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9" r:id="rId3"/>
    <p:sldId id="349" r:id="rId4"/>
    <p:sldId id="334" r:id="rId5"/>
    <p:sldId id="335" r:id="rId6"/>
    <p:sldId id="336" r:id="rId7"/>
    <p:sldId id="348" r:id="rId8"/>
    <p:sldId id="347" r:id="rId9"/>
    <p:sldId id="337" r:id="rId10"/>
    <p:sldId id="338" r:id="rId11"/>
    <p:sldId id="340" r:id="rId12"/>
    <p:sldId id="344" r:id="rId13"/>
    <p:sldId id="279" r:id="rId14"/>
  </p:sldIdLst>
  <p:sldSz cx="9145270" cy="514477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812" y="56"/>
      </p:cViewPr>
      <p:guideLst>
        <p:guide orient="horz" pos="387"/>
        <p:guide orient="horz" pos="3053"/>
        <p:guide orient="horz" pos="428"/>
        <p:guide orient="horz" pos="124"/>
        <p:guide pos="4908"/>
        <p:guide pos="160"/>
        <p:guide pos="5568"/>
        <p:guide pos="4848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BIOS-</a:t>
            </a:r>
            <a:r>
              <a:rPr lang="zh-CN" altLang="en-US"/>
              <a:t>臧公元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2020.01.26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AmdRas</a:t>
            </a:r>
            <a:r>
              <a:rPr lang="zh-CN" altLang="en-US" dirty="0"/>
              <a:t>注错总结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yum和apt-get的区别: 一般来说著名的linux系统基本上分两大类：</a:t>
            </a:r>
            <a:endParaRPr lang="zh-CN" altLang="en-US"/>
          </a:p>
          <a:p>
            <a:r>
              <a:rPr lang="zh-CN" altLang="en-US">
                <a:sym typeface="+mn-ea"/>
              </a:rPr>
              <a:t>1.RedHat系列：Redhat、Centos、Fedora等</a:t>
            </a:r>
            <a:endParaRPr lang="zh-CN" altLang="en-US"/>
          </a:p>
          <a:p>
            <a:r>
              <a:rPr lang="zh-CN" altLang="en-US">
                <a:sym typeface="+mn-ea"/>
              </a:rPr>
              <a:t>2.Debian系列：Debian、Ubuntu等</a:t>
            </a:r>
            <a:endParaRPr lang="zh-CN" altLang="en-US"/>
          </a:p>
          <a:p>
            <a:r>
              <a:rPr lang="zh-CN" altLang="en-US">
                <a:sym typeface="+mn-ea"/>
              </a:rPr>
              <a:t>RedHat 系列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1 常见的安装包格式 rpm包,安装rpm包的命令是“rpm -参数”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2 包管理工具 yum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3 支持tar包</a:t>
            </a:r>
            <a:endParaRPr lang="zh-CN" altLang="en-US"/>
          </a:p>
          <a:p>
            <a:r>
              <a:rPr lang="zh-CN" altLang="en-US">
                <a:sym typeface="+mn-ea"/>
              </a:rPr>
              <a:t>Debian系列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1 常见的安装包格式 deb包,安装deb包的命令是“dpkg -参数”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2 包管理工具 apt-get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3 支持tar包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如何查看</a:t>
            </a:r>
            <a:r>
              <a:rPr lang="en-US" altLang="zh-CN"/>
              <a:t>BERT table (1/2)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CentOS</a:t>
            </a:r>
            <a:r>
              <a:rPr lang="zh-CN" altLang="en-US" dirty="0">
                <a:sym typeface="+mn-ea"/>
              </a:rPr>
              <a:t>使用yum install xxx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所有的ACPI表位于目录“/sys/firmware/acpi/tables”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1. 复制 表到 *.aml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sudo cat /sys/firmware/acpi/tables/</a:t>
            </a:r>
            <a:r>
              <a:rPr lang="en-US" altLang="zh-CN" dirty="0">
                <a:sym typeface="+mn-ea"/>
              </a:rPr>
              <a:t>BERT</a:t>
            </a:r>
            <a:r>
              <a:rPr lang="zh-CN" altLang="en-US" dirty="0">
                <a:sym typeface="+mn-ea"/>
              </a:rPr>
              <a:t> &gt; </a:t>
            </a:r>
            <a:r>
              <a:rPr lang="en-US" altLang="zh-CN" dirty="0">
                <a:sym typeface="+mn-ea"/>
              </a:rPr>
              <a:t>BERT</a:t>
            </a:r>
            <a:r>
              <a:rPr lang="zh-CN" altLang="en-US" dirty="0">
                <a:sym typeface="+mn-ea"/>
              </a:rPr>
              <a:t>.aml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2. 安装软件 iasl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sudo </a:t>
            </a:r>
            <a:r>
              <a:rPr lang="en-US" altLang="zh-CN" dirty="0">
                <a:sym typeface="+mn-ea"/>
              </a:rPr>
              <a:t>yum</a:t>
            </a:r>
            <a:r>
              <a:rPr lang="zh-CN" altLang="en-US" dirty="0">
                <a:sym typeface="+mn-ea"/>
              </a:rPr>
              <a:t> install iasl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3. 进行转换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iasl -d </a:t>
            </a:r>
            <a:r>
              <a:rPr lang="en-US" altLang="zh-CN" dirty="0">
                <a:sym typeface="+mn-ea"/>
              </a:rPr>
              <a:t>BERT</a:t>
            </a:r>
            <a:r>
              <a:rPr lang="zh-CN" altLang="en-US" dirty="0">
                <a:sym typeface="+mn-ea"/>
              </a:rPr>
              <a:t>.aml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这样你就可以在当前目录下发现你所要的ACPI表文件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BERT</a:t>
            </a:r>
            <a:r>
              <a:rPr lang="zh-CN" altLang="en-US" dirty="0">
                <a:sym typeface="+mn-ea"/>
              </a:rPr>
              <a:t>.dsl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如何查看</a:t>
            </a:r>
            <a:r>
              <a:rPr lang="en-US" altLang="zh-CN">
                <a:sym typeface="+mn-ea"/>
              </a:rPr>
              <a:t>BERT table (2/2)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/>
              <a:t>目前发现有问题的错误类型：</a:t>
            </a:r>
            <a:endParaRPr lang="zh-CN" altLang="en-US"/>
          </a:p>
          <a:p>
            <a:pPr lvl="1"/>
            <a:r>
              <a:rPr lang="en-US" altLang="zh-CN" sz="1400"/>
              <a:t>1. MP0 (PSP) Correctable Error </a:t>
            </a:r>
            <a:r>
              <a:rPr lang="zh-CN" altLang="en-US" sz="1400"/>
              <a:t>注错失败</a:t>
            </a:r>
            <a:endParaRPr lang="zh-CN" altLang="en-US" sz="1400"/>
          </a:p>
          <a:p>
            <a:pPr lvl="1"/>
            <a:r>
              <a:rPr lang="en-US" altLang="zh-CN" sz="1400"/>
              <a:t>2. MP0 (PSP) Uncorrectable Error</a:t>
            </a:r>
            <a:r>
              <a:rPr lang="zh-CN" altLang="en-US" sz="1400">
                <a:sym typeface="+mn-ea"/>
              </a:rPr>
              <a:t>注</a:t>
            </a:r>
            <a:r>
              <a:rPr lang="zh-CN" altLang="en-US" sz="1400"/>
              <a:t>错失败</a:t>
            </a:r>
            <a:endParaRPr lang="zh-CN" altLang="en-US" sz="1400"/>
          </a:p>
          <a:p>
            <a:pPr lvl="1"/>
            <a:r>
              <a:rPr lang="en-US" altLang="zh-CN" sz="1400"/>
              <a:t>3. MP5 Uncorrectable Error</a:t>
            </a:r>
            <a:r>
              <a:rPr lang="zh-CN" altLang="en-US" sz="1400">
                <a:sym typeface="+mn-ea"/>
              </a:rPr>
              <a:t>注</a:t>
            </a:r>
            <a:r>
              <a:rPr lang="zh-CN" altLang="en-US" sz="1400"/>
              <a:t>错成功，但是单板未重启，</a:t>
            </a:r>
            <a:r>
              <a:rPr lang="en-US" altLang="zh-CN" sz="1400"/>
              <a:t>BMC</a:t>
            </a:r>
            <a:r>
              <a:rPr lang="zh-CN" altLang="en-US" sz="1400"/>
              <a:t>侧记录</a:t>
            </a:r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验证结果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/>
              <a:t>对于</a:t>
            </a:r>
            <a:r>
              <a:rPr lang="en-US" altLang="zh-CN"/>
              <a:t>MP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必须用</a:t>
            </a:r>
            <a:r>
              <a:rPr lang="en-US" altLang="zh-CN"/>
              <a:t>HDT</a:t>
            </a:r>
            <a:r>
              <a:rPr lang="zh-CN" altLang="en-US"/>
              <a:t>工具将其</a:t>
            </a:r>
            <a:r>
              <a:rPr lang="en-US" altLang="zh-CN"/>
              <a:t>unlock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ES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不需要</a:t>
            </a:r>
            <a:r>
              <a:rPr lang="en-US" altLang="zh-CN"/>
              <a:t>unlock</a:t>
            </a:r>
            <a:endParaRPr lang="en-US" altLang="zh-CN"/>
          </a:p>
          <a:p>
            <a:r>
              <a:rPr lang="en-US" altLang="zh-CN"/>
              <a:t>HDT</a:t>
            </a:r>
            <a:r>
              <a:rPr lang="zh-CN" altLang="en-US"/>
              <a:t>版本：HDT_NDA_20.2.50.4926</a:t>
            </a:r>
            <a:endParaRPr lang="zh-CN" altLang="en-US"/>
          </a:p>
          <a:p>
            <a:r>
              <a:rPr lang="zh-CN" altLang="en-US"/>
              <a:t>注错工具版本：RAS_NDA_1_8_1.364</a:t>
            </a:r>
            <a:r>
              <a:rPr lang="en-US" altLang="zh-CN"/>
              <a:t>-rpm</a:t>
            </a:r>
            <a:r>
              <a:rPr lang="zh-CN" altLang="en-US"/>
              <a:t>，安装好以后进入</a:t>
            </a:r>
            <a:r>
              <a:rPr lang="zh-CN" altLang="en-US">
                <a:sym typeface="+mn-ea"/>
              </a:rPr>
              <a:t>/usr/local/sbin/amdraserrorinjectiontest</a:t>
            </a:r>
            <a:endParaRPr lang="zh-CN" altLang="en-US"/>
          </a:p>
          <a:p>
            <a:r>
              <a:rPr lang="zh-CN" altLang="en-US"/>
              <a:t>参考文档：56478_0.71_RAS_TOOL_GUID.pdf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注错前单板环境准备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/>
              <a:t>- Platform First Error Handling: Auto</a:t>
            </a:r>
            <a:endParaRPr lang="zh-CN" altLang="en-US"/>
          </a:p>
          <a:p>
            <a:r>
              <a:rPr lang="zh-CN" altLang="en-US"/>
              <a:t>- MCA error thresh enable: TRUE</a:t>
            </a:r>
            <a:endParaRPr lang="zh-CN" altLang="en-US"/>
          </a:p>
          <a:p>
            <a:r>
              <a:rPr lang="zh-CN" altLang="en-US"/>
              <a:t>- MCA error thresh count: FFE (Deviate from default setting FF5)</a:t>
            </a:r>
            <a:endParaRPr lang="zh-CN" altLang="en-US"/>
          </a:p>
          <a:p>
            <a:r>
              <a:rPr lang="zh-CN" altLang="en-US"/>
              <a:t>- Data Poisoning: Auto</a:t>
            </a:r>
            <a:endParaRPr lang="zh-CN" altLang="en-US"/>
          </a:p>
          <a:p>
            <a:r>
              <a:rPr lang="zh-CN" altLang="en-US"/>
              <a:t>- DRAM Post Package Repair: Disabled</a:t>
            </a:r>
            <a:endParaRPr lang="zh-CN" altLang="en-US"/>
          </a:p>
          <a:p>
            <a:r>
              <a:rPr lang="zh-CN" altLang="en-US"/>
              <a:t>- DRAM ECC Symbol Size: Auto</a:t>
            </a:r>
            <a:endParaRPr lang="zh-CN" altLang="en-US"/>
          </a:p>
          <a:p>
            <a:r>
              <a:rPr lang="zh-CN" altLang="en-US"/>
              <a:t>- DRAM ECC Enable: Auto</a:t>
            </a:r>
            <a:endParaRPr lang="zh-CN" altLang="en-US"/>
          </a:p>
          <a:p>
            <a:r>
              <a:rPr lang="zh-CN" altLang="en-US"/>
              <a:t>- DRAM UECC Retry: Disabled</a:t>
            </a:r>
            <a:endParaRPr lang="zh-CN" altLang="en-US"/>
          </a:p>
          <a:p>
            <a:r>
              <a:rPr lang="zh-CN" altLang="en-US"/>
              <a:t>- NBIO RAS Control: MCA</a:t>
            </a:r>
            <a:endParaRPr lang="zh-CN" altLang="en-US"/>
          </a:p>
          <a:p>
            <a:r>
              <a:rPr lang="zh-CN" altLang="en-US"/>
              <a:t>- Reset after sync flood: Enable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BIOS</a:t>
            </a:r>
            <a:r>
              <a:rPr lang="zh-CN" altLang="en-US"/>
              <a:t>设置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Add “ras=cec_disable” as a grub option，有两种方法：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gurb</a:t>
            </a:r>
            <a:r>
              <a:rPr lang="zh-CN" altLang="en-US">
                <a:sym typeface="+mn-ea"/>
              </a:rPr>
              <a:t>界面按下</a:t>
            </a:r>
            <a:r>
              <a:rPr lang="en-US" altLang="zh-CN">
                <a:sym typeface="+mn-ea"/>
              </a:rPr>
              <a:t>“e”</a:t>
            </a:r>
            <a:r>
              <a:rPr lang="zh-CN" altLang="en-US">
                <a:sym typeface="+mn-ea"/>
              </a:rPr>
              <a:t>键，修改，然后按下</a:t>
            </a:r>
            <a:r>
              <a:rPr lang="en-US" altLang="zh-CN">
                <a:sym typeface="+mn-ea"/>
              </a:rPr>
              <a:t>Ctrl-x</a:t>
            </a:r>
            <a:r>
              <a:rPr lang="zh-CN" altLang="en-US">
                <a:sym typeface="+mn-ea"/>
              </a:rPr>
              <a:t>，单次有效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OS</a:t>
            </a:r>
            <a:r>
              <a:rPr lang="zh-CN" altLang="en-US"/>
              <a:t>设置 </a:t>
            </a:r>
            <a:r>
              <a:rPr lang="en-US" altLang="zh-CN"/>
              <a:t>(1/3)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1506220"/>
            <a:ext cx="504825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Add “ras=cec_disable” as a grub option，有两种方法：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OS</a:t>
            </a:r>
            <a:r>
              <a:rPr lang="zh-CN" altLang="en-US">
                <a:sym typeface="+mn-ea"/>
              </a:rPr>
              <a:t>下修改/etc/default/grub，永久生效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OS</a:t>
            </a:r>
            <a:r>
              <a:rPr lang="zh-CN" altLang="en-US"/>
              <a:t>设置 </a:t>
            </a:r>
            <a:r>
              <a:rPr lang="en-US" altLang="zh-CN"/>
              <a:t>(2/3)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1463675"/>
            <a:ext cx="6576060" cy="845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8490" y="2559685"/>
            <a:ext cx="68694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然后执行如下命令，最后重启系统</a:t>
            </a:r>
            <a:endParaRPr lang="zh-CN" altLang="en-US"/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Legacy: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grub2-mkconfig -o /boot/grub2/grub.cfg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Uefi: 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grub2-mkconfig -o /boot/efi/EFI/redhat/grub.cfg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echo 1 &gt; /sys/devices/system/machinecheck/machinecheck0/check_interval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设置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(3/3)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查看</a:t>
            </a:r>
            <a:r>
              <a:rPr lang="en-US" altLang="zh-CN"/>
              <a:t>WEB</a:t>
            </a:r>
            <a:r>
              <a:rPr lang="zh-CN" altLang="en-US"/>
              <a:t>日志查询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登录到</a:t>
            </a:r>
            <a:r>
              <a:rPr lang="en-US" altLang="zh-CN"/>
              <a:t>BMC</a:t>
            </a:r>
            <a:r>
              <a:rPr lang="zh-CN" altLang="en-US"/>
              <a:t>带内查看/var/log/alert.log文件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如何查看</a:t>
            </a:r>
            <a:r>
              <a:rPr lang="en-US" altLang="zh-CN"/>
              <a:t>BMC</a:t>
            </a:r>
            <a:r>
              <a:rPr lang="zh-CN" altLang="en-US"/>
              <a:t>侧是否记录错误（</a:t>
            </a:r>
            <a:r>
              <a:rPr lang="en-US" altLang="zh-CN"/>
              <a:t>1/2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1005" y="1212850"/>
            <a:ext cx="6948805" cy="1965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查看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硬件监控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如何查看</a:t>
            </a:r>
            <a:r>
              <a:rPr lang="en-US" altLang="zh-CN">
                <a:sym typeface="+mn-ea"/>
              </a:rPr>
              <a:t>BMC</a:t>
            </a:r>
            <a:r>
              <a:rPr lang="zh-CN" altLang="en-US">
                <a:sym typeface="+mn-ea"/>
              </a:rPr>
              <a:t>侧是否记录错误（</a:t>
            </a:r>
            <a:r>
              <a:rPr lang="en-US" altLang="zh-CN">
                <a:sym typeface="+mn-ea"/>
              </a:rPr>
              <a:t>2/2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433830"/>
            <a:ext cx="8524240" cy="17437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44,&quot;width&quot;:19596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演示</Application>
  <PresentationFormat>自定义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Consolas</vt:lpstr>
      <vt:lpstr>微软雅黑</vt:lpstr>
      <vt:lpstr>Arial Unicode MS</vt:lpstr>
      <vt:lpstr>等线</vt:lpstr>
      <vt:lpstr>Office 主题​​</vt:lpstr>
      <vt:lpstr>PowerPoint 演示文稿</vt:lpstr>
      <vt:lpstr>验证结果</vt:lpstr>
      <vt:lpstr>注错前单板环境准备</vt:lpstr>
      <vt:lpstr>BIOS设置</vt:lpstr>
      <vt:lpstr>OS设置 (1/3)</vt:lpstr>
      <vt:lpstr>OS设置 (2/3)</vt:lpstr>
      <vt:lpstr>OS设置 (3/3)</vt:lpstr>
      <vt:lpstr>如何查看BMC侧是否记录错误（1/2）</vt:lpstr>
      <vt:lpstr>如何查看BMC侧是否记录错误（2/2）</vt:lpstr>
      <vt:lpstr>如何查看BERT table (1/2)</vt:lpstr>
      <vt:lpstr>如何查看BERT table (2/2)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For丨丶Tomorrow</cp:lastModifiedBy>
  <cp:revision>399</cp:revision>
  <dcterms:created xsi:type="dcterms:W3CDTF">2020-01-18T02:25:00Z</dcterms:created>
  <dcterms:modified xsi:type="dcterms:W3CDTF">2022-02-15T07:19:06Z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FD56F68979A34940ACC5F9DF5C43706E</vt:lpwstr>
  </property>
</Properties>
</file>