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  <p:sldMasterId id="2147483652" r:id="rId4"/>
  </p:sldMasterIdLst>
  <p:notesMasterIdLst>
    <p:notesMasterId r:id="rId7"/>
  </p:notesMasterIdLst>
  <p:handoutMasterIdLst>
    <p:handoutMasterId r:id="rId11"/>
  </p:handoutMasterIdLst>
  <p:sldIdLst>
    <p:sldId id="264" r:id="rId5"/>
    <p:sldId id="289" r:id="rId6"/>
    <p:sldId id="315" r:id="rId8"/>
    <p:sldId id="316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68"/>
    <p:restoredTop sz="94664"/>
  </p:normalViewPr>
  <p:slideViewPr>
    <p:cSldViewPr snapToGrid="0" snapToObjects="1" showGuides="1">
      <p:cViewPr>
        <p:scale>
          <a:sx n="76" d="100"/>
          <a:sy n="76" d="100"/>
        </p:scale>
        <p:origin x="-384" y="-344"/>
      </p:cViewPr>
      <p:guideLst>
        <p:guide orient="horz" pos="318"/>
        <p:guide pos="3840"/>
        <p:guide pos="7438"/>
        <p:guide pos="2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6" d="100"/>
          <a:sy n="156" d="100"/>
        </p:scale>
        <p:origin x="492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26A2B-347C-E34D-9DFC-6D4F0380A8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B9AA5-75BA-624B-B30F-A3E71767FA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99AF3-C278-694F-AF71-104AAEC7FF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B77300-1E6B-CB4F-90BF-A8611FBEC0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3300E6-BC54-C34A-B638-B73BD229534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31B4-DF14-6F4D-A0F7-DABDB117BE3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F3C3-FCCC-7845-A956-BB18982DE3B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A68D-58F3-824D-A63E-1E519A4A5C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A747-49BE-5C4B-90DF-FBAEF3E12C69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75258" y="449320"/>
            <a:ext cx="1346400" cy="2334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75258" y="449320"/>
            <a:ext cx="1346400" cy="23340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016000"/>
            <a:ext cx="180000" cy="9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/>
          <a:srcRect b="43991"/>
          <a:stretch>
            <a:fillRect/>
          </a:stretch>
        </p:blipFill>
        <p:spPr>
          <a:xfrm>
            <a:off x="0" y="5674249"/>
            <a:ext cx="12192000" cy="1183751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B31B4-DF14-6F4D-A0F7-DABDB117BE3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5F3C3-FCCC-7845-A956-BB18982DE3B5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457200"/>
            <a:ext cx="180000" cy="720000"/>
          </a:xfrm>
          <a:prstGeom prst="rect">
            <a:avLst/>
          </a:prstGeom>
          <a:solidFill>
            <a:srgbClr val="B0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3825" y="446706"/>
            <a:ext cx="1342800" cy="2327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4A68D-58F3-824D-A63E-1E519A4A5C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A747-49BE-5C4B-90DF-FBAEF3E12C69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75258" y="449320"/>
            <a:ext cx="1346400" cy="2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0251" y="1130300"/>
            <a:ext cx="68091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sz="4000" b="1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 secure boot tool </a:t>
            </a:r>
            <a:endParaRPr kumimoji="1" sz="4000" b="1" spc="3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05750" y="5586095"/>
            <a:ext cx="31572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段钧 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2022/3</a:t>
            </a:r>
            <a:r>
              <a:rPr 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/13</a:t>
            </a:r>
            <a:endParaRPr kumimoji="1" 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63111" y="9031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470263" y="50569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占位符 2"/>
          <p:cNvSpPr txBox="1"/>
          <p:nvPr/>
        </p:nvSpPr>
        <p:spPr>
          <a:xfrm>
            <a:off x="300990" y="1058545"/>
            <a:ext cx="11425555" cy="5593080"/>
          </a:xfrm>
          <a:prstGeom prst="rect">
            <a:avLst/>
          </a:prstGeom>
        </p:spPr>
        <p:txBody>
          <a:bodyPr lIns="91412" tIns="45706" rIns="91412" bIns="45706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>
              <a:buClrTx/>
              <a:buSzTx/>
              <a:buFont typeface="Wingdings" panose="05000000000000000000" pitchFamily="2" charset="2"/>
              <a:buNone/>
            </a:pPr>
            <a:endParaRPr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openssl                 yum 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 (openssl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命令）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efitools                 git 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cert-to-efi-sig-list &amp;&amp; sign-efi-sig-list &amp;&amp; efi-updatevar &amp;&amp; efi-readvar 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等命令）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sbsigntools           git clone https://github.com/phrack/sbsigntools.git 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sbsign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命令）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efitools sbsign yum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无现成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bin,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源码编译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建立 PK，KEK，db 密钥对</a:t>
            </a:r>
            <a:endParaRPr lang="zh-CN" altLang="en-US" sz="1400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echo $(uuidgen) &gt;guid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openssl req -new -x509 -newkey rsa:2048 -subj "/CN=Platform Key/" -keyout PK.key -out PK.crt -days 3650 -nodes -sha256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openssl req -new -x509 -newkey rsa:2048 -subj "/CN=Key Exchange Key/" -keyout KEK.key -out KEK.crt -days 3650 -nodes -sha256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openssl req -new -x509 -newkey rsa:2048 -subj "/CN=Database/" -keyout db.key -out db.crt -days 3650 -nodes -sha256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algn="l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14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建立 EFI List 文件</a:t>
            </a:r>
            <a:endParaRPr lang="zh-CN" altLang="en-US" sz="1400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cert-to-efi-sig-list -g $(cat guid) PK.crt PK.esl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cert-to-efi-sig-list -g $(cat guid) KEK.crt KEK.esl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cert-to-efi-sig-list -g $(cat guid) db.crt db.esl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algn="l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14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给 List 文件签名</a:t>
            </a:r>
            <a:endParaRPr lang="zh-CN" altLang="en-US" sz="1400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sign-efi-sig-list -k PK.key -c PK.crt PK PK.esl PK.esl.signed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sign-efi-sig-list -k PK.key -c PK.crt KEK realKEK.esl realKEK.esl.signed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sign-efi-sig-list -k KEK.key -c KEK.crt db realDB.esl realDB.esl.signed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algn="l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14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给二进制的 EFI 文件签名</a:t>
            </a:r>
            <a:endParaRPr lang="zh-CN" altLang="en-US" sz="1400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sbsign --key db.key --cert db.crt --keyform PEM --output shell.efi.signed ./shell.efi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系统下更新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PK KEK db,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也可以直接包如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bios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efi-updatevar -f PK.esl.signed PK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efi-updatevar -f KEK.esl.signed KEK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efi-updatevar -f db.esl.signed db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zh-CN" altLang="en-US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470263" y="50569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占位符 2"/>
          <p:cNvSpPr txBox="1"/>
          <p:nvPr/>
        </p:nvSpPr>
        <p:spPr>
          <a:xfrm>
            <a:off x="300990" y="1058545"/>
            <a:ext cx="11425555" cy="5593080"/>
          </a:xfrm>
          <a:prstGeom prst="rect">
            <a:avLst/>
          </a:prstGeom>
        </p:spPr>
        <p:txBody>
          <a:bodyPr lIns="91412" tIns="45706" rIns="91412" bIns="45706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>
              <a:buClrTx/>
              <a:buSzTx/>
              <a:buFont typeface="Wingdings" panose="05000000000000000000" pitchFamily="2" charset="2"/>
              <a:buNone/>
            </a:pPr>
            <a:endParaRPr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源码获取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源码位置</a:t>
            </a:r>
            <a:endParaRPr lang="zh-CN" altLang="en-US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zh-CN" altLang="en-US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0263" y="50569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buNone/>
            </a:pP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" y="1811020"/>
            <a:ext cx="9560560" cy="4088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470263" y="50569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占位符 2"/>
          <p:cNvSpPr txBox="1"/>
          <p:nvPr/>
        </p:nvSpPr>
        <p:spPr>
          <a:xfrm>
            <a:off x="565150" y="1058545"/>
            <a:ext cx="11425555" cy="5593080"/>
          </a:xfrm>
          <a:prstGeom prst="rect">
            <a:avLst/>
          </a:prstGeom>
        </p:spPr>
        <p:txBody>
          <a:bodyPr lIns="91412" tIns="45706" rIns="91412" bIns="45706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>
              <a:buClrTx/>
              <a:buSzTx/>
              <a:buFont typeface="Wingdings" panose="05000000000000000000" pitchFamily="2" charset="2"/>
              <a:buNone/>
            </a:pPr>
            <a:endParaRPr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验证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1. shell.efi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验证通过</a:t>
            </a:r>
            <a:endParaRPr lang="zh-CN" altLang="en-US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2. gurb.efi sign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过后系统下无</a:t>
            </a: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boot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选项，需要查看</a:t>
            </a:r>
            <a:endParaRPr lang="zh-CN" altLang="en-US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zh-CN" altLang="en-US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18673" y="3013502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zh-CN" altLang="en-US" sz="4800" b="1" spc="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谢谢观看</a:t>
            </a:r>
            <a:endParaRPr kumimoji="1" lang="zh-CN" altLang="en-US" sz="4800" b="1" spc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1413</Words>
  <Application>WPS 演示</Application>
  <PresentationFormat>自定义</PresentationFormat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Arial</vt:lpstr>
      <vt:lpstr>微软雅黑</vt:lpstr>
      <vt:lpstr>等线</vt:lpstr>
      <vt:lpstr>Arial Unicode MS</vt:lpstr>
      <vt:lpstr>等线 Light</vt:lpstr>
      <vt:lpstr>3_自定义设计方案</vt:lpstr>
      <vt:lpstr>4_自定义设计方案</vt:lpstr>
      <vt:lpstr>5_自定义设计方案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太阳神</cp:lastModifiedBy>
  <cp:revision>628</cp:revision>
  <dcterms:created xsi:type="dcterms:W3CDTF">2019-10-23T01:54:00Z</dcterms:created>
  <dcterms:modified xsi:type="dcterms:W3CDTF">2022-03-13T08:46:01Z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D1F1D63C5F6B48EABDA1075D6F5992AD</vt:lpwstr>
  </property>
</Properties>
</file>