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953" r:id="rId3"/>
    <p:sldId id="258" r:id="rId4"/>
    <p:sldId id="346" r:id="rId5"/>
    <p:sldId id="456" r:id="rId6"/>
    <p:sldId id="903" r:id="rId7"/>
    <p:sldId id="468" r:id="rId8"/>
    <p:sldId id="459" r:id="rId9"/>
    <p:sldId id="458" r:id="rId10"/>
    <p:sldId id="906" r:id="rId11"/>
    <p:sldId id="907" r:id="rId12"/>
    <p:sldId id="471" r:id="rId13"/>
    <p:sldId id="472" r:id="rId14"/>
    <p:sldId id="908" r:id="rId15"/>
    <p:sldId id="909" r:id="rId16"/>
    <p:sldId id="475" r:id="rId17"/>
    <p:sldId id="476" r:id="rId18"/>
    <p:sldId id="910" r:id="rId19"/>
    <p:sldId id="911" r:id="rId20"/>
    <p:sldId id="912" r:id="rId21"/>
    <p:sldId id="480" r:id="rId22"/>
    <p:sldId id="481" r:id="rId23"/>
    <p:sldId id="913" r:id="rId24"/>
    <p:sldId id="914" r:id="rId25"/>
    <p:sldId id="915" r:id="rId26"/>
    <p:sldId id="460" r:id="rId27"/>
    <p:sldId id="916" r:id="rId28"/>
    <p:sldId id="917" r:id="rId29"/>
    <p:sldId id="918" r:id="rId30"/>
    <p:sldId id="503" r:id="rId31"/>
    <p:sldId id="504" r:id="rId32"/>
    <p:sldId id="919" r:id="rId33"/>
    <p:sldId id="920" r:id="rId34"/>
    <p:sldId id="921" r:id="rId35"/>
    <p:sldId id="508" r:id="rId36"/>
    <p:sldId id="925" r:id="rId37"/>
    <p:sldId id="926" r:id="rId38"/>
    <p:sldId id="927" r:id="rId39"/>
    <p:sldId id="932" r:id="rId40"/>
    <p:sldId id="513" r:id="rId41"/>
    <p:sldId id="928" r:id="rId42"/>
    <p:sldId id="929" r:id="rId43"/>
    <p:sldId id="930" r:id="rId44"/>
    <p:sldId id="524" r:id="rId45"/>
    <p:sldId id="922" r:id="rId46"/>
    <p:sldId id="923" r:id="rId47"/>
    <p:sldId id="924" r:id="rId48"/>
    <p:sldId id="530" r:id="rId49"/>
    <p:sldId id="461" r:id="rId50"/>
    <p:sldId id="933" r:id="rId51"/>
    <p:sldId id="934" r:id="rId52"/>
    <p:sldId id="533" r:id="rId53"/>
    <p:sldId id="534" r:id="rId54"/>
    <p:sldId id="935" r:id="rId55"/>
    <p:sldId id="936" r:id="rId56"/>
    <p:sldId id="938" r:id="rId57"/>
    <p:sldId id="939" r:id="rId58"/>
    <p:sldId id="552" r:id="rId59"/>
    <p:sldId id="940" r:id="rId60"/>
    <p:sldId id="941" r:id="rId61"/>
    <p:sldId id="942" r:id="rId62"/>
    <p:sldId id="943" r:id="rId63"/>
    <p:sldId id="566" r:id="rId64"/>
    <p:sldId id="944" r:id="rId65"/>
    <p:sldId id="945" r:id="rId66"/>
    <p:sldId id="946" r:id="rId67"/>
    <p:sldId id="578" r:id="rId68"/>
    <p:sldId id="947" r:id="rId69"/>
    <p:sldId id="948" r:id="rId70"/>
    <p:sldId id="949" r:id="rId71"/>
    <p:sldId id="588" r:id="rId72"/>
    <p:sldId id="950" r:id="rId73"/>
    <p:sldId id="951" r:id="rId74"/>
    <p:sldId id="952" r:id="rId75"/>
    <p:sldId id="457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0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5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5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2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7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7B24-30DD-4196-AF1D-E1277494F736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3686-83F5-4A06-9F34-76AF69C93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2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4.jp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2.xml"/><Relationship Id="rId4" Type="http://schemas.openxmlformats.org/officeDocument/2006/relationships/slide" Target="slide30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jpg"/><Relationship Id="rId9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jpg"/><Relationship Id="rId9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4.jpg"/><Relationship Id="rId9" Type="http://schemas.microsoft.com/office/2007/relationships/hdphoto" Target="../media/hdphoto1.wdp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jpg"/><Relationship Id="rId9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4.jpg"/><Relationship Id="rId9" Type="http://schemas.microsoft.com/office/2007/relationships/hdphoto" Target="../media/hdphoto1.wdp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37" y="256976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R3240H0/H</a:t>
            </a:r>
            <a:r>
              <a:rPr 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320 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G4</a:t>
            </a:r>
            <a:r>
              <a:rPr 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br>
              <a:rPr 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硬盘背板及相关线缆连接指南</a:t>
            </a:r>
            <a:endParaRPr 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8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41" y="2893036"/>
            <a:ext cx="518205" cy="4938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354" y="3602736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329184" y="2039112"/>
            <a:ext cx="3913632" cy="1563624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 smtClean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69cm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071" y="4618164"/>
            <a:ext cx="518205" cy="493819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585216" y="2075688"/>
            <a:ext cx="1691640" cy="3547872"/>
          </a:xfrm>
          <a:custGeom>
            <a:avLst/>
            <a:gdLst>
              <a:gd name="connsiteX0" fmla="*/ 1188720 w 1691640"/>
              <a:gd name="connsiteY0" fmla="*/ 0 h 3547872"/>
              <a:gd name="connsiteX1" fmla="*/ 0 w 1691640"/>
              <a:gd name="connsiteY1" fmla="*/ 0 h 3547872"/>
              <a:gd name="connsiteX2" fmla="*/ 0 w 1691640"/>
              <a:gd name="connsiteY2" fmla="*/ 3547872 h 3547872"/>
              <a:gd name="connsiteX3" fmla="*/ 1691640 w 1691640"/>
              <a:gd name="connsiteY3" fmla="*/ 3547872 h 35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640" h="3547872">
                <a:moveTo>
                  <a:pt x="1188720" y="0"/>
                </a:moveTo>
                <a:lnTo>
                  <a:pt x="0" y="0"/>
                </a:lnTo>
                <a:lnTo>
                  <a:pt x="0" y="3547872"/>
                </a:lnTo>
                <a:lnTo>
                  <a:pt x="1691640" y="3547872"/>
                </a:ln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3126553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984248" y="2084832"/>
            <a:ext cx="2075688" cy="3566160"/>
          </a:xfrm>
          <a:custGeom>
            <a:avLst/>
            <a:gdLst>
              <a:gd name="connsiteX0" fmla="*/ 0 w 2075688"/>
              <a:gd name="connsiteY0" fmla="*/ 0 h 3566160"/>
              <a:gd name="connsiteX1" fmla="*/ 1947672 w 2075688"/>
              <a:gd name="connsiteY1" fmla="*/ 0 h 3566160"/>
              <a:gd name="connsiteX2" fmla="*/ 2075688 w 2075688"/>
              <a:gd name="connsiteY2" fmla="*/ 0 h 3566160"/>
              <a:gd name="connsiteX3" fmla="*/ 2075688 w 2075688"/>
              <a:gd name="connsiteY3" fmla="*/ 3566160 h 3566160"/>
              <a:gd name="connsiteX4" fmla="*/ 1892808 w 2075688"/>
              <a:gd name="connsiteY4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688" h="3566160">
                <a:moveTo>
                  <a:pt x="0" y="0"/>
                </a:moveTo>
                <a:lnTo>
                  <a:pt x="1947672" y="0"/>
                </a:lnTo>
                <a:lnTo>
                  <a:pt x="2075688" y="0"/>
                </a:lnTo>
                <a:lnTo>
                  <a:pt x="2075688" y="3566160"/>
                </a:lnTo>
                <a:lnTo>
                  <a:pt x="1892808" y="35661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47573" y="3104868"/>
            <a:ext cx="4852173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接口，则将数据线由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改为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1200" b="1" dirty="0" smtClean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不配置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6" y="5157173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289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硬盘和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80cm 1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IPMB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107" y="3831293"/>
            <a:ext cx="518205" cy="4938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0259568" y="1993392"/>
            <a:ext cx="923544" cy="2331720"/>
          </a:xfrm>
          <a:custGeom>
            <a:avLst/>
            <a:gdLst>
              <a:gd name="connsiteX0" fmla="*/ 310896 w 923544"/>
              <a:gd name="connsiteY0" fmla="*/ 0 h 2331720"/>
              <a:gd name="connsiteX1" fmla="*/ 923544 w 923544"/>
              <a:gd name="connsiteY1" fmla="*/ 0 h 2331720"/>
              <a:gd name="connsiteX2" fmla="*/ 923544 w 923544"/>
              <a:gd name="connsiteY2" fmla="*/ 2331720 h 2331720"/>
              <a:gd name="connsiteX3" fmla="*/ 0 w 923544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" h="2331720">
                <a:moveTo>
                  <a:pt x="310896" y="0"/>
                </a:moveTo>
                <a:lnTo>
                  <a:pt x="923544" y="0"/>
                </a:lnTo>
                <a:lnTo>
                  <a:pt x="923544" y="2331720"/>
                </a:lnTo>
                <a:lnTo>
                  <a:pt x="0" y="233172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7004304" y="1947672"/>
            <a:ext cx="612648" cy="3026664"/>
          </a:xfrm>
          <a:custGeom>
            <a:avLst/>
            <a:gdLst>
              <a:gd name="connsiteX0" fmla="*/ 210312 w 612648"/>
              <a:gd name="connsiteY0" fmla="*/ 0 h 3026664"/>
              <a:gd name="connsiteX1" fmla="*/ 0 w 612648"/>
              <a:gd name="connsiteY1" fmla="*/ 0 h 3026664"/>
              <a:gd name="connsiteX2" fmla="*/ 0 w 612648"/>
              <a:gd name="connsiteY2" fmla="*/ 3026664 h 3026664"/>
              <a:gd name="connsiteX3" fmla="*/ 612648 w 612648"/>
              <a:gd name="connsiteY3" fmla="*/ 3026664 h 30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648" h="3026664">
                <a:moveTo>
                  <a:pt x="210312" y="0"/>
                </a:moveTo>
                <a:lnTo>
                  <a:pt x="0" y="0"/>
                </a:lnTo>
                <a:lnTo>
                  <a:pt x="0" y="3026664"/>
                </a:lnTo>
                <a:lnTo>
                  <a:pt x="612648" y="302666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728" y="4448288"/>
            <a:ext cx="737680" cy="329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04" y="5078636"/>
            <a:ext cx="1274174" cy="32921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533" y="4530591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721" y="2875724"/>
            <a:ext cx="518205" cy="4938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712565" y="3621024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18" name="任意多边形 17"/>
          <p:cNvSpPr/>
          <p:nvPr/>
        </p:nvSpPr>
        <p:spPr>
          <a:xfrm>
            <a:off x="6986016" y="1966166"/>
            <a:ext cx="3913632" cy="1645714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G4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088" y="4693109"/>
            <a:ext cx="518205" cy="4938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3" y="3562245"/>
            <a:ext cx="4852173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7000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5000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系列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3" y="2599214"/>
            <a:ext cx="485217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98664" y="1911096"/>
            <a:ext cx="3218688" cy="3346704"/>
            <a:chOff x="7598664" y="1911096"/>
            <a:chExt cx="3218688" cy="3346704"/>
          </a:xfrm>
        </p:grpSpPr>
        <p:sp>
          <p:nvSpPr>
            <p:cNvPr id="8" name="任意多边形 7"/>
            <p:cNvSpPr/>
            <p:nvPr/>
          </p:nvSpPr>
          <p:spPr>
            <a:xfrm>
              <a:off x="7598664" y="1911096"/>
              <a:ext cx="3218688" cy="3346704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95160" y="1920240"/>
            <a:ext cx="1143000" cy="1618488"/>
            <a:chOff x="6995160" y="1920240"/>
            <a:chExt cx="1143000" cy="1618488"/>
          </a:xfrm>
        </p:grpSpPr>
        <p:sp>
          <p:nvSpPr>
            <p:cNvPr id="24" name="任意多边形 23"/>
            <p:cNvSpPr/>
            <p:nvPr/>
          </p:nvSpPr>
          <p:spPr>
            <a:xfrm>
              <a:off x="6995160" y="1920240"/>
              <a:ext cx="1143000" cy="1618488"/>
            </a:xfrm>
            <a:custGeom>
              <a:avLst/>
              <a:gdLst>
                <a:gd name="connsiteX0" fmla="*/ 1143000 w 1143000"/>
                <a:gd name="connsiteY0" fmla="*/ 0 h 1618488"/>
                <a:gd name="connsiteX1" fmla="*/ 1143000 w 1143000"/>
                <a:gd name="connsiteY1" fmla="*/ 310896 h 1618488"/>
                <a:gd name="connsiteX2" fmla="*/ 0 w 1143000"/>
                <a:gd name="connsiteY2" fmla="*/ 310896 h 1618488"/>
                <a:gd name="connsiteX3" fmla="*/ 0 w 1143000"/>
                <a:gd name="connsiteY3" fmla="*/ 1618488 h 1618488"/>
                <a:gd name="connsiteX4" fmla="*/ 923544 w 1143000"/>
                <a:gd name="connsiteY4" fmla="*/ 1618488 h 161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618488">
                  <a:moveTo>
                    <a:pt x="1143000" y="0"/>
                  </a:moveTo>
                  <a:lnTo>
                    <a:pt x="1143000" y="310896"/>
                  </a:lnTo>
                  <a:lnTo>
                    <a:pt x="0" y="310896"/>
                  </a:lnTo>
                  <a:lnTo>
                    <a:pt x="0" y="1618488"/>
                  </a:lnTo>
                  <a:lnTo>
                    <a:pt x="923544" y="161848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415784" y="1920240"/>
              <a:ext cx="0" cy="310896"/>
            </a:xfrm>
            <a:custGeom>
              <a:avLst/>
              <a:gdLst>
                <a:gd name="connsiteX0" fmla="*/ 0 w 0"/>
                <a:gd name="connsiteY0" fmla="*/ 310896 h 310896"/>
                <a:gd name="connsiteX1" fmla="*/ 0 w 0"/>
                <a:gd name="connsiteY1" fmla="*/ 0 h 3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10896">
                  <a:moveTo>
                    <a:pt x="0" y="31089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23176" y="1901952"/>
            <a:ext cx="1828800" cy="3703320"/>
            <a:chOff x="7123176" y="1901952"/>
            <a:chExt cx="1828800" cy="3703320"/>
          </a:xfrm>
        </p:grpSpPr>
        <p:sp>
          <p:nvSpPr>
            <p:cNvPr id="34" name="任意多边形 33"/>
            <p:cNvSpPr/>
            <p:nvPr/>
          </p:nvSpPr>
          <p:spPr>
            <a:xfrm>
              <a:off x="7123176" y="1901952"/>
              <a:ext cx="1828800" cy="3703320"/>
            </a:xfrm>
            <a:custGeom>
              <a:avLst/>
              <a:gdLst>
                <a:gd name="connsiteX0" fmla="*/ 265176 w 1828800"/>
                <a:gd name="connsiteY0" fmla="*/ 0 h 3703320"/>
                <a:gd name="connsiteX1" fmla="*/ 0 w 1828800"/>
                <a:gd name="connsiteY1" fmla="*/ 0 h 3703320"/>
                <a:gd name="connsiteX2" fmla="*/ 0 w 1828800"/>
                <a:gd name="connsiteY2" fmla="*/ 3703320 h 3703320"/>
                <a:gd name="connsiteX3" fmla="*/ 1828800 w 1828800"/>
                <a:gd name="connsiteY3" fmla="*/ 3703320 h 370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3703320">
                  <a:moveTo>
                    <a:pt x="265176" y="0"/>
                  </a:moveTo>
                  <a:lnTo>
                    <a:pt x="0" y="0"/>
                  </a:lnTo>
                  <a:lnTo>
                    <a:pt x="0" y="3703320"/>
                  </a:lnTo>
                  <a:lnTo>
                    <a:pt x="1828800" y="370332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7123176" y="1920240"/>
              <a:ext cx="1024128" cy="438912"/>
            </a:xfrm>
            <a:custGeom>
              <a:avLst/>
              <a:gdLst>
                <a:gd name="connsiteX0" fmla="*/ 1024128 w 1024128"/>
                <a:gd name="connsiteY0" fmla="*/ 0 h 438912"/>
                <a:gd name="connsiteX1" fmla="*/ 786384 w 1024128"/>
                <a:gd name="connsiteY1" fmla="*/ 0 h 438912"/>
                <a:gd name="connsiteX2" fmla="*/ 786384 w 1024128"/>
                <a:gd name="connsiteY2" fmla="*/ 438912 h 438912"/>
                <a:gd name="connsiteX3" fmla="*/ 0 w 1024128"/>
                <a:gd name="connsiteY3" fmla="*/ 438912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128" h="438912">
                  <a:moveTo>
                    <a:pt x="1024128" y="0"/>
                  </a:moveTo>
                  <a:lnTo>
                    <a:pt x="786384" y="0"/>
                  </a:lnTo>
                  <a:lnTo>
                    <a:pt x="786384" y="438912"/>
                  </a:lnTo>
                  <a:lnTo>
                    <a:pt x="0" y="43891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160" y="3060727"/>
            <a:ext cx="518205" cy="4938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955" y="5168151"/>
            <a:ext cx="518205" cy="493819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245" y="4237689"/>
            <a:ext cx="518205" cy="493819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7514868" y="1947672"/>
            <a:ext cx="3430500" cy="2280463"/>
            <a:chOff x="7514868" y="1947672"/>
            <a:chExt cx="3430500" cy="2280463"/>
          </a:xfrm>
        </p:grpSpPr>
        <p:sp>
          <p:nvSpPr>
            <p:cNvPr id="47" name="任意多边形 46"/>
            <p:cNvSpPr/>
            <p:nvPr/>
          </p:nvSpPr>
          <p:spPr>
            <a:xfrm>
              <a:off x="7514868" y="1947672"/>
              <a:ext cx="3430500" cy="2280463"/>
            </a:xfrm>
            <a:custGeom>
              <a:avLst/>
              <a:gdLst>
                <a:gd name="connsiteX0" fmla="*/ 1572768 w 3438144"/>
                <a:gd name="connsiteY0" fmla="*/ 0 h 2340864"/>
                <a:gd name="connsiteX1" fmla="*/ 1572768 w 3438144"/>
                <a:gd name="connsiteY1" fmla="*/ 283464 h 2340864"/>
                <a:gd name="connsiteX2" fmla="*/ 3438144 w 3438144"/>
                <a:gd name="connsiteY2" fmla="*/ 283464 h 2340864"/>
                <a:gd name="connsiteX3" fmla="*/ 3438144 w 3438144"/>
                <a:gd name="connsiteY3" fmla="*/ 2340864 h 2340864"/>
                <a:gd name="connsiteX4" fmla="*/ 0 w 3438144"/>
                <a:gd name="connsiteY4" fmla="*/ 2340864 h 2340864"/>
                <a:gd name="connsiteX5" fmla="*/ 0 w 3438144"/>
                <a:gd name="connsiteY5" fmla="*/ 1865376 h 234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2340864">
                  <a:moveTo>
                    <a:pt x="1572768" y="0"/>
                  </a:moveTo>
                  <a:lnTo>
                    <a:pt x="1572768" y="283464"/>
                  </a:lnTo>
                  <a:lnTo>
                    <a:pt x="3438144" y="283464"/>
                  </a:lnTo>
                  <a:lnTo>
                    <a:pt x="3438144" y="2340864"/>
                  </a:lnTo>
                  <a:lnTo>
                    <a:pt x="0" y="2340864"/>
                  </a:lnTo>
                  <a:lnTo>
                    <a:pt x="0" y="186537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9985248" y="1947672"/>
              <a:ext cx="0" cy="274320"/>
            </a:xfrm>
            <a:custGeom>
              <a:avLst/>
              <a:gdLst>
                <a:gd name="connsiteX0" fmla="*/ 0 w 0"/>
                <a:gd name="connsiteY0" fmla="*/ 0 h 274320"/>
                <a:gd name="connsiteX1" fmla="*/ 0 w 0"/>
                <a:gd name="connsiteY1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74320">
                  <a:moveTo>
                    <a:pt x="0" y="0"/>
                  </a:moveTo>
                  <a:lnTo>
                    <a:pt x="0" y="27432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0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85" y="2780079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盘位</a:t>
            </a:r>
            <a:endParaRPr 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289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HDD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4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117cm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IPMI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451" y="3785573"/>
            <a:ext cx="518205" cy="493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557" y="4391778"/>
            <a:ext cx="737680" cy="3292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5" y="2264990"/>
            <a:ext cx="3660342" cy="30239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229963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0080" y="1975104"/>
            <a:ext cx="3465576" cy="2304288"/>
            <a:chOff x="640080" y="1975104"/>
            <a:chExt cx="3465576" cy="2304288"/>
          </a:xfrm>
        </p:grpSpPr>
        <p:sp>
          <p:nvSpPr>
            <p:cNvPr id="7" name="任意多边形 6"/>
            <p:cNvSpPr/>
            <p:nvPr/>
          </p:nvSpPr>
          <p:spPr>
            <a:xfrm>
              <a:off x="640080" y="1975104"/>
              <a:ext cx="3465576" cy="2304288"/>
            </a:xfrm>
            <a:custGeom>
              <a:avLst/>
              <a:gdLst>
                <a:gd name="connsiteX0" fmla="*/ 0 w 3465576"/>
                <a:gd name="connsiteY0" fmla="*/ 0 h 2304288"/>
                <a:gd name="connsiteX1" fmla="*/ 3465576 w 3465576"/>
                <a:gd name="connsiteY1" fmla="*/ 0 h 2304288"/>
                <a:gd name="connsiteX2" fmla="*/ 3465576 w 3465576"/>
                <a:gd name="connsiteY2" fmla="*/ 2304288 h 2304288"/>
                <a:gd name="connsiteX3" fmla="*/ 2944368 w 3465576"/>
                <a:gd name="connsiteY3" fmla="*/ 2304288 h 230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5576" h="2304288">
                  <a:moveTo>
                    <a:pt x="0" y="0"/>
                  </a:moveTo>
                  <a:lnTo>
                    <a:pt x="3465576" y="0"/>
                  </a:lnTo>
                  <a:lnTo>
                    <a:pt x="3465576" y="2304288"/>
                  </a:lnTo>
                  <a:lnTo>
                    <a:pt x="2944368" y="230428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658368" y="2377440"/>
              <a:ext cx="3447288" cy="0"/>
            </a:xfrm>
            <a:custGeom>
              <a:avLst/>
              <a:gdLst>
                <a:gd name="connsiteX0" fmla="*/ 0 w 3447288"/>
                <a:gd name="connsiteY0" fmla="*/ 0 h 0"/>
                <a:gd name="connsiteX1" fmla="*/ 3447288 w 344728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7288">
                  <a:moveTo>
                    <a:pt x="0" y="0"/>
                  </a:moveTo>
                  <a:lnTo>
                    <a:pt x="344728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3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823" y="2788376"/>
            <a:ext cx="518205" cy="4938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354" y="3602736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329184" y="2039112"/>
            <a:ext cx="3913632" cy="1563624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5" y="2264990"/>
            <a:ext cx="3660342" cy="30239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229963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92024" y="2432304"/>
            <a:ext cx="3959352" cy="1179576"/>
          </a:xfrm>
          <a:custGeom>
            <a:avLst/>
            <a:gdLst>
              <a:gd name="connsiteX0" fmla="*/ 3611880 w 3959352"/>
              <a:gd name="connsiteY0" fmla="*/ 0 h 1179576"/>
              <a:gd name="connsiteX1" fmla="*/ 3959352 w 3959352"/>
              <a:gd name="connsiteY1" fmla="*/ 0 h 1179576"/>
              <a:gd name="connsiteX2" fmla="*/ 3959352 w 3959352"/>
              <a:gd name="connsiteY2" fmla="*/ 795528 h 1179576"/>
              <a:gd name="connsiteX3" fmla="*/ 0 w 3959352"/>
              <a:gd name="connsiteY3" fmla="*/ 795528 h 1179576"/>
              <a:gd name="connsiteX4" fmla="*/ 0 w 3959352"/>
              <a:gd name="connsiteY4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352" h="1179576">
                <a:moveTo>
                  <a:pt x="3611880" y="0"/>
                </a:moveTo>
                <a:lnTo>
                  <a:pt x="3959352" y="0"/>
                </a:lnTo>
                <a:lnTo>
                  <a:pt x="3959352" y="795528"/>
                </a:lnTo>
                <a:lnTo>
                  <a:pt x="0" y="795528"/>
                </a:lnTo>
                <a:lnTo>
                  <a:pt x="0" y="11795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046" y="2788376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76" y="503223"/>
            <a:ext cx="11567863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P1.1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：变更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P74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修正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raid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卡连线的描述，更正为配置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卡连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P1.2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变更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P29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P34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P43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P57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P66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，修正硬盘背板连接接口；</a:t>
            </a:r>
            <a:endParaRPr 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6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5" y="2264990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 smtClean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69cm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142" y="4589740"/>
            <a:ext cx="518205" cy="49381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3126553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984248" y="2084832"/>
            <a:ext cx="2075688" cy="3566160"/>
          </a:xfrm>
          <a:custGeom>
            <a:avLst/>
            <a:gdLst>
              <a:gd name="connsiteX0" fmla="*/ 0 w 2075688"/>
              <a:gd name="connsiteY0" fmla="*/ 0 h 3566160"/>
              <a:gd name="connsiteX1" fmla="*/ 1947672 w 2075688"/>
              <a:gd name="connsiteY1" fmla="*/ 0 h 3566160"/>
              <a:gd name="connsiteX2" fmla="*/ 2075688 w 2075688"/>
              <a:gd name="connsiteY2" fmla="*/ 0 h 3566160"/>
              <a:gd name="connsiteX3" fmla="*/ 2075688 w 2075688"/>
              <a:gd name="connsiteY3" fmla="*/ 3566160 h 3566160"/>
              <a:gd name="connsiteX4" fmla="*/ 1892808 w 2075688"/>
              <a:gd name="connsiteY4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688" h="3566160">
                <a:moveTo>
                  <a:pt x="0" y="0"/>
                </a:moveTo>
                <a:lnTo>
                  <a:pt x="1947672" y="0"/>
                </a:lnTo>
                <a:lnTo>
                  <a:pt x="2075688" y="0"/>
                </a:lnTo>
                <a:lnTo>
                  <a:pt x="2075688" y="3566160"/>
                </a:lnTo>
                <a:lnTo>
                  <a:pt x="1892808" y="35661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47573" y="3104868"/>
            <a:ext cx="4852173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接入卡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，接入卡端。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通过线缆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6" y="5157173"/>
            <a:ext cx="518205" cy="49381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229963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5216" y="2075688"/>
            <a:ext cx="1691640" cy="3547872"/>
            <a:chOff x="585216" y="2075688"/>
            <a:chExt cx="1691640" cy="3547872"/>
          </a:xfrm>
        </p:grpSpPr>
        <p:sp>
          <p:nvSpPr>
            <p:cNvPr id="3" name="任意多边形 2"/>
            <p:cNvSpPr/>
            <p:nvPr/>
          </p:nvSpPr>
          <p:spPr>
            <a:xfrm>
              <a:off x="585216" y="2075688"/>
              <a:ext cx="1691640" cy="3547872"/>
            </a:xfrm>
            <a:custGeom>
              <a:avLst/>
              <a:gdLst>
                <a:gd name="connsiteX0" fmla="*/ 1188720 w 1691640"/>
                <a:gd name="connsiteY0" fmla="*/ 0 h 3547872"/>
                <a:gd name="connsiteX1" fmla="*/ 0 w 1691640"/>
                <a:gd name="connsiteY1" fmla="*/ 0 h 3547872"/>
                <a:gd name="connsiteX2" fmla="*/ 0 w 1691640"/>
                <a:gd name="connsiteY2" fmla="*/ 3547872 h 3547872"/>
                <a:gd name="connsiteX3" fmla="*/ 1691640 w 1691640"/>
                <a:gd name="connsiteY3" fmla="*/ 3547872 h 354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40" h="3547872">
                  <a:moveTo>
                    <a:pt x="1188720" y="0"/>
                  </a:moveTo>
                  <a:lnTo>
                    <a:pt x="0" y="0"/>
                  </a:lnTo>
                  <a:lnTo>
                    <a:pt x="0" y="3547872"/>
                  </a:lnTo>
                  <a:lnTo>
                    <a:pt x="1691640" y="3547872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85216" y="2450592"/>
              <a:ext cx="1179576" cy="0"/>
            </a:xfrm>
            <a:custGeom>
              <a:avLst/>
              <a:gdLst>
                <a:gd name="connsiteX0" fmla="*/ 0 w 1179576"/>
                <a:gd name="connsiteY0" fmla="*/ 0 h 0"/>
                <a:gd name="connsiteX1" fmla="*/ 1179576 w 117957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576">
                  <a:moveTo>
                    <a:pt x="0" y="0"/>
                  </a:moveTo>
                  <a:lnTo>
                    <a:pt x="117957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1965960" y="2450592"/>
            <a:ext cx="2002536" cy="2880360"/>
          </a:xfrm>
          <a:custGeom>
            <a:avLst/>
            <a:gdLst>
              <a:gd name="connsiteX0" fmla="*/ 0 w 2002536"/>
              <a:gd name="connsiteY0" fmla="*/ 0 h 2880360"/>
              <a:gd name="connsiteX1" fmla="*/ 2002536 w 2002536"/>
              <a:gd name="connsiteY1" fmla="*/ 0 h 2880360"/>
              <a:gd name="connsiteX2" fmla="*/ 2002536 w 2002536"/>
              <a:gd name="connsiteY2" fmla="*/ 2880360 h 2880360"/>
              <a:gd name="connsiteX3" fmla="*/ 1892808 w 2002536"/>
              <a:gd name="connsiteY3" fmla="*/ 288036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2536" h="2880360">
                <a:moveTo>
                  <a:pt x="0" y="0"/>
                </a:moveTo>
                <a:lnTo>
                  <a:pt x="2002536" y="0"/>
                </a:lnTo>
                <a:lnTo>
                  <a:pt x="2002536" y="2880360"/>
                </a:lnTo>
                <a:lnTo>
                  <a:pt x="1892808" y="28803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117" y="4589739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2893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HDD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：接普通硬盘和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1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80cm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IPMB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117cm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IPMB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1" name="任意多边形 40"/>
          <p:cNvSpPr/>
          <p:nvPr/>
        </p:nvSpPr>
        <p:spPr>
          <a:xfrm>
            <a:off x="7004304" y="2338528"/>
            <a:ext cx="612648" cy="2646000"/>
          </a:xfrm>
          <a:custGeom>
            <a:avLst/>
            <a:gdLst>
              <a:gd name="connsiteX0" fmla="*/ 210312 w 612648"/>
              <a:gd name="connsiteY0" fmla="*/ 0 h 3026664"/>
              <a:gd name="connsiteX1" fmla="*/ 0 w 612648"/>
              <a:gd name="connsiteY1" fmla="*/ 0 h 3026664"/>
              <a:gd name="connsiteX2" fmla="*/ 0 w 612648"/>
              <a:gd name="connsiteY2" fmla="*/ 3026664 h 3026664"/>
              <a:gd name="connsiteX3" fmla="*/ 612648 w 612648"/>
              <a:gd name="connsiteY3" fmla="*/ 3026664 h 30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648" h="3026664">
                <a:moveTo>
                  <a:pt x="210312" y="0"/>
                </a:moveTo>
                <a:lnTo>
                  <a:pt x="0" y="0"/>
                </a:lnTo>
                <a:lnTo>
                  <a:pt x="0" y="3026664"/>
                </a:lnTo>
                <a:lnTo>
                  <a:pt x="612648" y="302666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728" y="4448288"/>
            <a:ext cx="737680" cy="32921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04" y="5078636"/>
            <a:ext cx="1274174" cy="32921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15200" y="1984248"/>
            <a:ext cx="3474720" cy="2304288"/>
            <a:chOff x="7315200" y="1984248"/>
            <a:chExt cx="3474720" cy="2304288"/>
          </a:xfrm>
        </p:grpSpPr>
        <p:sp>
          <p:nvSpPr>
            <p:cNvPr id="47" name="任意多边形 46"/>
            <p:cNvSpPr/>
            <p:nvPr/>
          </p:nvSpPr>
          <p:spPr>
            <a:xfrm>
              <a:off x="7315200" y="1984248"/>
              <a:ext cx="3465576" cy="2304288"/>
            </a:xfrm>
            <a:custGeom>
              <a:avLst/>
              <a:gdLst>
                <a:gd name="connsiteX0" fmla="*/ 0 w 3465576"/>
                <a:gd name="connsiteY0" fmla="*/ 0 h 2304288"/>
                <a:gd name="connsiteX1" fmla="*/ 3465576 w 3465576"/>
                <a:gd name="connsiteY1" fmla="*/ 0 h 2304288"/>
                <a:gd name="connsiteX2" fmla="*/ 3465576 w 3465576"/>
                <a:gd name="connsiteY2" fmla="*/ 2304288 h 2304288"/>
                <a:gd name="connsiteX3" fmla="*/ 2944368 w 3465576"/>
                <a:gd name="connsiteY3" fmla="*/ 2304288 h 230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5576" h="2304288">
                  <a:moveTo>
                    <a:pt x="0" y="0"/>
                  </a:moveTo>
                  <a:lnTo>
                    <a:pt x="3465576" y="0"/>
                  </a:lnTo>
                  <a:lnTo>
                    <a:pt x="3465576" y="2304288"/>
                  </a:lnTo>
                  <a:lnTo>
                    <a:pt x="2944368" y="230428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 1"/>
            <p:cNvSpPr/>
            <p:nvPr/>
          </p:nvSpPr>
          <p:spPr>
            <a:xfrm>
              <a:off x="10570464" y="2386584"/>
              <a:ext cx="219456" cy="0"/>
            </a:xfrm>
            <a:custGeom>
              <a:avLst/>
              <a:gdLst>
                <a:gd name="connsiteX0" fmla="*/ 0 w 219456"/>
                <a:gd name="connsiteY0" fmla="*/ 0 h 0"/>
                <a:gd name="connsiteX1" fmla="*/ 219456 w 21945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456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533" y="4530591"/>
            <a:ext cx="518205" cy="4938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0486" y="3846879"/>
            <a:ext cx="518205" cy="49381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</p:spTree>
    <p:extLst>
      <p:ext uri="{BB962C8B-B14F-4D97-AF65-F5344CB8AC3E}">
        <p14:creationId xmlns:p14="http://schemas.microsoft.com/office/powerpoint/2010/main" val="31935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1715" y="2741816"/>
            <a:ext cx="518205" cy="49381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sp>
        <p:nvSpPr>
          <p:cNvPr id="22" name="矩形 21"/>
          <p:cNvSpPr/>
          <p:nvPr/>
        </p:nvSpPr>
        <p:spPr>
          <a:xfrm>
            <a:off x="6712565" y="3621024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23" name="任意多边形 22"/>
          <p:cNvSpPr/>
          <p:nvPr/>
        </p:nvSpPr>
        <p:spPr>
          <a:xfrm>
            <a:off x="6986016" y="2036572"/>
            <a:ext cx="3913632" cy="1575307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830568" y="2352940"/>
            <a:ext cx="3959352" cy="1258940"/>
          </a:xfrm>
          <a:custGeom>
            <a:avLst/>
            <a:gdLst>
              <a:gd name="connsiteX0" fmla="*/ 3611880 w 3959352"/>
              <a:gd name="connsiteY0" fmla="*/ 0 h 1179576"/>
              <a:gd name="connsiteX1" fmla="*/ 3959352 w 3959352"/>
              <a:gd name="connsiteY1" fmla="*/ 0 h 1179576"/>
              <a:gd name="connsiteX2" fmla="*/ 3959352 w 3959352"/>
              <a:gd name="connsiteY2" fmla="*/ 795528 h 1179576"/>
              <a:gd name="connsiteX3" fmla="*/ 0 w 3959352"/>
              <a:gd name="connsiteY3" fmla="*/ 795528 h 1179576"/>
              <a:gd name="connsiteX4" fmla="*/ 0 w 3959352"/>
              <a:gd name="connsiteY4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352" h="1179576">
                <a:moveTo>
                  <a:pt x="3611880" y="0"/>
                </a:moveTo>
                <a:lnTo>
                  <a:pt x="3959352" y="0"/>
                </a:lnTo>
                <a:lnTo>
                  <a:pt x="3959352" y="795528"/>
                </a:lnTo>
                <a:lnTo>
                  <a:pt x="0" y="795528"/>
                </a:lnTo>
                <a:lnTo>
                  <a:pt x="0" y="11795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648" y="2735500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646331"/>
            <a:chOff x="-1" y="-1"/>
            <a:chExt cx="12192000" cy="646331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646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69cm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</a:t>
              </a: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</a:t>
              </a:r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⑥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91cm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105" y="4615517"/>
            <a:ext cx="518205" cy="49381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98664" y="2322576"/>
            <a:ext cx="3218688" cy="3346704"/>
            <a:chOff x="7598664" y="1911096"/>
            <a:chExt cx="3218688" cy="3346704"/>
          </a:xfrm>
        </p:grpSpPr>
        <p:sp>
          <p:nvSpPr>
            <p:cNvPr id="20" name="任意多边形 19"/>
            <p:cNvSpPr/>
            <p:nvPr/>
          </p:nvSpPr>
          <p:spPr>
            <a:xfrm>
              <a:off x="7598664" y="1911096"/>
              <a:ext cx="3218688" cy="3346704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任意多边形 3"/>
          <p:cNvSpPr/>
          <p:nvPr/>
        </p:nvSpPr>
        <p:spPr>
          <a:xfrm>
            <a:off x="6986016" y="2313432"/>
            <a:ext cx="1152144" cy="1226793"/>
          </a:xfrm>
          <a:custGeom>
            <a:avLst/>
            <a:gdLst>
              <a:gd name="connsiteX0" fmla="*/ 1152144 w 1152144"/>
              <a:gd name="connsiteY0" fmla="*/ 0 h 1252728"/>
              <a:gd name="connsiteX1" fmla="*/ 1152144 w 1152144"/>
              <a:gd name="connsiteY1" fmla="*/ 347472 h 1252728"/>
              <a:gd name="connsiteX2" fmla="*/ 0 w 1152144"/>
              <a:gd name="connsiteY2" fmla="*/ 347472 h 1252728"/>
              <a:gd name="connsiteX3" fmla="*/ 0 w 1152144"/>
              <a:gd name="connsiteY3" fmla="*/ 1252728 h 1252728"/>
              <a:gd name="connsiteX4" fmla="*/ 896112 w 1152144"/>
              <a:gd name="connsiteY4" fmla="*/ 1252728 h 12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44" h="1252728">
                <a:moveTo>
                  <a:pt x="1152144" y="0"/>
                </a:moveTo>
                <a:lnTo>
                  <a:pt x="1152144" y="347472"/>
                </a:lnTo>
                <a:lnTo>
                  <a:pt x="0" y="347472"/>
                </a:lnTo>
                <a:lnTo>
                  <a:pt x="0" y="1252728"/>
                </a:lnTo>
                <a:lnTo>
                  <a:pt x="896112" y="125272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434072" y="2295144"/>
            <a:ext cx="0" cy="356616"/>
          </a:xfrm>
          <a:custGeom>
            <a:avLst/>
            <a:gdLst>
              <a:gd name="connsiteX0" fmla="*/ 0 w 0"/>
              <a:gd name="connsiteY0" fmla="*/ 0 h 356616"/>
              <a:gd name="connsiteX1" fmla="*/ 0 w 0"/>
              <a:gd name="connsiteY1" fmla="*/ 356616 h 35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56616">
                <a:moveTo>
                  <a:pt x="0" y="0"/>
                </a:moveTo>
                <a:lnTo>
                  <a:pt x="0" y="35661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23760" y="2075688"/>
            <a:ext cx="1691640" cy="3547872"/>
          </a:xfrm>
          <a:custGeom>
            <a:avLst/>
            <a:gdLst>
              <a:gd name="connsiteX0" fmla="*/ 1188720 w 1691640"/>
              <a:gd name="connsiteY0" fmla="*/ 0 h 3547872"/>
              <a:gd name="connsiteX1" fmla="*/ 0 w 1691640"/>
              <a:gd name="connsiteY1" fmla="*/ 0 h 3547872"/>
              <a:gd name="connsiteX2" fmla="*/ 0 w 1691640"/>
              <a:gd name="connsiteY2" fmla="*/ 3547872 h 3547872"/>
              <a:gd name="connsiteX3" fmla="*/ 1691640 w 1691640"/>
              <a:gd name="connsiteY3" fmla="*/ 3547872 h 35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640" h="3547872">
                <a:moveTo>
                  <a:pt x="1188720" y="0"/>
                </a:moveTo>
                <a:lnTo>
                  <a:pt x="0" y="0"/>
                </a:lnTo>
                <a:lnTo>
                  <a:pt x="0" y="3547872"/>
                </a:lnTo>
                <a:lnTo>
                  <a:pt x="1691640" y="3547872"/>
                </a:ln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8622792" y="2084832"/>
            <a:ext cx="2075688" cy="3410712"/>
          </a:xfrm>
          <a:custGeom>
            <a:avLst/>
            <a:gdLst>
              <a:gd name="connsiteX0" fmla="*/ 0 w 2075688"/>
              <a:gd name="connsiteY0" fmla="*/ 0 h 3566160"/>
              <a:gd name="connsiteX1" fmla="*/ 1947672 w 2075688"/>
              <a:gd name="connsiteY1" fmla="*/ 0 h 3566160"/>
              <a:gd name="connsiteX2" fmla="*/ 2075688 w 2075688"/>
              <a:gd name="connsiteY2" fmla="*/ 0 h 3566160"/>
              <a:gd name="connsiteX3" fmla="*/ 2075688 w 2075688"/>
              <a:gd name="connsiteY3" fmla="*/ 3566160 h 3566160"/>
              <a:gd name="connsiteX4" fmla="*/ 1892808 w 2075688"/>
              <a:gd name="connsiteY4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688" h="3566160">
                <a:moveTo>
                  <a:pt x="0" y="0"/>
                </a:moveTo>
                <a:lnTo>
                  <a:pt x="1947672" y="0"/>
                </a:lnTo>
                <a:lnTo>
                  <a:pt x="2075688" y="0"/>
                </a:lnTo>
                <a:lnTo>
                  <a:pt x="2075688" y="3566160"/>
                </a:lnTo>
                <a:lnTo>
                  <a:pt x="1892808" y="35661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3717695"/>
            <a:ext cx="4852173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7000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1841637"/>
            <a:ext cx="485217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259" y="5175461"/>
            <a:ext cx="518205" cy="493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6495" y="4615517"/>
            <a:ext cx="518205" cy="4938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4669" y="3837297"/>
            <a:ext cx="518205" cy="49381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241" y="3056256"/>
            <a:ext cx="518205" cy="493819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7514868" y="2350008"/>
            <a:ext cx="3430500" cy="1931083"/>
            <a:chOff x="7514868" y="1947672"/>
            <a:chExt cx="3430500" cy="2280463"/>
          </a:xfrm>
        </p:grpSpPr>
        <p:sp>
          <p:nvSpPr>
            <p:cNvPr id="53" name="任意多边形 52"/>
            <p:cNvSpPr/>
            <p:nvPr/>
          </p:nvSpPr>
          <p:spPr>
            <a:xfrm>
              <a:off x="7514868" y="1947672"/>
              <a:ext cx="3430500" cy="2280463"/>
            </a:xfrm>
            <a:custGeom>
              <a:avLst/>
              <a:gdLst>
                <a:gd name="connsiteX0" fmla="*/ 1572768 w 3438144"/>
                <a:gd name="connsiteY0" fmla="*/ 0 h 2340864"/>
                <a:gd name="connsiteX1" fmla="*/ 1572768 w 3438144"/>
                <a:gd name="connsiteY1" fmla="*/ 283464 h 2340864"/>
                <a:gd name="connsiteX2" fmla="*/ 3438144 w 3438144"/>
                <a:gd name="connsiteY2" fmla="*/ 283464 h 2340864"/>
                <a:gd name="connsiteX3" fmla="*/ 3438144 w 3438144"/>
                <a:gd name="connsiteY3" fmla="*/ 2340864 h 2340864"/>
                <a:gd name="connsiteX4" fmla="*/ 0 w 3438144"/>
                <a:gd name="connsiteY4" fmla="*/ 2340864 h 2340864"/>
                <a:gd name="connsiteX5" fmla="*/ 0 w 3438144"/>
                <a:gd name="connsiteY5" fmla="*/ 1865376 h 234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2340864">
                  <a:moveTo>
                    <a:pt x="1572768" y="0"/>
                  </a:moveTo>
                  <a:lnTo>
                    <a:pt x="1572768" y="283464"/>
                  </a:lnTo>
                  <a:lnTo>
                    <a:pt x="3438144" y="283464"/>
                  </a:lnTo>
                  <a:lnTo>
                    <a:pt x="3438144" y="2340864"/>
                  </a:lnTo>
                  <a:lnTo>
                    <a:pt x="0" y="2340864"/>
                  </a:lnTo>
                  <a:lnTo>
                    <a:pt x="0" y="186537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9985248" y="1947672"/>
              <a:ext cx="0" cy="274320"/>
            </a:xfrm>
            <a:custGeom>
              <a:avLst/>
              <a:gdLst>
                <a:gd name="connsiteX0" fmla="*/ 0 w 0"/>
                <a:gd name="connsiteY0" fmla="*/ 0 h 274320"/>
                <a:gd name="connsiteX1" fmla="*/ 0 w 0"/>
                <a:gd name="connsiteY1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74320">
                  <a:moveTo>
                    <a:pt x="0" y="0"/>
                  </a:moveTo>
                  <a:lnTo>
                    <a:pt x="0" y="27432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0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646331"/>
            <a:chOff x="-1" y="-1"/>
            <a:chExt cx="12192000" cy="646331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646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           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 smtClean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69cm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</a:t>
              </a:r>
            </a:p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                                </a:t>
              </a:r>
              <a:r>
                <a:rPr lang="en-US" altLang="zh-CN" sz="1200" b="1" dirty="0" smtClean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⑥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105" y="4615517"/>
            <a:ext cx="518205" cy="49381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98664" y="2322576"/>
            <a:ext cx="3218688" cy="3346704"/>
            <a:chOff x="7598664" y="1911096"/>
            <a:chExt cx="3218688" cy="3346704"/>
          </a:xfrm>
        </p:grpSpPr>
        <p:sp>
          <p:nvSpPr>
            <p:cNvPr id="20" name="任意多边形 19"/>
            <p:cNvSpPr/>
            <p:nvPr/>
          </p:nvSpPr>
          <p:spPr>
            <a:xfrm>
              <a:off x="7598664" y="1911096"/>
              <a:ext cx="3218688" cy="3346704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25512" y="2331720"/>
            <a:ext cx="3465576" cy="1481328"/>
            <a:chOff x="7525512" y="2331720"/>
            <a:chExt cx="3465576" cy="1481328"/>
          </a:xfrm>
        </p:grpSpPr>
        <p:sp>
          <p:nvSpPr>
            <p:cNvPr id="2" name="任意多边形 1"/>
            <p:cNvSpPr/>
            <p:nvPr/>
          </p:nvSpPr>
          <p:spPr>
            <a:xfrm>
              <a:off x="7525512" y="2331720"/>
              <a:ext cx="3465576" cy="1481328"/>
            </a:xfrm>
            <a:custGeom>
              <a:avLst/>
              <a:gdLst>
                <a:gd name="connsiteX0" fmla="*/ 1536192 w 3465576"/>
                <a:gd name="connsiteY0" fmla="*/ 0 h 1481328"/>
                <a:gd name="connsiteX1" fmla="*/ 1536192 w 3465576"/>
                <a:gd name="connsiteY1" fmla="*/ 301752 h 1481328"/>
                <a:gd name="connsiteX2" fmla="*/ 3465576 w 3465576"/>
                <a:gd name="connsiteY2" fmla="*/ 301752 h 1481328"/>
                <a:gd name="connsiteX3" fmla="*/ 3465576 w 3465576"/>
                <a:gd name="connsiteY3" fmla="*/ 1481328 h 1481328"/>
                <a:gd name="connsiteX4" fmla="*/ 0 w 3465576"/>
                <a:gd name="connsiteY4" fmla="*/ 1481328 h 14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5576" h="1481328">
                  <a:moveTo>
                    <a:pt x="1536192" y="0"/>
                  </a:moveTo>
                  <a:lnTo>
                    <a:pt x="1536192" y="301752"/>
                  </a:lnTo>
                  <a:lnTo>
                    <a:pt x="3465576" y="301752"/>
                  </a:lnTo>
                  <a:lnTo>
                    <a:pt x="3465576" y="1481328"/>
                  </a:lnTo>
                  <a:lnTo>
                    <a:pt x="0" y="14813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10003536" y="2331720"/>
              <a:ext cx="0" cy="301752"/>
            </a:xfrm>
            <a:custGeom>
              <a:avLst/>
              <a:gdLst>
                <a:gd name="connsiteX0" fmla="*/ 0 w 0"/>
                <a:gd name="connsiteY0" fmla="*/ 0 h 301752"/>
                <a:gd name="connsiteX1" fmla="*/ 0 w 0"/>
                <a:gd name="connsiteY1" fmla="*/ 301752 h 30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01752">
                  <a:moveTo>
                    <a:pt x="0" y="0"/>
                  </a:moveTo>
                  <a:lnTo>
                    <a:pt x="0" y="30175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任意多边形 42"/>
          <p:cNvSpPr/>
          <p:nvPr/>
        </p:nvSpPr>
        <p:spPr>
          <a:xfrm>
            <a:off x="8622792" y="2084832"/>
            <a:ext cx="2075688" cy="3410712"/>
          </a:xfrm>
          <a:custGeom>
            <a:avLst/>
            <a:gdLst>
              <a:gd name="connsiteX0" fmla="*/ 0 w 2075688"/>
              <a:gd name="connsiteY0" fmla="*/ 0 h 3566160"/>
              <a:gd name="connsiteX1" fmla="*/ 1947672 w 2075688"/>
              <a:gd name="connsiteY1" fmla="*/ 0 h 3566160"/>
              <a:gd name="connsiteX2" fmla="*/ 2075688 w 2075688"/>
              <a:gd name="connsiteY2" fmla="*/ 0 h 3566160"/>
              <a:gd name="connsiteX3" fmla="*/ 2075688 w 2075688"/>
              <a:gd name="connsiteY3" fmla="*/ 3566160 h 3566160"/>
              <a:gd name="connsiteX4" fmla="*/ 1892808 w 2075688"/>
              <a:gd name="connsiteY4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688" h="3566160">
                <a:moveTo>
                  <a:pt x="0" y="0"/>
                </a:moveTo>
                <a:lnTo>
                  <a:pt x="1947672" y="0"/>
                </a:lnTo>
                <a:lnTo>
                  <a:pt x="2075688" y="0"/>
                </a:lnTo>
                <a:lnTo>
                  <a:pt x="2075688" y="3566160"/>
                </a:lnTo>
                <a:lnTo>
                  <a:pt x="1892808" y="35661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3726839"/>
            <a:ext cx="4852173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5000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 ，接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1841637"/>
            <a:ext cx="485217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6495" y="4615517"/>
            <a:ext cx="518205" cy="493819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7123176" y="2295144"/>
            <a:ext cx="1828800" cy="3289138"/>
            <a:chOff x="7123176" y="1901952"/>
            <a:chExt cx="1828800" cy="3289138"/>
          </a:xfrm>
        </p:grpSpPr>
        <p:sp>
          <p:nvSpPr>
            <p:cNvPr id="37" name="任意多边形 36"/>
            <p:cNvSpPr/>
            <p:nvPr/>
          </p:nvSpPr>
          <p:spPr>
            <a:xfrm>
              <a:off x="7123176" y="1901952"/>
              <a:ext cx="1828800" cy="3289138"/>
            </a:xfrm>
            <a:custGeom>
              <a:avLst/>
              <a:gdLst>
                <a:gd name="connsiteX0" fmla="*/ 265176 w 1828800"/>
                <a:gd name="connsiteY0" fmla="*/ 0 h 3703320"/>
                <a:gd name="connsiteX1" fmla="*/ 0 w 1828800"/>
                <a:gd name="connsiteY1" fmla="*/ 0 h 3703320"/>
                <a:gd name="connsiteX2" fmla="*/ 0 w 1828800"/>
                <a:gd name="connsiteY2" fmla="*/ 3703320 h 3703320"/>
                <a:gd name="connsiteX3" fmla="*/ 1828800 w 1828800"/>
                <a:gd name="connsiteY3" fmla="*/ 3703320 h 370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3703320">
                  <a:moveTo>
                    <a:pt x="265176" y="0"/>
                  </a:moveTo>
                  <a:lnTo>
                    <a:pt x="0" y="0"/>
                  </a:lnTo>
                  <a:lnTo>
                    <a:pt x="0" y="3703320"/>
                  </a:lnTo>
                  <a:lnTo>
                    <a:pt x="1828800" y="370332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7123176" y="1920240"/>
              <a:ext cx="1024128" cy="438912"/>
            </a:xfrm>
            <a:custGeom>
              <a:avLst/>
              <a:gdLst>
                <a:gd name="connsiteX0" fmla="*/ 1024128 w 1024128"/>
                <a:gd name="connsiteY0" fmla="*/ 0 h 438912"/>
                <a:gd name="connsiteX1" fmla="*/ 786384 w 1024128"/>
                <a:gd name="connsiteY1" fmla="*/ 0 h 438912"/>
                <a:gd name="connsiteX2" fmla="*/ 786384 w 1024128"/>
                <a:gd name="connsiteY2" fmla="*/ 438912 h 438912"/>
                <a:gd name="connsiteX3" fmla="*/ 0 w 1024128"/>
                <a:gd name="connsiteY3" fmla="*/ 438912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128" h="438912">
                  <a:moveTo>
                    <a:pt x="1024128" y="0"/>
                  </a:moveTo>
                  <a:lnTo>
                    <a:pt x="786384" y="0"/>
                  </a:lnTo>
                  <a:lnTo>
                    <a:pt x="786384" y="438912"/>
                  </a:lnTo>
                  <a:lnTo>
                    <a:pt x="0" y="43891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3169" y="3864023"/>
            <a:ext cx="518205" cy="4938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5932" y="5640432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2893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：接普通硬盘和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4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32cm 1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IPMB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117cm 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IPMB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107" y="3831293"/>
            <a:ext cx="518205" cy="4938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728" y="4448288"/>
            <a:ext cx="737680" cy="329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04" y="5078636"/>
            <a:ext cx="1274174" cy="3292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04304" y="1947672"/>
            <a:ext cx="612648" cy="3026664"/>
            <a:chOff x="7004304" y="1947672"/>
            <a:chExt cx="612648" cy="3026664"/>
          </a:xfrm>
        </p:grpSpPr>
        <p:sp>
          <p:nvSpPr>
            <p:cNvPr id="6" name="任意多边形 5"/>
            <p:cNvSpPr/>
            <p:nvPr/>
          </p:nvSpPr>
          <p:spPr>
            <a:xfrm>
              <a:off x="7004304" y="1947672"/>
              <a:ext cx="612648" cy="3026664"/>
            </a:xfrm>
            <a:custGeom>
              <a:avLst/>
              <a:gdLst>
                <a:gd name="connsiteX0" fmla="*/ 210312 w 612648"/>
                <a:gd name="connsiteY0" fmla="*/ 0 h 3026664"/>
                <a:gd name="connsiteX1" fmla="*/ 0 w 612648"/>
                <a:gd name="connsiteY1" fmla="*/ 0 h 3026664"/>
                <a:gd name="connsiteX2" fmla="*/ 0 w 612648"/>
                <a:gd name="connsiteY2" fmla="*/ 3026664 h 3026664"/>
                <a:gd name="connsiteX3" fmla="*/ 612648 w 612648"/>
                <a:gd name="connsiteY3" fmla="*/ 3026664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648" h="3026664">
                  <a:moveTo>
                    <a:pt x="210312" y="0"/>
                  </a:moveTo>
                  <a:lnTo>
                    <a:pt x="0" y="0"/>
                  </a:lnTo>
                  <a:lnTo>
                    <a:pt x="0" y="3026664"/>
                  </a:lnTo>
                  <a:lnTo>
                    <a:pt x="612648" y="302666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 1"/>
            <p:cNvSpPr/>
            <p:nvPr/>
          </p:nvSpPr>
          <p:spPr>
            <a:xfrm>
              <a:off x="7004304" y="2340864"/>
              <a:ext cx="210312" cy="0"/>
            </a:xfrm>
            <a:custGeom>
              <a:avLst/>
              <a:gdLst>
                <a:gd name="connsiteX0" fmla="*/ 0 w 210312"/>
                <a:gd name="connsiteY0" fmla="*/ 0 h 0"/>
                <a:gd name="connsiteX1" fmla="*/ 210312 w 2103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312">
                  <a:moveTo>
                    <a:pt x="0" y="0"/>
                  </a:moveTo>
                  <a:lnTo>
                    <a:pt x="210312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259568" y="1993392"/>
            <a:ext cx="923544" cy="2331720"/>
            <a:chOff x="10259568" y="1993392"/>
            <a:chExt cx="923544" cy="2331720"/>
          </a:xfrm>
        </p:grpSpPr>
        <p:sp>
          <p:nvSpPr>
            <p:cNvPr id="3" name="任意多边形 2"/>
            <p:cNvSpPr/>
            <p:nvPr/>
          </p:nvSpPr>
          <p:spPr>
            <a:xfrm>
              <a:off x="10259568" y="1993392"/>
              <a:ext cx="923544" cy="2331720"/>
            </a:xfrm>
            <a:custGeom>
              <a:avLst/>
              <a:gdLst>
                <a:gd name="connsiteX0" fmla="*/ 310896 w 923544"/>
                <a:gd name="connsiteY0" fmla="*/ 0 h 2331720"/>
                <a:gd name="connsiteX1" fmla="*/ 923544 w 923544"/>
                <a:gd name="connsiteY1" fmla="*/ 0 h 2331720"/>
                <a:gd name="connsiteX2" fmla="*/ 923544 w 923544"/>
                <a:gd name="connsiteY2" fmla="*/ 2331720 h 2331720"/>
                <a:gd name="connsiteX3" fmla="*/ 0 w 923544"/>
                <a:gd name="connsiteY3" fmla="*/ 2331720 h 233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544" h="2331720">
                  <a:moveTo>
                    <a:pt x="310896" y="0"/>
                  </a:moveTo>
                  <a:lnTo>
                    <a:pt x="923544" y="0"/>
                  </a:lnTo>
                  <a:lnTo>
                    <a:pt x="923544" y="2331720"/>
                  </a:lnTo>
                  <a:lnTo>
                    <a:pt x="0" y="233172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0588752" y="2386584"/>
              <a:ext cx="594360" cy="0"/>
            </a:xfrm>
            <a:custGeom>
              <a:avLst/>
              <a:gdLst>
                <a:gd name="connsiteX0" fmla="*/ 594360 w 594360"/>
                <a:gd name="connsiteY0" fmla="*/ 0 h 0"/>
                <a:gd name="connsiteX1" fmla="*/ 0 w 5943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360">
                  <a:moveTo>
                    <a:pt x="594360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034" y="4530591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712565" y="3621024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18" name="任意多边形 17"/>
          <p:cNvSpPr/>
          <p:nvPr/>
        </p:nvSpPr>
        <p:spPr>
          <a:xfrm>
            <a:off x="6986016" y="1966166"/>
            <a:ext cx="3913632" cy="1645714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715" y="2741816"/>
            <a:ext cx="518205" cy="493819"/>
          </a:xfrm>
          <a:prstGeom prst="rect">
            <a:avLst/>
          </a:prstGeom>
        </p:spPr>
      </p:pic>
      <p:sp>
        <p:nvSpPr>
          <p:cNvPr id="19" name="任意多边形 18"/>
          <p:cNvSpPr/>
          <p:nvPr/>
        </p:nvSpPr>
        <p:spPr>
          <a:xfrm>
            <a:off x="6830568" y="2352940"/>
            <a:ext cx="3959352" cy="1258940"/>
          </a:xfrm>
          <a:custGeom>
            <a:avLst/>
            <a:gdLst>
              <a:gd name="connsiteX0" fmla="*/ 3611880 w 3959352"/>
              <a:gd name="connsiteY0" fmla="*/ 0 h 1179576"/>
              <a:gd name="connsiteX1" fmla="*/ 3959352 w 3959352"/>
              <a:gd name="connsiteY1" fmla="*/ 0 h 1179576"/>
              <a:gd name="connsiteX2" fmla="*/ 3959352 w 3959352"/>
              <a:gd name="connsiteY2" fmla="*/ 795528 h 1179576"/>
              <a:gd name="connsiteX3" fmla="*/ 0 w 3959352"/>
              <a:gd name="connsiteY3" fmla="*/ 795528 h 1179576"/>
              <a:gd name="connsiteX4" fmla="*/ 0 w 3959352"/>
              <a:gd name="connsiteY4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352" h="1179576">
                <a:moveTo>
                  <a:pt x="3611880" y="0"/>
                </a:moveTo>
                <a:lnTo>
                  <a:pt x="3959352" y="0"/>
                </a:lnTo>
                <a:lnTo>
                  <a:pt x="3959352" y="795528"/>
                </a:lnTo>
                <a:lnTo>
                  <a:pt x="0" y="795528"/>
                </a:lnTo>
                <a:lnTo>
                  <a:pt x="0" y="11795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648" y="2735500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G4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3" y="3928005"/>
            <a:ext cx="4852173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7000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J40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J41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3" y="2599214"/>
            <a:ext cx="485217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4~7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只连接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SATA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接口不接线。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98664" y="1911096"/>
            <a:ext cx="3180081" cy="3602736"/>
            <a:chOff x="7598664" y="1911096"/>
            <a:chExt cx="3116073" cy="3602736"/>
          </a:xfrm>
        </p:grpSpPr>
        <p:sp>
          <p:nvSpPr>
            <p:cNvPr id="8" name="任意多边形 7"/>
            <p:cNvSpPr/>
            <p:nvPr/>
          </p:nvSpPr>
          <p:spPr>
            <a:xfrm>
              <a:off x="7598664" y="1911096"/>
              <a:ext cx="3116073" cy="3602736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95160" y="1920240"/>
            <a:ext cx="1143000" cy="1618488"/>
            <a:chOff x="6995160" y="1920240"/>
            <a:chExt cx="1143000" cy="1618488"/>
          </a:xfrm>
        </p:grpSpPr>
        <p:sp>
          <p:nvSpPr>
            <p:cNvPr id="24" name="任意多边形 23"/>
            <p:cNvSpPr/>
            <p:nvPr/>
          </p:nvSpPr>
          <p:spPr>
            <a:xfrm>
              <a:off x="6995160" y="1920240"/>
              <a:ext cx="1143000" cy="1618488"/>
            </a:xfrm>
            <a:custGeom>
              <a:avLst/>
              <a:gdLst>
                <a:gd name="connsiteX0" fmla="*/ 1143000 w 1143000"/>
                <a:gd name="connsiteY0" fmla="*/ 0 h 1618488"/>
                <a:gd name="connsiteX1" fmla="*/ 1143000 w 1143000"/>
                <a:gd name="connsiteY1" fmla="*/ 310896 h 1618488"/>
                <a:gd name="connsiteX2" fmla="*/ 0 w 1143000"/>
                <a:gd name="connsiteY2" fmla="*/ 310896 h 1618488"/>
                <a:gd name="connsiteX3" fmla="*/ 0 w 1143000"/>
                <a:gd name="connsiteY3" fmla="*/ 1618488 h 1618488"/>
                <a:gd name="connsiteX4" fmla="*/ 923544 w 1143000"/>
                <a:gd name="connsiteY4" fmla="*/ 1618488 h 161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618488">
                  <a:moveTo>
                    <a:pt x="1143000" y="0"/>
                  </a:moveTo>
                  <a:lnTo>
                    <a:pt x="1143000" y="310896"/>
                  </a:lnTo>
                  <a:lnTo>
                    <a:pt x="0" y="310896"/>
                  </a:lnTo>
                  <a:lnTo>
                    <a:pt x="0" y="1618488"/>
                  </a:lnTo>
                  <a:lnTo>
                    <a:pt x="923544" y="161848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415784" y="1920240"/>
              <a:ext cx="0" cy="310896"/>
            </a:xfrm>
            <a:custGeom>
              <a:avLst/>
              <a:gdLst>
                <a:gd name="connsiteX0" fmla="*/ 0 w 0"/>
                <a:gd name="connsiteY0" fmla="*/ 310896 h 310896"/>
                <a:gd name="connsiteX1" fmla="*/ 0 w 0"/>
                <a:gd name="connsiteY1" fmla="*/ 0 h 3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10896">
                  <a:moveTo>
                    <a:pt x="0" y="31089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557" y="3063823"/>
            <a:ext cx="518205" cy="49381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98664" y="2313432"/>
            <a:ext cx="3072384" cy="2999232"/>
            <a:chOff x="7598664" y="2313432"/>
            <a:chExt cx="3072384" cy="2999232"/>
          </a:xfrm>
        </p:grpSpPr>
        <p:grpSp>
          <p:nvGrpSpPr>
            <p:cNvPr id="45" name="组合 44"/>
            <p:cNvGrpSpPr/>
            <p:nvPr/>
          </p:nvGrpSpPr>
          <p:grpSpPr>
            <a:xfrm>
              <a:off x="8499301" y="2350008"/>
              <a:ext cx="1828846" cy="182880"/>
              <a:chOff x="8494776" y="1938528"/>
              <a:chExt cx="1819656" cy="182880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8494776" y="1947672"/>
                <a:ext cx="0" cy="173736"/>
              </a:xfrm>
              <a:custGeom>
                <a:avLst/>
                <a:gdLst>
                  <a:gd name="connsiteX0" fmla="*/ 0 w 0"/>
                  <a:gd name="connsiteY0" fmla="*/ 0 h 173736"/>
                  <a:gd name="connsiteX1" fmla="*/ 0 w 0"/>
                  <a:gd name="connsiteY1" fmla="*/ 173736 h 173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73736">
                    <a:moveTo>
                      <a:pt x="0" y="0"/>
                    </a:moveTo>
                    <a:lnTo>
                      <a:pt x="0" y="17373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9555480" y="2011680"/>
                <a:ext cx="0" cy="109728"/>
              </a:xfrm>
              <a:custGeom>
                <a:avLst/>
                <a:gdLst>
                  <a:gd name="connsiteX0" fmla="*/ 0 w 0"/>
                  <a:gd name="connsiteY0" fmla="*/ 0 h 109728"/>
                  <a:gd name="connsiteX1" fmla="*/ 0 w 0"/>
                  <a:gd name="connsiteY1" fmla="*/ 109728 h 10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9728">
                    <a:moveTo>
                      <a:pt x="0" y="0"/>
                    </a:moveTo>
                    <a:lnTo>
                      <a:pt x="0" y="10972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10314432" y="1938528"/>
                <a:ext cx="0" cy="182880"/>
              </a:xfrm>
              <a:custGeom>
                <a:avLst/>
                <a:gdLst>
                  <a:gd name="connsiteX0" fmla="*/ 0 w 0"/>
                  <a:gd name="connsiteY0" fmla="*/ 0 h 182880"/>
                  <a:gd name="connsiteX1" fmla="*/ 0 w 0"/>
                  <a:gd name="connsiteY1" fmla="*/ 18288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82880">
                    <a:moveTo>
                      <a:pt x="0" y="0"/>
                    </a:moveTo>
                    <a:lnTo>
                      <a:pt x="0" y="18288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任意多边形 2"/>
            <p:cNvSpPr/>
            <p:nvPr/>
          </p:nvSpPr>
          <p:spPr>
            <a:xfrm>
              <a:off x="7598664" y="2313432"/>
              <a:ext cx="3072384" cy="2999232"/>
            </a:xfrm>
            <a:custGeom>
              <a:avLst/>
              <a:gdLst>
                <a:gd name="connsiteX0" fmla="*/ 0 w 3072384"/>
                <a:gd name="connsiteY0" fmla="*/ 0 h 2999232"/>
                <a:gd name="connsiteX1" fmla="*/ 0 w 3072384"/>
                <a:gd name="connsiteY1" fmla="*/ 219456 h 2999232"/>
                <a:gd name="connsiteX2" fmla="*/ 3072384 w 3072384"/>
                <a:gd name="connsiteY2" fmla="*/ 219456 h 2999232"/>
                <a:gd name="connsiteX3" fmla="*/ 3072384 w 3072384"/>
                <a:gd name="connsiteY3" fmla="*/ 2999232 h 2999232"/>
                <a:gd name="connsiteX4" fmla="*/ 2926080 w 3072384"/>
                <a:gd name="connsiteY4" fmla="*/ 2999232 h 29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2384" h="2999232">
                  <a:moveTo>
                    <a:pt x="0" y="0"/>
                  </a:moveTo>
                  <a:lnTo>
                    <a:pt x="0" y="219456"/>
                  </a:lnTo>
                  <a:lnTo>
                    <a:pt x="3072384" y="219456"/>
                  </a:lnTo>
                  <a:lnTo>
                    <a:pt x="3072384" y="2999232"/>
                  </a:lnTo>
                  <a:lnTo>
                    <a:pt x="2926080" y="299923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103" y="4624074"/>
            <a:ext cx="518205" cy="49381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3114" y="4618107"/>
            <a:ext cx="518205" cy="493819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245" y="4237689"/>
            <a:ext cx="518205" cy="49381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919" y="3465554"/>
            <a:ext cx="518205" cy="493819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7514868" y="1947672"/>
            <a:ext cx="3430500" cy="2280463"/>
            <a:chOff x="7514868" y="1947672"/>
            <a:chExt cx="3430500" cy="2280463"/>
          </a:xfrm>
        </p:grpSpPr>
        <p:sp>
          <p:nvSpPr>
            <p:cNvPr id="59" name="任意多边形 58"/>
            <p:cNvSpPr/>
            <p:nvPr/>
          </p:nvSpPr>
          <p:spPr>
            <a:xfrm>
              <a:off x="7514868" y="1947672"/>
              <a:ext cx="3430500" cy="2280463"/>
            </a:xfrm>
            <a:custGeom>
              <a:avLst/>
              <a:gdLst>
                <a:gd name="connsiteX0" fmla="*/ 1572768 w 3438144"/>
                <a:gd name="connsiteY0" fmla="*/ 0 h 2340864"/>
                <a:gd name="connsiteX1" fmla="*/ 1572768 w 3438144"/>
                <a:gd name="connsiteY1" fmla="*/ 283464 h 2340864"/>
                <a:gd name="connsiteX2" fmla="*/ 3438144 w 3438144"/>
                <a:gd name="connsiteY2" fmla="*/ 283464 h 2340864"/>
                <a:gd name="connsiteX3" fmla="*/ 3438144 w 3438144"/>
                <a:gd name="connsiteY3" fmla="*/ 2340864 h 2340864"/>
                <a:gd name="connsiteX4" fmla="*/ 0 w 3438144"/>
                <a:gd name="connsiteY4" fmla="*/ 2340864 h 2340864"/>
                <a:gd name="connsiteX5" fmla="*/ 0 w 3438144"/>
                <a:gd name="connsiteY5" fmla="*/ 1865376 h 234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2340864">
                  <a:moveTo>
                    <a:pt x="1572768" y="0"/>
                  </a:moveTo>
                  <a:lnTo>
                    <a:pt x="1572768" y="283464"/>
                  </a:lnTo>
                  <a:lnTo>
                    <a:pt x="3438144" y="283464"/>
                  </a:lnTo>
                  <a:lnTo>
                    <a:pt x="3438144" y="2340864"/>
                  </a:lnTo>
                  <a:lnTo>
                    <a:pt x="0" y="2340864"/>
                  </a:lnTo>
                  <a:lnTo>
                    <a:pt x="0" y="186537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9985248" y="1947672"/>
              <a:ext cx="0" cy="274320"/>
            </a:xfrm>
            <a:custGeom>
              <a:avLst/>
              <a:gdLst>
                <a:gd name="connsiteX0" fmla="*/ 0 w 0"/>
                <a:gd name="connsiteY0" fmla="*/ 0 h 274320"/>
                <a:gd name="connsiteX1" fmla="*/ 0 w 0"/>
                <a:gd name="connsiteY1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74320">
                  <a:moveTo>
                    <a:pt x="0" y="0"/>
                  </a:moveTo>
                  <a:lnTo>
                    <a:pt x="0" y="27432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061704" y="2340864"/>
            <a:ext cx="932688" cy="1197864"/>
            <a:chOff x="9061704" y="2706624"/>
            <a:chExt cx="932688" cy="1197864"/>
          </a:xfrm>
        </p:grpSpPr>
        <p:sp>
          <p:nvSpPr>
            <p:cNvPr id="62" name="任意多边形 61"/>
            <p:cNvSpPr/>
            <p:nvPr/>
          </p:nvSpPr>
          <p:spPr>
            <a:xfrm>
              <a:off x="9061704" y="2706624"/>
              <a:ext cx="932688" cy="277118"/>
            </a:xfrm>
            <a:custGeom>
              <a:avLst/>
              <a:gdLst>
                <a:gd name="connsiteX0" fmla="*/ 0 w 960120"/>
                <a:gd name="connsiteY0" fmla="*/ 0 h 274320"/>
                <a:gd name="connsiteX1" fmla="*/ 0 w 960120"/>
                <a:gd name="connsiteY1" fmla="*/ 274320 h 274320"/>
                <a:gd name="connsiteX2" fmla="*/ 960120 w 960120"/>
                <a:gd name="connsiteY2" fmla="*/ 274320 h 274320"/>
                <a:gd name="connsiteX3" fmla="*/ 960120 w 960120"/>
                <a:gd name="connsiteY3" fmla="*/ 27432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120" h="274320">
                  <a:moveTo>
                    <a:pt x="0" y="0"/>
                  </a:moveTo>
                  <a:lnTo>
                    <a:pt x="0" y="274320"/>
                  </a:lnTo>
                  <a:lnTo>
                    <a:pt x="960120" y="274320"/>
                  </a:lnTo>
                  <a:lnTo>
                    <a:pt x="960120" y="2743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9948671" y="2980944"/>
              <a:ext cx="45719" cy="923544"/>
            </a:xfrm>
            <a:custGeom>
              <a:avLst/>
              <a:gdLst>
                <a:gd name="connsiteX0" fmla="*/ 0 w 0"/>
                <a:gd name="connsiteY0" fmla="*/ 576072 h 576072"/>
                <a:gd name="connsiteX1" fmla="*/ 0 w 0"/>
                <a:gd name="connsiteY1" fmla="*/ 0 h 5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72">
                  <a:moveTo>
                    <a:pt x="0" y="57607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415784" y="2340863"/>
            <a:ext cx="2843784" cy="1560572"/>
            <a:chOff x="7415784" y="2706623"/>
            <a:chExt cx="2843784" cy="1560572"/>
          </a:xfrm>
        </p:grpSpPr>
        <p:sp>
          <p:nvSpPr>
            <p:cNvPr id="65" name="任意多边形 64"/>
            <p:cNvSpPr/>
            <p:nvPr/>
          </p:nvSpPr>
          <p:spPr>
            <a:xfrm>
              <a:off x="7415784" y="2706623"/>
              <a:ext cx="2843784" cy="1560572"/>
            </a:xfrm>
            <a:custGeom>
              <a:avLst/>
              <a:gdLst>
                <a:gd name="connsiteX0" fmla="*/ 0 w 2843784"/>
                <a:gd name="connsiteY0" fmla="*/ 0 h 1133856"/>
                <a:gd name="connsiteX1" fmla="*/ 0 w 2843784"/>
                <a:gd name="connsiteY1" fmla="*/ 283464 h 1133856"/>
                <a:gd name="connsiteX2" fmla="*/ 1435608 w 2843784"/>
                <a:gd name="connsiteY2" fmla="*/ 283464 h 1133856"/>
                <a:gd name="connsiteX3" fmla="*/ 1435608 w 2843784"/>
                <a:gd name="connsiteY3" fmla="*/ 1133856 h 1133856"/>
                <a:gd name="connsiteX4" fmla="*/ 2843784 w 2843784"/>
                <a:gd name="connsiteY4" fmla="*/ 1133856 h 11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784" h="1133856">
                  <a:moveTo>
                    <a:pt x="0" y="0"/>
                  </a:moveTo>
                  <a:lnTo>
                    <a:pt x="0" y="283464"/>
                  </a:lnTo>
                  <a:lnTo>
                    <a:pt x="1435608" y="283464"/>
                  </a:lnTo>
                  <a:lnTo>
                    <a:pt x="1435608" y="1133856"/>
                  </a:lnTo>
                  <a:lnTo>
                    <a:pt x="2843784" y="113385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138159" y="2706623"/>
              <a:ext cx="45719" cy="384665"/>
            </a:xfrm>
            <a:custGeom>
              <a:avLst/>
              <a:gdLst>
                <a:gd name="connsiteX0" fmla="*/ 0 w 0"/>
                <a:gd name="connsiteY0" fmla="*/ 0 h 301752"/>
                <a:gd name="connsiteX1" fmla="*/ 0 w 0"/>
                <a:gd name="connsiteY1" fmla="*/ 301752 h 30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01752">
                  <a:moveTo>
                    <a:pt x="0" y="0"/>
                  </a:moveTo>
                  <a:lnTo>
                    <a:pt x="0" y="30175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7" name="图片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823" y="2621274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581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等线" panose="02010600030101010101" pitchFamily="2" charset="-122"/>
                <a:ea typeface="等线" panose="02010600030101010101" pitchFamily="2" charset="-122"/>
              </a:rPr>
              <a:t>!!!</a:t>
            </a:r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3670"/>
            <a:ext cx="10515600" cy="3322109"/>
          </a:xfrm>
        </p:spPr>
        <p:txBody>
          <a:bodyPr>
            <a:normAutofit fontScale="92500"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MiniSAS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HD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线缆一端带箭头一端不带时，必须将带箭头的一端接到背板上，另一端接到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卡或主板上。带箭头的一端如下图所示：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当配有后置背板时，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MiniSAS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HD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线的连接顺序为先连接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卡，再连接背板端；带箭头的一端也必须连接到背板上。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98" y="3079732"/>
            <a:ext cx="2273417" cy="6985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5E109A8-4A5C-427E-BD27-BC7ADC86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096000" y="3079732"/>
            <a:ext cx="2785190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85" y="2780079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盘位</a:t>
            </a:r>
            <a:endParaRPr 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0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965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HDD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altLang="zh-CN" sz="32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1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117cm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IPMI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451" y="3785573"/>
            <a:ext cx="518205" cy="493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557" y="4391778"/>
            <a:ext cx="737680" cy="3292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5" y="2264990"/>
            <a:ext cx="3660342" cy="30239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229963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4" y="2683536"/>
            <a:ext cx="3660342" cy="30239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2628" y="2719018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0080" y="1975104"/>
            <a:ext cx="3465576" cy="2304288"/>
            <a:chOff x="640080" y="1975104"/>
            <a:chExt cx="3465576" cy="2304288"/>
          </a:xfrm>
        </p:grpSpPr>
        <p:grpSp>
          <p:nvGrpSpPr>
            <p:cNvPr id="4" name="组合 3"/>
            <p:cNvGrpSpPr/>
            <p:nvPr/>
          </p:nvGrpSpPr>
          <p:grpSpPr>
            <a:xfrm>
              <a:off x="640080" y="1975104"/>
              <a:ext cx="3465576" cy="2304288"/>
              <a:chOff x="640080" y="1975104"/>
              <a:chExt cx="3465576" cy="2304288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640080" y="1975104"/>
                <a:ext cx="3465576" cy="2304288"/>
              </a:xfrm>
              <a:custGeom>
                <a:avLst/>
                <a:gdLst>
                  <a:gd name="connsiteX0" fmla="*/ 0 w 3465576"/>
                  <a:gd name="connsiteY0" fmla="*/ 0 h 2304288"/>
                  <a:gd name="connsiteX1" fmla="*/ 3465576 w 3465576"/>
                  <a:gd name="connsiteY1" fmla="*/ 0 h 2304288"/>
                  <a:gd name="connsiteX2" fmla="*/ 3465576 w 3465576"/>
                  <a:gd name="connsiteY2" fmla="*/ 2304288 h 2304288"/>
                  <a:gd name="connsiteX3" fmla="*/ 2944368 w 3465576"/>
                  <a:gd name="connsiteY3" fmla="*/ 2304288 h 230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5576" h="2304288">
                    <a:moveTo>
                      <a:pt x="0" y="0"/>
                    </a:moveTo>
                    <a:lnTo>
                      <a:pt x="3465576" y="0"/>
                    </a:lnTo>
                    <a:lnTo>
                      <a:pt x="3465576" y="2304288"/>
                    </a:lnTo>
                    <a:lnTo>
                      <a:pt x="2944368" y="230428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658368" y="2377440"/>
                <a:ext cx="3447288" cy="0"/>
              </a:xfrm>
              <a:custGeom>
                <a:avLst/>
                <a:gdLst>
                  <a:gd name="connsiteX0" fmla="*/ 0 w 3447288"/>
                  <a:gd name="connsiteY0" fmla="*/ 0 h 0"/>
                  <a:gd name="connsiteX1" fmla="*/ 3447288 w 3447288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7288">
                    <a:moveTo>
                      <a:pt x="0" y="0"/>
                    </a:moveTo>
                    <a:lnTo>
                      <a:pt x="3447288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658368" y="2788920"/>
              <a:ext cx="3447288" cy="0"/>
            </a:xfrm>
            <a:custGeom>
              <a:avLst/>
              <a:gdLst>
                <a:gd name="connsiteX0" fmla="*/ 0 w 3447288"/>
                <a:gd name="connsiteY0" fmla="*/ 0 h 0"/>
                <a:gd name="connsiteX1" fmla="*/ 3447288 w 344728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7288">
                  <a:moveTo>
                    <a:pt x="0" y="0"/>
                  </a:moveTo>
                  <a:lnTo>
                    <a:pt x="344728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8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613" y="1799007"/>
            <a:ext cx="518205" cy="4938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354" y="3602736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329184" y="2039112"/>
            <a:ext cx="3913632" cy="1563624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5" y="2264990"/>
            <a:ext cx="3660342" cy="30239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229963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92024" y="2432304"/>
            <a:ext cx="3959352" cy="1179576"/>
          </a:xfrm>
          <a:custGeom>
            <a:avLst/>
            <a:gdLst>
              <a:gd name="connsiteX0" fmla="*/ 3611880 w 3959352"/>
              <a:gd name="connsiteY0" fmla="*/ 0 h 1179576"/>
              <a:gd name="connsiteX1" fmla="*/ 3959352 w 3959352"/>
              <a:gd name="connsiteY1" fmla="*/ 0 h 1179576"/>
              <a:gd name="connsiteX2" fmla="*/ 3959352 w 3959352"/>
              <a:gd name="connsiteY2" fmla="*/ 795528 h 1179576"/>
              <a:gd name="connsiteX3" fmla="*/ 0 w 3959352"/>
              <a:gd name="connsiteY3" fmla="*/ 795528 h 1179576"/>
              <a:gd name="connsiteX4" fmla="*/ 0 w 3959352"/>
              <a:gd name="connsiteY4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352" h="1179576">
                <a:moveTo>
                  <a:pt x="3611880" y="0"/>
                </a:moveTo>
                <a:lnTo>
                  <a:pt x="3959352" y="0"/>
                </a:lnTo>
                <a:lnTo>
                  <a:pt x="3959352" y="795528"/>
                </a:lnTo>
                <a:lnTo>
                  <a:pt x="0" y="795528"/>
                </a:lnTo>
                <a:lnTo>
                  <a:pt x="0" y="11795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613" y="2206534"/>
            <a:ext cx="518205" cy="4938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4" y="2683536"/>
            <a:ext cx="3660342" cy="30239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2628" y="2719018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3152" y="2843784"/>
            <a:ext cx="4005072" cy="758952"/>
          </a:xfrm>
          <a:custGeom>
            <a:avLst/>
            <a:gdLst>
              <a:gd name="connsiteX0" fmla="*/ 0 w 4005072"/>
              <a:gd name="connsiteY0" fmla="*/ 758952 h 758952"/>
              <a:gd name="connsiteX1" fmla="*/ 0 w 4005072"/>
              <a:gd name="connsiteY1" fmla="*/ 292608 h 758952"/>
              <a:gd name="connsiteX2" fmla="*/ 4005072 w 4005072"/>
              <a:gd name="connsiteY2" fmla="*/ 292608 h 758952"/>
              <a:gd name="connsiteX3" fmla="*/ 4005072 w 4005072"/>
              <a:gd name="connsiteY3" fmla="*/ 0 h 758952"/>
              <a:gd name="connsiteX4" fmla="*/ 3721608 w 4005072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072" h="758952">
                <a:moveTo>
                  <a:pt x="0" y="758952"/>
                </a:moveTo>
                <a:lnTo>
                  <a:pt x="0" y="292608"/>
                </a:lnTo>
                <a:lnTo>
                  <a:pt x="4005072" y="292608"/>
                </a:lnTo>
                <a:lnTo>
                  <a:pt x="4005072" y="0"/>
                </a:lnTo>
                <a:lnTo>
                  <a:pt x="372160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553" y="2614061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4" y="2683536"/>
            <a:ext cx="3660342" cy="3023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5" y="2264990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 smtClean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69cm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97cm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973" y="1840623"/>
            <a:ext cx="518205" cy="49381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3126553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984248" y="2084832"/>
            <a:ext cx="2075688" cy="3566160"/>
          </a:xfrm>
          <a:custGeom>
            <a:avLst/>
            <a:gdLst>
              <a:gd name="connsiteX0" fmla="*/ 0 w 2075688"/>
              <a:gd name="connsiteY0" fmla="*/ 0 h 3566160"/>
              <a:gd name="connsiteX1" fmla="*/ 1947672 w 2075688"/>
              <a:gd name="connsiteY1" fmla="*/ 0 h 3566160"/>
              <a:gd name="connsiteX2" fmla="*/ 2075688 w 2075688"/>
              <a:gd name="connsiteY2" fmla="*/ 0 h 3566160"/>
              <a:gd name="connsiteX3" fmla="*/ 2075688 w 2075688"/>
              <a:gd name="connsiteY3" fmla="*/ 3566160 h 3566160"/>
              <a:gd name="connsiteX4" fmla="*/ 1892808 w 2075688"/>
              <a:gd name="connsiteY4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688" h="3566160">
                <a:moveTo>
                  <a:pt x="0" y="0"/>
                </a:moveTo>
                <a:lnTo>
                  <a:pt x="1947672" y="0"/>
                </a:lnTo>
                <a:lnTo>
                  <a:pt x="2075688" y="0"/>
                </a:lnTo>
                <a:lnTo>
                  <a:pt x="2075688" y="3566160"/>
                </a:lnTo>
                <a:lnTo>
                  <a:pt x="1892808" y="35661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47573" y="1614396"/>
            <a:ext cx="485217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8~11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通过线缆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通过线缆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6" y="5157173"/>
            <a:ext cx="518205" cy="49381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229963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5216" y="2478024"/>
            <a:ext cx="1691640" cy="3136392"/>
            <a:chOff x="585216" y="2039112"/>
            <a:chExt cx="1691640" cy="3136392"/>
          </a:xfrm>
        </p:grpSpPr>
        <p:sp>
          <p:nvSpPr>
            <p:cNvPr id="3" name="任意多边形 2"/>
            <p:cNvSpPr/>
            <p:nvPr/>
          </p:nvSpPr>
          <p:spPr>
            <a:xfrm>
              <a:off x="585216" y="2039112"/>
              <a:ext cx="1691640" cy="3136392"/>
            </a:xfrm>
            <a:custGeom>
              <a:avLst/>
              <a:gdLst>
                <a:gd name="connsiteX0" fmla="*/ 1188720 w 1691640"/>
                <a:gd name="connsiteY0" fmla="*/ 0 h 3547872"/>
                <a:gd name="connsiteX1" fmla="*/ 0 w 1691640"/>
                <a:gd name="connsiteY1" fmla="*/ 0 h 3547872"/>
                <a:gd name="connsiteX2" fmla="*/ 0 w 1691640"/>
                <a:gd name="connsiteY2" fmla="*/ 3547872 h 3547872"/>
                <a:gd name="connsiteX3" fmla="*/ 1691640 w 1691640"/>
                <a:gd name="connsiteY3" fmla="*/ 3547872 h 354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40" h="3547872">
                  <a:moveTo>
                    <a:pt x="1188720" y="0"/>
                  </a:moveTo>
                  <a:lnTo>
                    <a:pt x="0" y="0"/>
                  </a:lnTo>
                  <a:lnTo>
                    <a:pt x="0" y="3547872"/>
                  </a:lnTo>
                  <a:lnTo>
                    <a:pt x="1691640" y="3547872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85216" y="2450592"/>
              <a:ext cx="1179576" cy="0"/>
            </a:xfrm>
            <a:custGeom>
              <a:avLst/>
              <a:gdLst>
                <a:gd name="connsiteX0" fmla="*/ 0 w 1179576"/>
                <a:gd name="connsiteY0" fmla="*/ 0 h 0"/>
                <a:gd name="connsiteX1" fmla="*/ 1179576 w 117957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576">
                  <a:moveTo>
                    <a:pt x="0" y="0"/>
                  </a:moveTo>
                  <a:lnTo>
                    <a:pt x="117957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955" y="2633450"/>
            <a:ext cx="518205" cy="49381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2628" y="2719018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48056" y="2093976"/>
            <a:ext cx="1289304" cy="1417320"/>
          </a:xfrm>
          <a:custGeom>
            <a:avLst/>
            <a:gdLst>
              <a:gd name="connsiteX0" fmla="*/ 1289304 w 1289304"/>
              <a:gd name="connsiteY0" fmla="*/ 0 h 1417320"/>
              <a:gd name="connsiteX1" fmla="*/ 0 w 1289304"/>
              <a:gd name="connsiteY1" fmla="*/ 0 h 1417320"/>
              <a:gd name="connsiteX2" fmla="*/ 0 w 1289304"/>
              <a:gd name="connsiteY2" fmla="*/ 1417320 h 1417320"/>
              <a:gd name="connsiteX3" fmla="*/ 777240 w 1289304"/>
              <a:gd name="connsiteY3" fmla="*/ 141732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304" h="1417320">
                <a:moveTo>
                  <a:pt x="1289304" y="0"/>
                </a:moveTo>
                <a:lnTo>
                  <a:pt x="0" y="0"/>
                </a:lnTo>
                <a:lnTo>
                  <a:pt x="0" y="1417320"/>
                </a:lnTo>
                <a:lnTo>
                  <a:pt x="777240" y="1417320"/>
                </a:ln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2347812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956816" y="2916936"/>
            <a:ext cx="1677291" cy="2167128"/>
          </a:xfrm>
          <a:custGeom>
            <a:avLst/>
            <a:gdLst>
              <a:gd name="connsiteX0" fmla="*/ 0 w 1737360"/>
              <a:gd name="connsiteY0" fmla="*/ 0 h 2167128"/>
              <a:gd name="connsiteX1" fmla="*/ 1673352 w 1737360"/>
              <a:gd name="connsiteY1" fmla="*/ 0 h 2167128"/>
              <a:gd name="connsiteX2" fmla="*/ 1737360 w 1737360"/>
              <a:gd name="connsiteY2" fmla="*/ 0 h 2167128"/>
              <a:gd name="connsiteX3" fmla="*/ 1737360 w 1737360"/>
              <a:gd name="connsiteY3" fmla="*/ 2167128 h 21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0" h="2167128">
                <a:moveTo>
                  <a:pt x="0" y="0"/>
                </a:moveTo>
                <a:lnTo>
                  <a:pt x="1673352" y="0"/>
                </a:lnTo>
                <a:lnTo>
                  <a:pt x="1737360" y="0"/>
                </a:lnTo>
                <a:lnTo>
                  <a:pt x="1737360" y="216712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17" y="2237037"/>
            <a:ext cx="518205" cy="49381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1965960" y="2450592"/>
            <a:ext cx="2002536" cy="2880360"/>
          </a:xfrm>
          <a:custGeom>
            <a:avLst/>
            <a:gdLst>
              <a:gd name="connsiteX0" fmla="*/ 0 w 2002536"/>
              <a:gd name="connsiteY0" fmla="*/ 0 h 2880360"/>
              <a:gd name="connsiteX1" fmla="*/ 2002536 w 2002536"/>
              <a:gd name="connsiteY1" fmla="*/ 0 h 2880360"/>
              <a:gd name="connsiteX2" fmla="*/ 2002536 w 2002536"/>
              <a:gd name="connsiteY2" fmla="*/ 2880360 h 2880360"/>
              <a:gd name="connsiteX3" fmla="*/ 1892808 w 2002536"/>
              <a:gd name="connsiteY3" fmla="*/ 288036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2536" h="2880360">
                <a:moveTo>
                  <a:pt x="0" y="0"/>
                </a:moveTo>
                <a:lnTo>
                  <a:pt x="2002536" y="0"/>
                </a:lnTo>
                <a:lnTo>
                  <a:pt x="2002536" y="2880360"/>
                </a:lnTo>
                <a:lnTo>
                  <a:pt x="1892808" y="28803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71" y="3527068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2893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HDD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：接普通硬盘和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4395" y="2255874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80cm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IPMB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117cm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IPMB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728" y="4448288"/>
            <a:ext cx="737680" cy="32921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04" y="5078636"/>
            <a:ext cx="1274174" cy="32921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533" y="4530591"/>
            <a:ext cx="518205" cy="4938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0486" y="3846879"/>
            <a:ext cx="518205" cy="49381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7004304" y="2745364"/>
            <a:ext cx="612648" cy="2250000"/>
          </a:xfrm>
          <a:custGeom>
            <a:avLst/>
            <a:gdLst>
              <a:gd name="connsiteX0" fmla="*/ 210312 w 612648"/>
              <a:gd name="connsiteY0" fmla="*/ 0 h 3026664"/>
              <a:gd name="connsiteX1" fmla="*/ 0 w 612648"/>
              <a:gd name="connsiteY1" fmla="*/ 0 h 3026664"/>
              <a:gd name="connsiteX2" fmla="*/ 0 w 612648"/>
              <a:gd name="connsiteY2" fmla="*/ 3026664 h 3026664"/>
              <a:gd name="connsiteX3" fmla="*/ 612648 w 612648"/>
              <a:gd name="connsiteY3" fmla="*/ 3026664 h 30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648" h="3026664">
                <a:moveTo>
                  <a:pt x="210312" y="0"/>
                </a:moveTo>
                <a:lnTo>
                  <a:pt x="0" y="0"/>
                </a:lnTo>
                <a:lnTo>
                  <a:pt x="0" y="3026664"/>
                </a:lnTo>
                <a:lnTo>
                  <a:pt x="612648" y="302666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315200" y="1984248"/>
            <a:ext cx="3474720" cy="2304288"/>
            <a:chOff x="7315200" y="1984248"/>
            <a:chExt cx="3474720" cy="2304288"/>
          </a:xfrm>
        </p:grpSpPr>
        <p:grpSp>
          <p:nvGrpSpPr>
            <p:cNvPr id="8" name="组合 7"/>
            <p:cNvGrpSpPr/>
            <p:nvPr/>
          </p:nvGrpSpPr>
          <p:grpSpPr>
            <a:xfrm>
              <a:off x="7315200" y="1984248"/>
              <a:ext cx="3474720" cy="2304288"/>
              <a:chOff x="7315200" y="1984248"/>
              <a:chExt cx="3474720" cy="2304288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7315200" y="1984248"/>
                <a:ext cx="3465576" cy="2304288"/>
              </a:xfrm>
              <a:custGeom>
                <a:avLst/>
                <a:gdLst>
                  <a:gd name="connsiteX0" fmla="*/ 0 w 3465576"/>
                  <a:gd name="connsiteY0" fmla="*/ 0 h 2304288"/>
                  <a:gd name="connsiteX1" fmla="*/ 3465576 w 3465576"/>
                  <a:gd name="connsiteY1" fmla="*/ 0 h 2304288"/>
                  <a:gd name="connsiteX2" fmla="*/ 3465576 w 3465576"/>
                  <a:gd name="connsiteY2" fmla="*/ 2304288 h 2304288"/>
                  <a:gd name="connsiteX3" fmla="*/ 2944368 w 3465576"/>
                  <a:gd name="connsiteY3" fmla="*/ 2304288 h 230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5576" h="2304288">
                    <a:moveTo>
                      <a:pt x="0" y="0"/>
                    </a:moveTo>
                    <a:lnTo>
                      <a:pt x="3465576" y="0"/>
                    </a:lnTo>
                    <a:lnTo>
                      <a:pt x="3465576" y="2304288"/>
                    </a:lnTo>
                    <a:lnTo>
                      <a:pt x="2944368" y="230428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任意多边形 1"/>
              <p:cNvSpPr/>
              <p:nvPr/>
            </p:nvSpPr>
            <p:spPr>
              <a:xfrm>
                <a:off x="10570464" y="2788920"/>
                <a:ext cx="219456" cy="0"/>
              </a:xfrm>
              <a:custGeom>
                <a:avLst/>
                <a:gdLst>
                  <a:gd name="connsiteX0" fmla="*/ 0 w 219456"/>
                  <a:gd name="connsiteY0" fmla="*/ 0 h 0"/>
                  <a:gd name="connsiteX1" fmla="*/ 219456 w 21945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9456">
                    <a:moveTo>
                      <a:pt x="0" y="0"/>
                    </a:moveTo>
                    <a:lnTo>
                      <a:pt x="219456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任意多边形 2"/>
            <p:cNvSpPr/>
            <p:nvPr/>
          </p:nvSpPr>
          <p:spPr>
            <a:xfrm>
              <a:off x="7315200" y="2359152"/>
              <a:ext cx="3465576" cy="0"/>
            </a:xfrm>
            <a:custGeom>
              <a:avLst/>
              <a:gdLst>
                <a:gd name="connsiteX0" fmla="*/ 0 w 3465576"/>
                <a:gd name="connsiteY0" fmla="*/ 0 h 0"/>
                <a:gd name="connsiteX1" fmla="*/ 3465576 w 346557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5576">
                  <a:moveTo>
                    <a:pt x="0" y="0"/>
                  </a:moveTo>
                  <a:lnTo>
                    <a:pt x="346557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1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4395" y="2255874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sp>
        <p:nvSpPr>
          <p:cNvPr id="22" name="矩形 21"/>
          <p:cNvSpPr/>
          <p:nvPr/>
        </p:nvSpPr>
        <p:spPr>
          <a:xfrm>
            <a:off x="6712565" y="3621024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23" name="任意多边形 22"/>
          <p:cNvSpPr/>
          <p:nvPr/>
        </p:nvSpPr>
        <p:spPr>
          <a:xfrm>
            <a:off x="6986016" y="2036572"/>
            <a:ext cx="3913632" cy="1575307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830568" y="2386828"/>
            <a:ext cx="3959352" cy="1225052"/>
          </a:xfrm>
          <a:custGeom>
            <a:avLst/>
            <a:gdLst>
              <a:gd name="connsiteX0" fmla="*/ 3611880 w 3959352"/>
              <a:gd name="connsiteY0" fmla="*/ 0 h 1179576"/>
              <a:gd name="connsiteX1" fmla="*/ 3959352 w 3959352"/>
              <a:gd name="connsiteY1" fmla="*/ 0 h 1179576"/>
              <a:gd name="connsiteX2" fmla="*/ 3959352 w 3959352"/>
              <a:gd name="connsiteY2" fmla="*/ 795528 h 1179576"/>
              <a:gd name="connsiteX3" fmla="*/ 0 w 3959352"/>
              <a:gd name="connsiteY3" fmla="*/ 795528 h 1179576"/>
              <a:gd name="connsiteX4" fmla="*/ 0 w 3959352"/>
              <a:gd name="connsiteY4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352" h="1179576">
                <a:moveTo>
                  <a:pt x="3611880" y="0"/>
                </a:moveTo>
                <a:lnTo>
                  <a:pt x="3959352" y="0"/>
                </a:lnTo>
                <a:lnTo>
                  <a:pt x="3959352" y="795528"/>
                </a:lnTo>
                <a:lnTo>
                  <a:pt x="0" y="795528"/>
                </a:lnTo>
                <a:lnTo>
                  <a:pt x="0" y="11795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6729984" y="2744800"/>
            <a:ext cx="4005072" cy="857936"/>
          </a:xfrm>
          <a:custGeom>
            <a:avLst/>
            <a:gdLst>
              <a:gd name="connsiteX0" fmla="*/ 0 w 4005072"/>
              <a:gd name="connsiteY0" fmla="*/ 758952 h 758952"/>
              <a:gd name="connsiteX1" fmla="*/ 0 w 4005072"/>
              <a:gd name="connsiteY1" fmla="*/ 292608 h 758952"/>
              <a:gd name="connsiteX2" fmla="*/ 4005072 w 4005072"/>
              <a:gd name="connsiteY2" fmla="*/ 292608 h 758952"/>
              <a:gd name="connsiteX3" fmla="*/ 4005072 w 4005072"/>
              <a:gd name="connsiteY3" fmla="*/ 0 h 758952"/>
              <a:gd name="connsiteX4" fmla="*/ 3721608 w 4005072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072" h="758952">
                <a:moveTo>
                  <a:pt x="0" y="758952"/>
                </a:moveTo>
                <a:lnTo>
                  <a:pt x="0" y="292608"/>
                </a:lnTo>
                <a:lnTo>
                  <a:pt x="4005072" y="292608"/>
                </a:lnTo>
                <a:lnTo>
                  <a:pt x="4005072" y="0"/>
                </a:lnTo>
                <a:lnTo>
                  <a:pt x="372160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869" y="1799007"/>
            <a:ext cx="518205" cy="49381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869" y="2206534"/>
            <a:ext cx="518205" cy="49381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809" y="2614061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4395" y="2255874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646331"/>
            <a:chOff x="-1" y="-1"/>
            <a:chExt cx="12192000" cy="646331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646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69cm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</a:t>
              </a: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</a:t>
              </a:r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⑥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91cm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105" y="4615517"/>
            <a:ext cx="518205" cy="49381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98664" y="2715768"/>
            <a:ext cx="3218688" cy="3346704"/>
            <a:chOff x="7598664" y="1911096"/>
            <a:chExt cx="3218688" cy="3346704"/>
          </a:xfrm>
        </p:grpSpPr>
        <p:sp>
          <p:nvSpPr>
            <p:cNvPr id="20" name="任意多边形 19"/>
            <p:cNvSpPr/>
            <p:nvPr/>
          </p:nvSpPr>
          <p:spPr>
            <a:xfrm>
              <a:off x="7598664" y="1911096"/>
              <a:ext cx="3218688" cy="3346704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任意多边形 42"/>
          <p:cNvSpPr/>
          <p:nvPr/>
        </p:nvSpPr>
        <p:spPr>
          <a:xfrm>
            <a:off x="8622792" y="2084832"/>
            <a:ext cx="2075688" cy="3410712"/>
          </a:xfrm>
          <a:custGeom>
            <a:avLst/>
            <a:gdLst>
              <a:gd name="connsiteX0" fmla="*/ 0 w 2075688"/>
              <a:gd name="connsiteY0" fmla="*/ 0 h 3566160"/>
              <a:gd name="connsiteX1" fmla="*/ 1947672 w 2075688"/>
              <a:gd name="connsiteY1" fmla="*/ 0 h 3566160"/>
              <a:gd name="connsiteX2" fmla="*/ 2075688 w 2075688"/>
              <a:gd name="connsiteY2" fmla="*/ 0 h 3566160"/>
              <a:gd name="connsiteX3" fmla="*/ 2075688 w 2075688"/>
              <a:gd name="connsiteY3" fmla="*/ 3566160 h 3566160"/>
              <a:gd name="connsiteX4" fmla="*/ 1892808 w 2075688"/>
              <a:gd name="connsiteY4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688" h="3566160">
                <a:moveTo>
                  <a:pt x="0" y="0"/>
                </a:moveTo>
                <a:lnTo>
                  <a:pt x="1947672" y="0"/>
                </a:lnTo>
                <a:lnTo>
                  <a:pt x="2075688" y="0"/>
                </a:lnTo>
                <a:lnTo>
                  <a:pt x="2075688" y="3566160"/>
                </a:lnTo>
                <a:lnTo>
                  <a:pt x="1892808" y="35661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5677772"/>
            <a:ext cx="4852173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7000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855946"/>
            <a:ext cx="4852173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8~11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259" y="5175461"/>
            <a:ext cx="518205" cy="493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4207" y="6185604"/>
            <a:ext cx="518205" cy="4938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4669" y="3837297"/>
            <a:ext cx="518205" cy="49381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241" y="3056256"/>
            <a:ext cx="518205" cy="493819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23760" y="2075688"/>
            <a:ext cx="1691640" cy="3547872"/>
            <a:chOff x="7223760" y="2075688"/>
            <a:chExt cx="1691640" cy="3547872"/>
          </a:xfrm>
        </p:grpSpPr>
        <p:sp>
          <p:nvSpPr>
            <p:cNvPr id="42" name="任意多边形 41"/>
            <p:cNvSpPr/>
            <p:nvPr/>
          </p:nvSpPr>
          <p:spPr>
            <a:xfrm>
              <a:off x="7223760" y="2075688"/>
              <a:ext cx="1691640" cy="3547872"/>
            </a:xfrm>
            <a:custGeom>
              <a:avLst/>
              <a:gdLst>
                <a:gd name="connsiteX0" fmla="*/ 1188720 w 1691640"/>
                <a:gd name="connsiteY0" fmla="*/ 0 h 3547872"/>
                <a:gd name="connsiteX1" fmla="*/ 0 w 1691640"/>
                <a:gd name="connsiteY1" fmla="*/ 0 h 3547872"/>
                <a:gd name="connsiteX2" fmla="*/ 0 w 1691640"/>
                <a:gd name="connsiteY2" fmla="*/ 3547872 h 3547872"/>
                <a:gd name="connsiteX3" fmla="*/ 1691640 w 1691640"/>
                <a:gd name="connsiteY3" fmla="*/ 3547872 h 354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40" h="3547872">
                  <a:moveTo>
                    <a:pt x="1188720" y="0"/>
                  </a:moveTo>
                  <a:lnTo>
                    <a:pt x="0" y="0"/>
                  </a:lnTo>
                  <a:lnTo>
                    <a:pt x="0" y="3547872"/>
                  </a:lnTo>
                  <a:lnTo>
                    <a:pt x="1691640" y="3547872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7223760" y="2478024"/>
              <a:ext cx="1216152" cy="0"/>
            </a:xfrm>
            <a:custGeom>
              <a:avLst/>
              <a:gdLst>
                <a:gd name="connsiteX0" fmla="*/ 0 w 1216152"/>
                <a:gd name="connsiteY0" fmla="*/ 0 h 0"/>
                <a:gd name="connsiteX1" fmla="*/ 1216152 w 121615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152">
                  <a:moveTo>
                    <a:pt x="0" y="0"/>
                  </a:moveTo>
                  <a:lnTo>
                    <a:pt x="121615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8595360" y="2478024"/>
            <a:ext cx="2340864" cy="3310128"/>
          </a:xfrm>
          <a:custGeom>
            <a:avLst/>
            <a:gdLst>
              <a:gd name="connsiteX0" fmla="*/ 0 w 2340864"/>
              <a:gd name="connsiteY0" fmla="*/ 0 h 3310128"/>
              <a:gd name="connsiteX1" fmla="*/ 2340864 w 2340864"/>
              <a:gd name="connsiteY1" fmla="*/ 0 h 3310128"/>
              <a:gd name="connsiteX2" fmla="*/ 2340864 w 2340864"/>
              <a:gd name="connsiteY2" fmla="*/ 3310128 h 3310128"/>
              <a:gd name="connsiteX3" fmla="*/ 1920240 w 2340864"/>
              <a:gd name="connsiteY3" fmla="*/ 3310128 h 331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310128">
                <a:moveTo>
                  <a:pt x="0" y="0"/>
                </a:moveTo>
                <a:lnTo>
                  <a:pt x="2340864" y="0"/>
                </a:lnTo>
                <a:lnTo>
                  <a:pt x="2340864" y="3310128"/>
                </a:lnTo>
                <a:lnTo>
                  <a:pt x="1920240" y="331012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153" y="4615516"/>
            <a:ext cx="518205" cy="493819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032076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25512" y="2724912"/>
            <a:ext cx="2459736" cy="1112385"/>
            <a:chOff x="7525512" y="2724912"/>
            <a:chExt cx="2459736" cy="1112385"/>
          </a:xfrm>
        </p:grpSpPr>
        <p:sp>
          <p:nvSpPr>
            <p:cNvPr id="10" name="任意多边形 9"/>
            <p:cNvSpPr/>
            <p:nvPr/>
          </p:nvSpPr>
          <p:spPr>
            <a:xfrm>
              <a:off x="7525512" y="2734056"/>
              <a:ext cx="1554480" cy="1103241"/>
            </a:xfrm>
            <a:custGeom>
              <a:avLst/>
              <a:gdLst>
                <a:gd name="connsiteX0" fmla="*/ 1554480 w 1554480"/>
                <a:gd name="connsiteY0" fmla="*/ 0 h 1143000"/>
                <a:gd name="connsiteX1" fmla="*/ 1554480 w 1554480"/>
                <a:gd name="connsiteY1" fmla="*/ 1143000 h 1143000"/>
                <a:gd name="connsiteX2" fmla="*/ 0 w 1554480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4480" h="1143000">
                  <a:moveTo>
                    <a:pt x="1554480" y="0"/>
                  </a:moveTo>
                  <a:lnTo>
                    <a:pt x="1554480" y="1143000"/>
                  </a:lnTo>
                  <a:lnTo>
                    <a:pt x="0" y="11430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9089136" y="2724912"/>
              <a:ext cx="896112" cy="292608"/>
            </a:xfrm>
            <a:custGeom>
              <a:avLst/>
              <a:gdLst>
                <a:gd name="connsiteX0" fmla="*/ 896112 w 896112"/>
                <a:gd name="connsiteY0" fmla="*/ 0 h 292608"/>
                <a:gd name="connsiteX1" fmla="*/ 896112 w 896112"/>
                <a:gd name="connsiteY1" fmla="*/ 292608 h 292608"/>
                <a:gd name="connsiteX2" fmla="*/ 0 w 896112"/>
                <a:gd name="connsiteY2" fmla="*/ 292608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292608">
                  <a:moveTo>
                    <a:pt x="896112" y="0"/>
                  </a:moveTo>
                  <a:lnTo>
                    <a:pt x="896112" y="292608"/>
                  </a:lnTo>
                  <a:lnTo>
                    <a:pt x="0" y="29260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424928" y="2688336"/>
            <a:ext cx="722376" cy="859536"/>
            <a:chOff x="7424928" y="2688336"/>
            <a:chExt cx="722376" cy="859536"/>
          </a:xfrm>
        </p:grpSpPr>
        <p:sp>
          <p:nvSpPr>
            <p:cNvPr id="13" name="任意多边形 12"/>
            <p:cNvSpPr/>
            <p:nvPr/>
          </p:nvSpPr>
          <p:spPr>
            <a:xfrm>
              <a:off x="7424928" y="2688336"/>
              <a:ext cx="493776" cy="859536"/>
            </a:xfrm>
            <a:custGeom>
              <a:avLst/>
              <a:gdLst>
                <a:gd name="connsiteX0" fmla="*/ 0 w 493776"/>
                <a:gd name="connsiteY0" fmla="*/ 0 h 859536"/>
                <a:gd name="connsiteX1" fmla="*/ 0 w 493776"/>
                <a:gd name="connsiteY1" fmla="*/ 859536 h 859536"/>
                <a:gd name="connsiteX2" fmla="*/ 493776 w 493776"/>
                <a:gd name="connsiteY2" fmla="*/ 859536 h 8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776" h="859536">
                  <a:moveTo>
                    <a:pt x="0" y="0"/>
                  </a:moveTo>
                  <a:lnTo>
                    <a:pt x="0" y="859536"/>
                  </a:lnTo>
                  <a:lnTo>
                    <a:pt x="493776" y="8595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424928" y="2706624"/>
              <a:ext cx="722376" cy="292608"/>
            </a:xfrm>
            <a:custGeom>
              <a:avLst/>
              <a:gdLst>
                <a:gd name="connsiteX0" fmla="*/ 722376 w 722376"/>
                <a:gd name="connsiteY0" fmla="*/ 0 h 292608"/>
                <a:gd name="connsiteX1" fmla="*/ 722376 w 722376"/>
                <a:gd name="connsiteY1" fmla="*/ 292608 h 292608"/>
                <a:gd name="connsiteX2" fmla="*/ 0 w 722376"/>
                <a:gd name="connsiteY2" fmla="*/ 292608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2376" h="292608">
                  <a:moveTo>
                    <a:pt x="722376" y="0"/>
                  </a:moveTo>
                  <a:lnTo>
                    <a:pt x="722376" y="292608"/>
                  </a:lnTo>
                  <a:lnTo>
                    <a:pt x="0" y="29260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71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4395" y="2255874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646331"/>
            <a:chOff x="-1" y="-1"/>
            <a:chExt cx="12192000" cy="646331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646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69cm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</a:t>
              </a: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</a:t>
              </a:r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⑥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91cm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105" y="4615517"/>
            <a:ext cx="518205" cy="49381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98664" y="2715768"/>
            <a:ext cx="3218688" cy="3346704"/>
            <a:chOff x="7598664" y="1911096"/>
            <a:chExt cx="3218688" cy="3346704"/>
          </a:xfrm>
        </p:grpSpPr>
        <p:sp>
          <p:nvSpPr>
            <p:cNvPr id="20" name="任意多边形 19"/>
            <p:cNvSpPr/>
            <p:nvPr/>
          </p:nvSpPr>
          <p:spPr>
            <a:xfrm>
              <a:off x="7598664" y="1911096"/>
              <a:ext cx="3218688" cy="3346704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任意多边形 42"/>
          <p:cNvSpPr/>
          <p:nvPr/>
        </p:nvSpPr>
        <p:spPr>
          <a:xfrm>
            <a:off x="8622792" y="2084832"/>
            <a:ext cx="2075688" cy="3410712"/>
          </a:xfrm>
          <a:custGeom>
            <a:avLst/>
            <a:gdLst>
              <a:gd name="connsiteX0" fmla="*/ 0 w 2075688"/>
              <a:gd name="connsiteY0" fmla="*/ 0 h 3566160"/>
              <a:gd name="connsiteX1" fmla="*/ 1947672 w 2075688"/>
              <a:gd name="connsiteY1" fmla="*/ 0 h 3566160"/>
              <a:gd name="connsiteX2" fmla="*/ 2075688 w 2075688"/>
              <a:gd name="connsiteY2" fmla="*/ 0 h 3566160"/>
              <a:gd name="connsiteX3" fmla="*/ 2075688 w 2075688"/>
              <a:gd name="connsiteY3" fmla="*/ 3566160 h 3566160"/>
              <a:gd name="connsiteX4" fmla="*/ 1892808 w 2075688"/>
              <a:gd name="connsiteY4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688" h="3566160">
                <a:moveTo>
                  <a:pt x="0" y="0"/>
                </a:moveTo>
                <a:lnTo>
                  <a:pt x="1947672" y="0"/>
                </a:lnTo>
                <a:lnTo>
                  <a:pt x="2075688" y="0"/>
                </a:lnTo>
                <a:lnTo>
                  <a:pt x="2075688" y="3566160"/>
                </a:lnTo>
                <a:lnTo>
                  <a:pt x="1892808" y="35661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3703" y="4987712"/>
            <a:ext cx="4852173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5000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855946"/>
            <a:ext cx="485217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8~11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4207" y="6185604"/>
            <a:ext cx="518205" cy="4938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669" y="3837297"/>
            <a:ext cx="518205" cy="493819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8595360" y="2478024"/>
            <a:ext cx="2340864" cy="3310128"/>
          </a:xfrm>
          <a:custGeom>
            <a:avLst/>
            <a:gdLst>
              <a:gd name="connsiteX0" fmla="*/ 0 w 2340864"/>
              <a:gd name="connsiteY0" fmla="*/ 0 h 3310128"/>
              <a:gd name="connsiteX1" fmla="*/ 2340864 w 2340864"/>
              <a:gd name="connsiteY1" fmla="*/ 0 h 3310128"/>
              <a:gd name="connsiteX2" fmla="*/ 2340864 w 2340864"/>
              <a:gd name="connsiteY2" fmla="*/ 3310128 h 3310128"/>
              <a:gd name="connsiteX3" fmla="*/ 1920240 w 2340864"/>
              <a:gd name="connsiteY3" fmla="*/ 3310128 h 331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310128">
                <a:moveTo>
                  <a:pt x="0" y="0"/>
                </a:moveTo>
                <a:lnTo>
                  <a:pt x="2340864" y="0"/>
                </a:lnTo>
                <a:lnTo>
                  <a:pt x="2340864" y="3310128"/>
                </a:lnTo>
                <a:lnTo>
                  <a:pt x="1920240" y="331012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153" y="4615516"/>
            <a:ext cx="518205" cy="493819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032076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25512" y="2724912"/>
            <a:ext cx="2459736" cy="1112385"/>
            <a:chOff x="7525512" y="2724912"/>
            <a:chExt cx="2459736" cy="1112385"/>
          </a:xfrm>
        </p:grpSpPr>
        <p:sp>
          <p:nvSpPr>
            <p:cNvPr id="10" name="任意多边形 9"/>
            <p:cNvSpPr/>
            <p:nvPr/>
          </p:nvSpPr>
          <p:spPr>
            <a:xfrm>
              <a:off x="7525512" y="2734056"/>
              <a:ext cx="1554480" cy="1103241"/>
            </a:xfrm>
            <a:custGeom>
              <a:avLst/>
              <a:gdLst>
                <a:gd name="connsiteX0" fmla="*/ 1554480 w 1554480"/>
                <a:gd name="connsiteY0" fmla="*/ 0 h 1143000"/>
                <a:gd name="connsiteX1" fmla="*/ 1554480 w 1554480"/>
                <a:gd name="connsiteY1" fmla="*/ 1143000 h 1143000"/>
                <a:gd name="connsiteX2" fmla="*/ 0 w 1554480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4480" h="1143000">
                  <a:moveTo>
                    <a:pt x="1554480" y="0"/>
                  </a:moveTo>
                  <a:lnTo>
                    <a:pt x="1554480" y="1143000"/>
                  </a:lnTo>
                  <a:lnTo>
                    <a:pt x="0" y="11430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9089136" y="2724912"/>
              <a:ext cx="896112" cy="292608"/>
            </a:xfrm>
            <a:custGeom>
              <a:avLst/>
              <a:gdLst>
                <a:gd name="connsiteX0" fmla="*/ 896112 w 896112"/>
                <a:gd name="connsiteY0" fmla="*/ 0 h 292608"/>
                <a:gd name="connsiteX1" fmla="*/ 896112 w 896112"/>
                <a:gd name="connsiteY1" fmla="*/ 292608 h 292608"/>
                <a:gd name="connsiteX2" fmla="*/ 0 w 896112"/>
                <a:gd name="connsiteY2" fmla="*/ 292608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292608">
                  <a:moveTo>
                    <a:pt x="896112" y="0"/>
                  </a:moveTo>
                  <a:lnTo>
                    <a:pt x="896112" y="292608"/>
                  </a:lnTo>
                  <a:lnTo>
                    <a:pt x="0" y="29260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06640" y="2715768"/>
            <a:ext cx="1563624" cy="2907792"/>
            <a:chOff x="7406640" y="2715768"/>
            <a:chExt cx="1563624" cy="2907792"/>
          </a:xfrm>
        </p:grpSpPr>
        <p:sp>
          <p:nvSpPr>
            <p:cNvPr id="2" name="任意多边形 1"/>
            <p:cNvSpPr/>
            <p:nvPr/>
          </p:nvSpPr>
          <p:spPr>
            <a:xfrm>
              <a:off x="7406640" y="2715768"/>
              <a:ext cx="1563624" cy="2907792"/>
            </a:xfrm>
            <a:custGeom>
              <a:avLst/>
              <a:gdLst>
                <a:gd name="connsiteX0" fmla="*/ 0 w 1563624"/>
                <a:gd name="connsiteY0" fmla="*/ 0 h 2935224"/>
                <a:gd name="connsiteX1" fmla="*/ 0 w 1563624"/>
                <a:gd name="connsiteY1" fmla="*/ 2935224 h 2935224"/>
                <a:gd name="connsiteX2" fmla="*/ 1563624 w 1563624"/>
                <a:gd name="connsiteY2" fmla="*/ 2935224 h 293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3624" h="2935224">
                  <a:moveTo>
                    <a:pt x="0" y="0"/>
                  </a:moveTo>
                  <a:lnTo>
                    <a:pt x="0" y="2935224"/>
                  </a:lnTo>
                  <a:lnTo>
                    <a:pt x="1563624" y="2935224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7406640" y="2724912"/>
              <a:ext cx="731520" cy="265176"/>
            </a:xfrm>
            <a:custGeom>
              <a:avLst/>
              <a:gdLst>
                <a:gd name="connsiteX0" fmla="*/ 731520 w 731520"/>
                <a:gd name="connsiteY0" fmla="*/ 0 h 265176"/>
                <a:gd name="connsiteX1" fmla="*/ 731520 w 731520"/>
                <a:gd name="connsiteY1" fmla="*/ 265176 h 265176"/>
                <a:gd name="connsiteX2" fmla="*/ 0 w 731520"/>
                <a:gd name="connsiteY2" fmla="*/ 265176 h 26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520" h="265176">
                  <a:moveTo>
                    <a:pt x="731520" y="0"/>
                  </a:moveTo>
                  <a:lnTo>
                    <a:pt x="731520" y="265176"/>
                  </a:lnTo>
                  <a:lnTo>
                    <a:pt x="0" y="265176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5932" y="5640432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469791"/>
              </p:ext>
            </p:extLst>
          </p:nvPr>
        </p:nvGraphicFramePr>
        <p:xfrm>
          <a:off x="944541" y="339220"/>
          <a:ext cx="10098105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66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171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线缆类型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线缆描述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线缆物料号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数据线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14cm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Slimsas</a:t>
                      </a:r>
                      <a:r>
                        <a:rPr lang="en-US" altLang="zh-CN" baseline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x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x8 G4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左弯线缆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37001479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61cm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Slimsas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x8 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Slimsas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x4 G4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37001481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37001467</a:t>
                      </a:r>
                      <a:endParaRPr lang="zh-CN" altLang="en-US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91cm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Slimsas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x8 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Slimsas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x4 G4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37001483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37001463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69cm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Slimsas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x8 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MiniSASHD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37001477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37001465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1369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97cm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Slimsas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x8 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MiniSASHD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37001482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37001462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01374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70cm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Slimsas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x8 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MiniSASHD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37001021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47955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93cm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Slimsas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x8 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MiniSASHD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37001478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37001466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07708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90cm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MinisasHD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SATA+2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4PinSGPIO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37000765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29542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35cm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MinisasHD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MinisasHD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37000690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37000737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38268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82cm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MinisasHD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MinisasHD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37000606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37000812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82084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95cm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MinisasHD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MinisasHD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37000729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37000944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063999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信号线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24cm 1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IPMI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37000464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946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80cm 1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IPMI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37001061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40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32cm 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IPMB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数据线缆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37000949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0976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117cm 1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IPMB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数据线缆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37000438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814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2893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HDD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：接普通硬盘和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0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117cm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IPMB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728" y="4448288"/>
            <a:ext cx="737680" cy="32921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04" y="5078636"/>
            <a:ext cx="1274174" cy="32921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533" y="4530591"/>
            <a:ext cx="518205" cy="49381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04304" y="2338528"/>
            <a:ext cx="612648" cy="2646000"/>
            <a:chOff x="7004304" y="2338528"/>
            <a:chExt cx="612648" cy="2646000"/>
          </a:xfrm>
        </p:grpSpPr>
        <p:sp>
          <p:nvSpPr>
            <p:cNvPr id="41" name="任意多边形 40"/>
            <p:cNvSpPr/>
            <p:nvPr/>
          </p:nvSpPr>
          <p:spPr>
            <a:xfrm>
              <a:off x="7004304" y="2338528"/>
              <a:ext cx="612648" cy="2646000"/>
            </a:xfrm>
            <a:custGeom>
              <a:avLst/>
              <a:gdLst>
                <a:gd name="connsiteX0" fmla="*/ 210312 w 612648"/>
                <a:gd name="connsiteY0" fmla="*/ 0 h 3026664"/>
                <a:gd name="connsiteX1" fmla="*/ 0 w 612648"/>
                <a:gd name="connsiteY1" fmla="*/ 0 h 3026664"/>
                <a:gd name="connsiteX2" fmla="*/ 0 w 612648"/>
                <a:gd name="connsiteY2" fmla="*/ 3026664 h 3026664"/>
                <a:gd name="connsiteX3" fmla="*/ 612648 w 612648"/>
                <a:gd name="connsiteY3" fmla="*/ 3026664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648" h="3026664">
                  <a:moveTo>
                    <a:pt x="210312" y="0"/>
                  </a:moveTo>
                  <a:lnTo>
                    <a:pt x="0" y="0"/>
                  </a:lnTo>
                  <a:lnTo>
                    <a:pt x="0" y="3026664"/>
                  </a:lnTo>
                  <a:lnTo>
                    <a:pt x="612648" y="302666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7004304" y="2743200"/>
              <a:ext cx="182880" cy="0"/>
            </a:xfrm>
            <a:custGeom>
              <a:avLst/>
              <a:gdLst>
                <a:gd name="connsiteX0" fmla="*/ 182880 w 182880"/>
                <a:gd name="connsiteY0" fmla="*/ 0 h 0"/>
                <a:gd name="connsiteX1" fmla="*/ 0 w 1828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>
                  <a:moveTo>
                    <a:pt x="182880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15200" y="1984248"/>
            <a:ext cx="3474720" cy="2304288"/>
            <a:chOff x="7315200" y="1984248"/>
            <a:chExt cx="3474720" cy="2304288"/>
          </a:xfrm>
        </p:grpSpPr>
        <p:grpSp>
          <p:nvGrpSpPr>
            <p:cNvPr id="8" name="组合 7"/>
            <p:cNvGrpSpPr/>
            <p:nvPr/>
          </p:nvGrpSpPr>
          <p:grpSpPr>
            <a:xfrm>
              <a:off x="7315200" y="1984248"/>
              <a:ext cx="3474720" cy="2304288"/>
              <a:chOff x="7315200" y="1984248"/>
              <a:chExt cx="3474720" cy="2304288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7315200" y="1984248"/>
                <a:ext cx="3465576" cy="2304288"/>
              </a:xfrm>
              <a:custGeom>
                <a:avLst/>
                <a:gdLst>
                  <a:gd name="connsiteX0" fmla="*/ 0 w 3465576"/>
                  <a:gd name="connsiteY0" fmla="*/ 0 h 2304288"/>
                  <a:gd name="connsiteX1" fmla="*/ 3465576 w 3465576"/>
                  <a:gd name="connsiteY1" fmla="*/ 0 h 2304288"/>
                  <a:gd name="connsiteX2" fmla="*/ 3465576 w 3465576"/>
                  <a:gd name="connsiteY2" fmla="*/ 2304288 h 2304288"/>
                  <a:gd name="connsiteX3" fmla="*/ 2944368 w 3465576"/>
                  <a:gd name="connsiteY3" fmla="*/ 2304288 h 230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5576" h="2304288">
                    <a:moveTo>
                      <a:pt x="0" y="0"/>
                    </a:moveTo>
                    <a:lnTo>
                      <a:pt x="3465576" y="0"/>
                    </a:lnTo>
                    <a:lnTo>
                      <a:pt x="3465576" y="2304288"/>
                    </a:lnTo>
                    <a:lnTo>
                      <a:pt x="2944368" y="230428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任意多边形 1"/>
              <p:cNvSpPr/>
              <p:nvPr/>
            </p:nvSpPr>
            <p:spPr>
              <a:xfrm>
                <a:off x="10570464" y="2386584"/>
                <a:ext cx="219456" cy="0"/>
              </a:xfrm>
              <a:custGeom>
                <a:avLst/>
                <a:gdLst>
                  <a:gd name="connsiteX0" fmla="*/ 0 w 219456"/>
                  <a:gd name="connsiteY0" fmla="*/ 0 h 0"/>
                  <a:gd name="connsiteX1" fmla="*/ 219456 w 21945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9456">
                    <a:moveTo>
                      <a:pt x="0" y="0"/>
                    </a:moveTo>
                    <a:lnTo>
                      <a:pt x="219456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>
              <a:off x="10570464" y="2761488"/>
              <a:ext cx="219456" cy="0"/>
            </a:xfrm>
            <a:custGeom>
              <a:avLst/>
              <a:gdLst>
                <a:gd name="connsiteX0" fmla="*/ 0 w 219456"/>
                <a:gd name="connsiteY0" fmla="*/ 0 h 0"/>
                <a:gd name="connsiteX1" fmla="*/ 219456 w 21945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456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1261" y="3817686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sp>
        <p:nvSpPr>
          <p:cNvPr id="22" name="矩形 21"/>
          <p:cNvSpPr/>
          <p:nvPr/>
        </p:nvSpPr>
        <p:spPr>
          <a:xfrm>
            <a:off x="6712565" y="3621024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23" name="任意多边形 22"/>
          <p:cNvSpPr/>
          <p:nvPr/>
        </p:nvSpPr>
        <p:spPr>
          <a:xfrm>
            <a:off x="6986016" y="2036572"/>
            <a:ext cx="3913632" cy="1575307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830568" y="2352940"/>
            <a:ext cx="3959352" cy="1258940"/>
          </a:xfrm>
          <a:custGeom>
            <a:avLst/>
            <a:gdLst>
              <a:gd name="connsiteX0" fmla="*/ 3611880 w 3959352"/>
              <a:gd name="connsiteY0" fmla="*/ 0 h 1179576"/>
              <a:gd name="connsiteX1" fmla="*/ 3959352 w 3959352"/>
              <a:gd name="connsiteY1" fmla="*/ 0 h 1179576"/>
              <a:gd name="connsiteX2" fmla="*/ 3959352 w 3959352"/>
              <a:gd name="connsiteY2" fmla="*/ 795528 h 1179576"/>
              <a:gd name="connsiteX3" fmla="*/ 0 w 3959352"/>
              <a:gd name="connsiteY3" fmla="*/ 795528 h 1179576"/>
              <a:gd name="connsiteX4" fmla="*/ 0 w 3959352"/>
              <a:gd name="connsiteY4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352" h="1179576">
                <a:moveTo>
                  <a:pt x="3611880" y="0"/>
                </a:moveTo>
                <a:lnTo>
                  <a:pt x="3959352" y="0"/>
                </a:lnTo>
                <a:lnTo>
                  <a:pt x="3959352" y="795528"/>
                </a:lnTo>
                <a:lnTo>
                  <a:pt x="0" y="795528"/>
                </a:lnTo>
                <a:lnTo>
                  <a:pt x="0" y="11795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6729984" y="2744800"/>
            <a:ext cx="4005072" cy="857936"/>
          </a:xfrm>
          <a:custGeom>
            <a:avLst/>
            <a:gdLst>
              <a:gd name="connsiteX0" fmla="*/ 0 w 4005072"/>
              <a:gd name="connsiteY0" fmla="*/ 758952 h 758952"/>
              <a:gd name="connsiteX1" fmla="*/ 0 w 4005072"/>
              <a:gd name="connsiteY1" fmla="*/ 292608 h 758952"/>
              <a:gd name="connsiteX2" fmla="*/ 4005072 w 4005072"/>
              <a:gd name="connsiteY2" fmla="*/ 292608 h 758952"/>
              <a:gd name="connsiteX3" fmla="*/ 4005072 w 4005072"/>
              <a:gd name="connsiteY3" fmla="*/ 0 h 758952"/>
              <a:gd name="connsiteX4" fmla="*/ 3721608 w 4005072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072" h="758952">
                <a:moveTo>
                  <a:pt x="0" y="758952"/>
                </a:moveTo>
                <a:lnTo>
                  <a:pt x="0" y="292608"/>
                </a:lnTo>
                <a:lnTo>
                  <a:pt x="4005072" y="292608"/>
                </a:lnTo>
                <a:lnTo>
                  <a:pt x="4005072" y="0"/>
                </a:lnTo>
                <a:lnTo>
                  <a:pt x="372160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869" y="1799007"/>
            <a:ext cx="518205" cy="49381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869" y="2206534"/>
            <a:ext cx="518205" cy="49381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809" y="2614061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646331"/>
            <a:chOff x="-1" y="-1"/>
            <a:chExt cx="12192000" cy="646331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646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69cm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</a:t>
              </a: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1520" y="5869555"/>
            <a:ext cx="518205" cy="49381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98664" y="2322576"/>
            <a:ext cx="3218688" cy="3346704"/>
            <a:chOff x="7598664" y="1911096"/>
            <a:chExt cx="3218688" cy="3346704"/>
          </a:xfrm>
        </p:grpSpPr>
        <p:sp>
          <p:nvSpPr>
            <p:cNvPr id="20" name="任意多边形 19"/>
            <p:cNvSpPr/>
            <p:nvPr/>
          </p:nvSpPr>
          <p:spPr>
            <a:xfrm>
              <a:off x="7598664" y="1911096"/>
              <a:ext cx="3218688" cy="3346704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任意多边形 3"/>
          <p:cNvSpPr/>
          <p:nvPr/>
        </p:nvSpPr>
        <p:spPr>
          <a:xfrm>
            <a:off x="6986016" y="2313432"/>
            <a:ext cx="1152144" cy="1226793"/>
          </a:xfrm>
          <a:custGeom>
            <a:avLst/>
            <a:gdLst>
              <a:gd name="connsiteX0" fmla="*/ 1152144 w 1152144"/>
              <a:gd name="connsiteY0" fmla="*/ 0 h 1252728"/>
              <a:gd name="connsiteX1" fmla="*/ 1152144 w 1152144"/>
              <a:gd name="connsiteY1" fmla="*/ 347472 h 1252728"/>
              <a:gd name="connsiteX2" fmla="*/ 0 w 1152144"/>
              <a:gd name="connsiteY2" fmla="*/ 347472 h 1252728"/>
              <a:gd name="connsiteX3" fmla="*/ 0 w 1152144"/>
              <a:gd name="connsiteY3" fmla="*/ 1252728 h 1252728"/>
              <a:gd name="connsiteX4" fmla="*/ 896112 w 1152144"/>
              <a:gd name="connsiteY4" fmla="*/ 1252728 h 12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44" h="1252728">
                <a:moveTo>
                  <a:pt x="1152144" y="0"/>
                </a:moveTo>
                <a:lnTo>
                  <a:pt x="1152144" y="347472"/>
                </a:lnTo>
                <a:lnTo>
                  <a:pt x="0" y="347472"/>
                </a:lnTo>
                <a:lnTo>
                  <a:pt x="0" y="1252728"/>
                </a:lnTo>
                <a:lnTo>
                  <a:pt x="896112" y="125272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434072" y="2295144"/>
            <a:ext cx="0" cy="356616"/>
          </a:xfrm>
          <a:custGeom>
            <a:avLst/>
            <a:gdLst>
              <a:gd name="connsiteX0" fmla="*/ 0 w 0"/>
              <a:gd name="connsiteY0" fmla="*/ 0 h 356616"/>
              <a:gd name="connsiteX1" fmla="*/ 0 w 0"/>
              <a:gd name="connsiteY1" fmla="*/ 356616 h 35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56616">
                <a:moveTo>
                  <a:pt x="0" y="0"/>
                </a:moveTo>
                <a:lnTo>
                  <a:pt x="0" y="35661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23760" y="2075688"/>
            <a:ext cx="1691640" cy="3547872"/>
          </a:xfrm>
          <a:custGeom>
            <a:avLst/>
            <a:gdLst>
              <a:gd name="connsiteX0" fmla="*/ 1188720 w 1691640"/>
              <a:gd name="connsiteY0" fmla="*/ 0 h 3547872"/>
              <a:gd name="connsiteX1" fmla="*/ 0 w 1691640"/>
              <a:gd name="connsiteY1" fmla="*/ 0 h 3547872"/>
              <a:gd name="connsiteX2" fmla="*/ 0 w 1691640"/>
              <a:gd name="connsiteY2" fmla="*/ 3547872 h 3547872"/>
              <a:gd name="connsiteX3" fmla="*/ 1691640 w 1691640"/>
              <a:gd name="connsiteY3" fmla="*/ 3547872 h 35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640" h="3547872">
                <a:moveTo>
                  <a:pt x="1188720" y="0"/>
                </a:moveTo>
                <a:lnTo>
                  <a:pt x="0" y="0"/>
                </a:lnTo>
                <a:lnTo>
                  <a:pt x="0" y="3547872"/>
                </a:lnTo>
                <a:lnTo>
                  <a:pt x="1691640" y="3547872"/>
                </a:ln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4390442"/>
            <a:ext cx="4852173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7000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J40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259" y="5175461"/>
            <a:ext cx="518205" cy="4938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669" y="3837297"/>
            <a:ext cx="518205" cy="49381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41" y="3056256"/>
            <a:ext cx="518205" cy="493819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7514868" y="2350008"/>
            <a:ext cx="3430500" cy="1931083"/>
            <a:chOff x="7514868" y="1947672"/>
            <a:chExt cx="3430500" cy="2280463"/>
          </a:xfrm>
        </p:grpSpPr>
        <p:sp>
          <p:nvSpPr>
            <p:cNvPr id="53" name="任意多边形 52"/>
            <p:cNvSpPr/>
            <p:nvPr/>
          </p:nvSpPr>
          <p:spPr>
            <a:xfrm>
              <a:off x="7514868" y="1947672"/>
              <a:ext cx="3430500" cy="2280463"/>
            </a:xfrm>
            <a:custGeom>
              <a:avLst/>
              <a:gdLst>
                <a:gd name="connsiteX0" fmla="*/ 1572768 w 3438144"/>
                <a:gd name="connsiteY0" fmla="*/ 0 h 2340864"/>
                <a:gd name="connsiteX1" fmla="*/ 1572768 w 3438144"/>
                <a:gd name="connsiteY1" fmla="*/ 283464 h 2340864"/>
                <a:gd name="connsiteX2" fmla="*/ 3438144 w 3438144"/>
                <a:gd name="connsiteY2" fmla="*/ 283464 h 2340864"/>
                <a:gd name="connsiteX3" fmla="*/ 3438144 w 3438144"/>
                <a:gd name="connsiteY3" fmla="*/ 2340864 h 2340864"/>
                <a:gd name="connsiteX4" fmla="*/ 0 w 3438144"/>
                <a:gd name="connsiteY4" fmla="*/ 2340864 h 2340864"/>
                <a:gd name="connsiteX5" fmla="*/ 0 w 3438144"/>
                <a:gd name="connsiteY5" fmla="*/ 1865376 h 234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2340864">
                  <a:moveTo>
                    <a:pt x="1572768" y="0"/>
                  </a:moveTo>
                  <a:lnTo>
                    <a:pt x="1572768" y="283464"/>
                  </a:lnTo>
                  <a:lnTo>
                    <a:pt x="3438144" y="283464"/>
                  </a:lnTo>
                  <a:lnTo>
                    <a:pt x="3438144" y="2340864"/>
                  </a:lnTo>
                  <a:lnTo>
                    <a:pt x="0" y="2340864"/>
                  </a:lnTo>
                  <a:lnTo>
                    <a:pt x="0" y="186537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9985248" y="1947672"/>
              <a:ext cx="0" cy="274320"/>
            </a:xfrm>
            <a:custGeom>
              <a:avLst/>
              <a:gdLst>
                <a:gd name="connsiteX0" fmla="*/ 0 w 0"/>
                <a:gd name="connsiteY0" fmla="*/ 0 h 274320"/>
                <a:gd name="connsiteX1" fmla="*/ 0 w 0"/>
                <a:gd name="connsiteY1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74320">
                  <a:moveTo>
                    <a:pt x="0" y="0"/>
                  </a:moveTo>
                  <a:lnTo>
                    <a:pt x="0" y="27432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598664" y="2715768"/>
            <a:ext cx="3072384" cy="2743200"/>
            <a:chOff x="7598664" y="2313432"/>
            <a:chExt cx="3072384" cy="2653977"/>
          </a:xfrm>
        </p:grpSpPr>
        <p:grpSp>
          <p:nvGrpSpPr>
            <p:cNvPr id="56" name="组合 55"/>
            <p:cNvGrpSpPr/>
            <p:nvPr/>
          </p:nvGrpSpPr>
          <p:grpSpPr>
            <a:xfrm>
              <a:off x="8499301" y="2350008"/>
              <a:ext cx="1828846" cy="182880"/>
              <a:chOff x="8494776" y="1938528"/>
              <a:chExt cx="1819656" cy="182880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8494776" y="1947672"/>
                <a:ext cx="0" cy="173736"/>
              </a:xfrm>
              <a:custGeom>
                <a:avLst/>
                <a:gdLst>
                  <a:gd name="connsiteX0" fmla="*/ 0 w 0"/>
                  <a:gd name="connsiteY0" fmla="*/ 0 h 173736"/>
                  <a:gd name="connsiteX1" fmla="*/ 0 w 0"/>
                  <a:gd name="connsiteY1" fmla="*/ 173736 h 173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73736">
                    <a:moveTo>
                      <a:pt x="0" y="0"/>
                    </a:moveTo>
                    <a:lnTo>
                      <a:pt x="0" y="17373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9555480" y="2011680"/>
                <a:ext cx="0" cy="109728"/>
              </a:xfrm>
              <a:custGeom>
                <a:avLst/>
                <a:gdLst>
                  <a:gd name="connsiteX0" fmla="*/ 0 w 0"/>
                  <a:gd name="connsiteY0" fmla="*/ 0 h 109728"/>
                  <a:gd name="connsiteX1" fmla="*/ 0 w 0"/>
                  <a:gd name="connsiteY1" fmla="*/ 109728 h 10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9728">
                    <a:moveTo>
                      <a:pt x="0" y="0"/>
                    </a:moveTo>
                    <a:lnTo>
                      <a:pt x="0" y="10972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10314432" y="1938528"/>
                <a:ext cx="0" cy="182880"/>
              </a:xfrm>
              <a:custGeom>
                <a:avLst/>
                <a:gdLst>
                  <a:gd name="connsiteX0" fmla="*/ 0 w 0"/>
                  <a:gd name="connsiteY0" fmla="*/ 0 h 182880"/>
                  <a:gd name="connsiteX1" fmla="*/ 0 w 0"/>
                  <a:gd name="connsiteY1" fmla="*/ 18288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82880">
                    <a:moveTo>
                      <a:pt x="0" y="0"/>
                    </a:moveTo>
                    <a:lnTo>
                      <a:pt x="0" y="18288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任意多边形 56"/>
            <p:cNvSpPr/>
            <p:nvPr/>
          </p:nvSpPr>
          <p:spPr>
            <a:xfrm>
              <a:off x="7598664" y="2313432"/>
              <a:ext cx="3072384" cy="2653977"/>
            </a:xfrm>
            <a:custGeom>
              <a:avLst/>
              <a:gdLst>
                <a:gd name="connsiteX0" fmla="*/ 0 w 3072384"/>
                <a:gd name="connsiteY0" fmla="*/ 0 h 2999232"/>
                <a:gd name="connsiteX1" fmla="*/ 0 w 3072384"/>
                <a:gd name="connsiteY1" fmla="*/ 219456 h 2999232"/>
                <a:gd name="connsiteX2" fmla="*/ 3072384 w 3072384"/>
                <a:gd name="connsiteY2" fmla="*/ 219456 h 2999232"/>
                <a:gd name="connsiteX3" fmla="*/ 3072384 w 3072384"/>
                <a:gd name="connsiteY3" fmla="*/ 2999232 h 2999232"/>
                <a:gd name="connsiteX4" fmla="*/ 2926080 w 3072384"/>
                <a:gd name="connsiteY4" fmla="*/ 2999232 h 29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2384" h="2999232">
                  <a:moveTo>
                    <a:pt x="0" y="0"/>
                  </a:moveTo>
                  <a:lnTo>
                    <a:pt x="0" y="219456"/>
                  </a:lnTo>
                  <a:lnTo>
                    <a:pt x="3072384" y="219456"/>
                  </a:lnTo>
                  <a:lnTo>
                    <a:pt x="3072384" y="2999232"/>
                  </a:lnTo>
                  <a:lnTo>
                    <a:pt x="2926080" y="299923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8604504" y="2093976"/>
            <a:ext cx="2432304" cy="3758184"/>
          </a:xfrm>
          <a:custGeom>
            <a:avLst/>
            <a:gdLst>
              <a:gd name="connsiteX0" fmla="*/ 0 w 2432304"/>
              <a:gd name="connsiteY0" fmla="*/ 0 h 3758184"/>
              <a:gd name="connsiteX1" fmla="*/ 2432304 w 2432304"/>
              <a:gd name="connsiteY1" fmla="*/ 0 h 3758184"/>
              <a:gd name="connsiteX2" fmla="*/ 2432304 w 2432304"/>
              <a:gd name="connsiteY2" fmla="*/ 3758184 h 3758184"/>
              <a:gd name="connsiteX3" fmla="*/ 1911096 w 2432304"/>
              <a:gd name="connsiteY3" fmla="*/ 3758184 h 37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304" h="3758184">
                <a:moveTo>
                  <a:pt x="0" y="0"/>
                </a:moveTo>
                <a:lnTo>
                  <a:pt x="2432304" y="0"/>
                </a:lnTo>
                <a:lnTo>
                  <a:pt x="2432304" y="3758184"/>
                </a:lnTo>
                <a:lnTo>
                  <a:pt x="1911096" y="375818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032076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855946"/>
            <a:ext cx="4852173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8~11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6782" y="2104056"/>
            <a:ext cx="518205" cy="49381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452" y="4651365"/>
            <a:ext cx="518205" cy="493819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9061704" y="2706624"/>
            <a:ext cx="932688" cy="850392"/>
            <a:chOff x="9061704" y="2706624"/>
            <a:chExt cx="932688" cy="850392"/>
          </a:xfrm>
        </p:grpSpPr>
        <p:sp>
          <p:nvSpPr>
            <p:cNvPr id="65" name="任意多边形 64"/>
            <p:cNvSpPr/>
            <p:nvPr/>
          </p:nvSpPr>
          <p:spPr>
            <a:xfrm>
              <a:off x="9061704" y="2706624"/>
              <a:ext cx="932688" cy="277118"/>
            </a:xfrm>
            <a:custGeom>
              <a:avLst/>
              <a:gdLst>
                <a:gd name="connsiteX0" fmla="*/ 0 w 960120"/>
                <a:gd name="connsiteY0" fmla="*/ 0 h 274320"/>
                <a:gd name="connsiteX1" fmla="*/ 0 w 960120"/>
                <a:gd name="connsiteY1" fmla="*/ 274320 h 274320"/>
                <a:gd name="connsiteX2" fmla="*/ 960120 w 960120"/>
                <a:gd name="connsiteY2" fmla="*/ 274320 h 274320"/>
                <a:gd name="connsiteX3" fmla="*/ 960120 w 960120"/>
                <a:gd name="connsiteY3" fmla="*/ 27432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120" h="274320">
                  <a:moveTo>
                    <a:pt x="0" y="0"/>
                  </a:moveTo>
                  <a:lnTo>
                    <a:pt x="0" y="274320"/>
                  </a:lnTo>
                  <a:lnTo>
                    <a:pt x="960120" y="274320"/>
                  </a:lnTo>
                  <a:lnTo>
                    <a:pt x="960120" y="2743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9948672" y="2980944"/>
              <a:ext cx="0" cy="576072"/>
            </a:xfrm>
            <a:custGeom>
              <a:avLst/>
              <a:gdLst>
                <a:gd name="connsiteX0" fmla="*/ 0 w 0"/>
                <a:gd name="connsiteY0" fmla="*/ 576072 h 576072"/>
                <a:gd name="connsiteX1" fmla="*/ 0 w 0"/>
                <a:gd name="connsiteY1" fmla="*/ 0 h 5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72">
                  <a:moveTo>
                    <a:pt x="0" y="57607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415784" y="2706623"/>
            <a:ext cx="2843784" cy="1194811"/>
            <a:chOff x="7415784" y="2706623"/>
            <a:chExt cx="2843784" cy="1194811"/>
          </a:xfrm>
        </p:grpSpPr>
        <p:sp>
          <p:nvSpPr>
            <p:cNvPr id="68" name="任意多边形 67"/>
            <p:cNvSpPr/>
            <p:nvPr/>
          </p:nvSpPr>
          <p:spPr>
            <a:xfrm>
              <a:off x="7415784" y="2706623"/>
              <a:ext cx="2843784" cy="1194811"/>
            </a:xfrm>
            <a:custGeom>
              <a:avLst/>
              <a:gdLst>
                <a:gd name="connsiteX0" fmla="*/ 0 w 2843784"/>
                <a:gd name="connsiteY0" fmla="*/ 0 h 1133856"/>
                <a:gd name="connsiteX1" fmla="*/ 0 w 2843784"/>
                <a:gd name="connsiteY1" fmla="*/ 283464 h 1133856"/>
                <a:gd name="connsiteX2" fmla="*/ 1435608 w 2843784"/>
                <a:gd name="connsiteY2" fmla="*/ 283464 h 1133856"/>
                <a:gd name="connsiteX3" fmla="*/ 1435608 w 2843784"/>
                <a:gd name="connsiteY3" fmla="*/ 1133856 h 1133856"/>
                <a:gd name="connsiteX4" fmla="*/ 2843784 w 2843784"/>
                <a:gd name="connsiteY4" fmla="*/ 1133856 h 11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784" h="1133856">
                  <a:moveTo>
                    <a:pt x="0" y="0"/>
                  </a:moveTo>
                  <a:lnTo>
                    <a:pt x="0" y="283464"/>
                  </a:lnTo>
                  <a:lnTo>
                    <a:pt x="1435608" y="283464"/>
                  </a:lnTo>
                  <a:lnTo>
                    <a:pt x="1435608" y="1133856"/>
                  </a:lnTo>
                  <a:lnTo>
                    <a:pt x="2843784" y="113385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8138160" y="2706624"/>
              <a:ext cx="0" cy="301752"/>
            </a:xfrm>
            <a:custGeom>
              <a:avLst/>
              <a:gdLst>
                <a:gd name="connsiteX0" fmla="*/ 0 w 0"/>
                <a:gd name="connsiteY0" fmla="*/ 0 h 301752"/>
                <a:gd name="connsiteX1" fmla="*/ 0 w 0"/>
                <a:gd name="connsiteY1" fmla="*/ 301752 h 30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01752">
                  <a:moveTo>
                    <a:pt x="0" y="0"/>
                  </a:moveTo>
                  <a:lnTo>
                    <a:pt x="0" y="30175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5591" y="2971380"/>
            <a:ext cx="518205" cy="493819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7676" y="3452675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2893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：接普通硬盘和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32cm 1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IPMB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117cm 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IPMB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107" y="3831293"/>
            <a:ext cx="518205" cy="4938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728" y="4448288"/>
            <a:ext cx="737680" cy="329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04" y="5078636"/>
            <a:ext cx="1274174" cy="3292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034" y="4530591"/>
            <a:ext cx="518205" cy="49381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004304" y="1947672"/>
            <a:ext cx="612648" cy="3026664"/>
            <a:chOff x="7004304" y="1947672"/>
            <a:chExt cx="612648" cy="3026664"/>
          </a:xfrm>
        </p:grpSpPr>
        <p:grpSp>
          <p:nvGrpSpPr>
            <p:cNvPr id="8" name="组合 7"/>
            <p:cNvGrpSpPr/>
            <p:nvPr/>
          </p:nvGrpSpPr>
          <p:grpSpPr>
            <a:xfrm>
              <a:off x="7004304" y="1947672"/>
              <a:ext cx="612648" cy="3026664"/>
              <a:chOff x="7004304" y="1947672"/>
              <a:chExt cx="612648" cy="3026664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7004304" y="1947672"/>
                <a:ext cx="612648" cy="3026664"/>
              </a:xfrm>
              <a:custGeom>
                <a:avLst/>
                <a:gdLst>
                  <a:gd name="connsiteX0" fmla="*/ 210312 w 612648"/>
                  <a:gd name="connsiteY0" fmla="*/ 0 h 3026664"/>
                  <a:gd name="connsiteX1" fmla="*/ 0 w 612648"/>
                  <a:gd name="connsiteY1" fmla="*/ 0 h 3026664"/>
                  <a:gd name="connsiteX2" fmla="*/ 0 w 612648"/>
                  <a:gd name="connsiteY2" fmla="*/ 3026664 h 3026664"/>
                  <a:gd name="connsiteX3" fmla="*/ 612648 w 612648"/>
                  <a:gd name="connsiteY3" fmla="*/ 3026664 h 3026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3026664">
                    <a:moveTo>
                      <a:pt x="210312" y="0"/>
                    </a:moveTo>
                    <a:lnTo>
                      <a:pt x="0" y="0"/>
                    </a:lnTo>
                    <a:lnTo>
                      <a:pt x="0" y="3026664"/>
                    </a:lnTo>
                    <a:lnTo>
                      <a:pt x="612648" y="302666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任意多边形 1"/>
              <p:cNvSpPr/>
              <p:nvPr/>
            </p:nvSpPr>
            <p:spPr>
              <a:xfrm>
                <a:off x="7004304" y="2340864"/>
                <a:ext cx="210312" cy="0"/>
              </a:xfrm>
              <a:custGeom>
                <a:avLst/>
                <a:gdLst>
                  <a:gd name="connsiteX0" fmla="*/ 0 w 210312"/>
                  <a:gd name="connsiteY0" fmla="*/ 0 h 0"/>
                  <a:gd name="connsiteX1" fmla="*/ 210312 w 210312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312">
                    <a:moveTo>
                      <a:pt x="0" y="0"/>
                    </a:moveTo>
                    <a:lnTo>
                      <a:pt x="210312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任意多边形 9"/>
            <p:cNvSpPr/>
            <p:nvPr/>
          </p:nvSpPr>
          <p:spPr>
            <a:xfrm>
              <a:off x="7004304" y="2752344"/>
              <a:ext cx="201168" cy="0"/>
            </a:xfrm>
            <a:custGeom>
              <a:avLst/>
              <a:gdLst>
                <a:gd name="connsiteX0" fmla="*/ 0 w 201168"/>
                <a:gd name="connsiteY0" fmla="*/ 0 h 0"/>
                <a:gd name="connsiteX1" fmla="*/ 201168 w 20116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168">
                  <a:moveTo>
                    <a:pt x="0" y="0"/>
                  </a:moveTo>
                  <a:lnTo>
                    <a:pt x="20116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259568" y="1993392"/>
            <a:ext cx="923544" cy="2331720"/>
            <a:chOff x="10259568" y="1993392"/>
            <a:chExt cx="923544" cy="2331720"/>
          </a:xfrm>
        </p:grpSpPr>
        <p:grpSp>
          <p:nvGrpSpPr>
            <p:cNvPr id="5" name="组合 4"/>
            <p:cNvGrpSpPr/>
            <p:nvPr/>
          </p:nvGrpSpPr>
          <p:grpSpPr>
            <a:xfrm>
              <a:off x="10259568" y="1993392"/>
              <a:ext cx="923544" cy="2331720"/>
              <a:chOff x="10259568" y="1993392"/>
              <a:chExt cx="923544" cy="2331720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10259568" y="1993392"/>
                <a:ext cx="923544" cy="2331720"/>
              </a:xfrm>
              <a:custGeom>
                <a:avLst/>
                <a:gdLst>
                  <a:gd name="connsiteX0" fmla="*/ 310896 w 923544"/>
                  <a:gd name="connsiteY0" fmla="*/ 0 h 2331720"/>
                  <a:gd name="connsiteX1" fmla="*/ 923544 w 923544"/>
                  <a:gd name="connsiteY1" fmla="*/ 0 h 2331720"/>
                  <a:gd name="connsiteX2" fmla="*/ 923544 w 923544"/>
                  <a:gd name="connsiteY2" fmla="*/ 2331720 h 2331720"/>
                  <a:gd name="connsiteX3" fmla="*/ 0 w 923544"/>
                  <a:gd name="connsiteY3" fmla="*/ 2331720 h 233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544" h="2331720">
                    <a:moveTo>
                      <a:pt x="310896" y="0"/>
                    </a:moveTo>
                    <a:lnTo>
                      <a:pt x="923544" y="0"/>
                    </a:lnTo>
                    <a:lnTo>
                      <a:pt x="923544" y="2331720"/>
                    </a:lnTo>
                    <a:lnTo>
                      <a:pt x="0" y="233172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0588752" y="2386584"/>
                <a:ext cx="594360" cy="0"/>
              </a:xfrm>
              <a:custGeom>
                <a:avLst/>
                <a:gdLst>
                  <a:gd name="connsiteX0" fmla="*/ 594360 w 594360"/>
                  <a:gd name="connsiteY0" fmla="*/ 0 h 0"/>
                  <a:gd name="connsiteX1" fmla="*/ 0 w 59436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4360">
                    <a:moveTo>
                      <a:pt x="59436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任意多边形 10"/>
            <p:cNvSpPr/>
            <p:nvPr/>
          </p:nvSpPr>
          <p:spPr>
            <a:xfrm>
              <a:off x="10588752" y="2798064"/>
              <a:ext cx="594360" cy="0"/>
            </a:xfrm>
            <a:custGeom>
              <a:avLst/>
              <a:gdLst>
                <a:gd name="connsiteX0" fmla="*/ 594360 w 594360"/>
                <a:gd name="connsiteY0" fmla="*/ 0 h 0"/>
                <a:gd name="connsiteX1" fmla="*/ 0 w 5943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360">
                  <a:moveTo>
                    <a:pt x="594360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8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712565" y="3621024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18" name="任意多边形 17"/>
          <p:cNvSpPr/>
          <p:nvPr/>
        </p:nvSpPr>
        <p:spPr>
          <a:xfrm>
            <a:off x="6986016" y="1966166"/>
            <a:ext cx="3913632" cy="1645714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830568" y="2352940"/>
            <a:ext cx="3959352" cy="1258940"/>
          </a:xfrm>
          <a:custGeom>
            <a:avLst/>
            <a:gdLst>
              <a:gd name="connsiteX0" fmla="*/ 3611880 w 3959352"/>
              <a:gd name="connsiteY0" fmla="*/ 0 h 1179576"/>
              <a:gd name="connsiteX1" fmla="*/ 3959352 w 3959352"/>
              <a:gd name="connsiteY1" fmla="*/ 0 h 1179576"/>
              <a:gd name="connsiteX2" fmla="*/ 3959352 w 3959352"/>
              <a:gd name="connsiteY2" fmla="*/ 795528 h 1179576"/>
              <a:gd name="connsiteX3" fmla="*/ 0 w 3959352"/>
              <a:gd name="connsiteY3" fmla="*/ 795528 h 1179576"/>
              <a:gd name="connsiteX4" fmla="*/ 0 w 3959352"/>
              <a:gd name="connsiteY4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352" h="1179576">
                <a:moveTo>
                  <a:pt x="3611880" y="0"/>
                </a:moveTo>
                <a:lnTo>
                  <a:pt x="3959352" y="0"/>
                </a:lnTo>
                <a:lnTo>
                  <a:pt x="3959352" y="795528"/>
                </a:lnTo>
                <a:lnTo>
                  <a:pt x="0" y="795528"/>
                </a:lnTo>
                <a:lnTo>
                  <a:pt x="0" y="11795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729984" y="2744800"/>
            <a:ext cx="4005072" cy="857936"/>
          </a:xfrm>
          <a:custGeom>
            <a:avLst/>
            <a:gdLst>
              <a:gd name="connsiteX0" fmla="*/ 0 w 4005072"/>
              <a:gd name="connsiteY0" fmla="*/ 758952 h 758952"/>
              <a:gd name="connsiteX1" fmla="*/ 0 w 4005072"/>
              <a:gd name="connsiteY1" fmla="*/ 292608 h 758952"/>
              <a:gd name="connsiteX2" fmla="*/ 4005072 w 4005072"/>
              <a:gd name="connsiteY2" fmla="*/ 292608 h 758952"/>
              <a:gd name="connsiteX3" fmla="*/ 4005072 w 4005072"/>
              <a:gd name="connsiteY3" fmla="*/ 0 h 758952"/>
              <a:gd name="connsiteX4" fmla="*/ 3721608 w 4005072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072" h="758952">
                <a:moveTo>
                  <a:pt x="0" y="758952"/>
                </a:moveTo>
                <a:lnTo>
                  <a:pt x="0" y="292608"/>
                </a:lnTo>
                <a:lnTo>
                  <a:pt x="4005072" y="292608"/>
                </a:lnTo>
                <a:lnTo>
                  <a:pt x="4005072" y="0"/>
                </a:lnTo>
                <a:lnTo>
                  <a:pt x="372160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869" y="1799007"/>
            <a:ext cx="518205" cy="4938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869" y="2206534"/>
            <a:ext cx="518205" cy="49381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809" y="2614061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G4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3" y="3278781"/>
            <a:ext cx="4852173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7000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J38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J40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J41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3" y="1949990"/>
            <a:ext cx="485217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4~7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只连接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SATA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接口不接线。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98664" y="1911096"/>
            <a:ext cx="3180081" cy="3602736"/>
            <a:chOff x="7598664" y="1911096"/>
            <a:chExt cx="3116073" cy="3602736"/>
          </a:xfrm>
        </p:grpSpPr>
        <p:sp>
          <p:nvSpPr>
            <p:cNvPr id="8" name="任意多边形 7"/>
            <p:cNvSpPr/>
            <p:nvPr/>
          </p:nvSpPr>
          <p:spPr>
            <a:xfrm>
              <a:off x="7598664" y="1911096"/>
              <a:ext cx="3116073" cy="3602736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95160" y="1920240"/>
            <a:ext cx="1143000" cy="1618488"/>
            <a:chOff x="6995160" y="1920240"/>
            <a:chExt cx="1143000" cy="1618488"/>
          </a:xfrm>
        </p:grpSpPr>
        <p:sp>
          <p:nvSpPr>
            <p:cNvPr id="24" name="任意多边形 23"/>
            <p:cNvSpPr/>
            <p:nvPr/>
          </p:nvSpPr>
          <p:spPr>
            <a:xfrm>
              <a:off x="6995160" y="1920240"/>
              <a:ext cx="1143000" cy="1618488"/>
            </a:xfrm>
            <a:custGeom>
              <a:avLst/>
              <a:gdLst>
                <a:gd name="connsiteX0" fmla="*/ 1143000 w 1143000"/>
                <a:gd name="connsiteY0" fmla="*/ 0 h 1618488"/>
                <a:gd name="connsiteX1" fmla="*/ 1143000 w 1143000"/>
                <a:gd name="connsiteY1" fmla="*/ 310896 h 1618488"/>
                <a:gd name="connsiteX2" fmla="*/ 0 w 1143000"/>
                <a:gd name="connsiteY2" fmla="*/ 310896 h 1618488"/>
                <a:gd name="connsiteX3" fmla="*/ 0 w 1143000"/>
                <a:gd name="connsiteY3" fmla="*/ 1618488 h 1618488"/>
                <a:gd name="connsiteX4" fmla="*/ 923544 w 1143000"/>
                <a:gd name="connsiteY4" fmla="*/ 1618488 h 161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618488">
                  <a:moveTo>
                    <a:pt x="1143000" y="0"/>
                  </a:moveTo>
                  <a:lnTo>
                    <a:pt x="1143000" y="310896"/>
                  </a:lnTo>
                  <a:lnTo>
                    <a:pt x="0" y="310896"/>
                  </a:lnTo>
                  <a:lnTo>
                    <a:pt x="0" y="1618488"/>
                  </a:lnTo>
                  <a:lnTo>
                    <a:pt x="923544" y="161848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415784" y="1920240"/>
              <a:ext cx="0" cy="310896"/>
            </a:xfrm>
            <a:custGeom>
              <a:avLst/>
              <a:gdLst>
                <a:gd name="connsiteX0" fmla="*/ 0 w 0"/>
                <a:gd name="connsiteY0" fmla="*/ 310896 h 310896"/>
                <a:gd name="connsiteX1" fmla="*/ 0 w 0"/>
                <a:gd name="connsiteY1" fmla="*/ 0 h 3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10896">
                  <a:moveTo>
                    <a:pt x="0" y="31089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245" y="4237689"/>
            <a:ext cx="518205" cy="49381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531" y="3019055"/>
            <a:ext cx="518205" cy="4938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090" y="5166339"/>
            <a:ext cx="518205" cy="49381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98664" y="2313432"/>
            <a:ext cx="3072384" cy="2999232"/>
            <a:chOff x="7598664" y="2313432"/>
            <a:chExt cx="3072384" cy="2999232"/>
          </a:xfrm>
        </p:grpSpPr>
        <p:grpSp>
          <p:nvGrpSpPr>
            <p:cNvPr id="45" name="组合 44"/>
            <p:cNvGrpSpPr/>
            <p:nvPr/>
          </p:nvGrpSpPr>
          <p:grpSpPr>
            <a:xfrm>
              <a:off x="8499301" y="2350008"/>
              <a:ext cx="1828846" cy="182880"/>
              <a:chOff x="8494776" y="1938528"/>
              <a:chExt cx="1819656" cy="182880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8494776" y="1947672"/>
                <a:ext cx="0" cy="173736"/>
              </a:xfrm>
              <a:custGeom>
                <a:avLst/>
                <a:gdLst>
                  <a:gd name="connsiteX0" fmla="*/ 0 w 0"/>
                  <a:gd name="connsiteY0" fmla="*/ 0 h 173736"/>
                  <a:gd name="connsiteX1" fmla="*/ 0 w 0"/>
                  <a:gd name="connsiteY1" fmla="*/ 173736 h 173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73736">
                    <a:moveTo>
                      <a:pt x="0" y="0"/>
                    </a:moveTo>
                    <a:lnTo>
                      <a:pt x="0" y="17373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9555480" y="2011680"/>
                <a:ext cx="0" cy="109728"/>
              </a:xfrm>
              <a:custGeom>
                <a:avLst/>
                <a:gdLst>
                  <a:gd name="connsiteX0" fmla="*/ 0 w 0"/>
                  <a:gd name="connsiteY0" fmla="*/ 0 h 109728"/>
                  <a:gd name="connsiteX1" fmla="*/ 0 w 0"/>
                  <a:gd name="connsiteY1" fmla="*/ 109728 h 10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9728">
                    <a:moveTo>
                      <a:pt x="0" y="0"/>
                    </a:moveTo>
                    <a:lnTo>
                      <a:pt x="0" y="10972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10314432" y="1938528"/>
                <a:ext cx="0" cy="182880"/>
              </a:xfrm>
              <a:custGeom>
                <a:avLst/>
                <a:gdLst>
                  <a:gd name="connsiteX0" fmla="*/ 0 w 0"/>
                  <a:gd name="connsiteY0" fmla="*/ 0 h 182880"/>
                  <a:gd name="connsiteX1" fmla="*/ 0 w 0"/>
                  <a:gd name="connsiteY1" fmla="*/ 18288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82880">
                    <a:moveTo>
                      <a:pt x="0" y="0"/>
                    </a:moveTo>
                    <a:lnTo>
                      <a:pt x="0" y="18288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任意多边形 2"/>
            <p:cNvSpPr/>
            <p:nvPr/>
          </p:nvSpPr>
          <p:spPr>
            <a:xfrm>
              <a:off x="7598664" y="2313432"/>
              <a:ext cx="3072384" cy="2999232"/>
            </a:xfrm>
            <a:custGeom>
              <a:avLst/>
              <a:gdLst>
                <a:gd name="connsiteX0" fmla="*/ 0 w 3072384"/>
                <a:gd name="connsiteY0" fmla="*/ 0 h 2999232"/>
                <a:gd name="connsiteX1" fmla="*/ 0 w 3072384"/>
                <a:gd name="connsiteY1" fmla="*/ 219456 h 2999232"/>
                <a:gd name="connsiteX2" fmla="*/ 3072384 w 3072384"/>
                <a:gd name="connsiteY2" fmla="*/ 219456 h 2999232"/>
                <a:gd name="connsiteX3" fmla="*/ 3072384 w 3072384"/>
                <a:gd name="connsiteY3" fmla="*/ 2999232 h 2999232"/>
                <a:gd name="connsiteX4" fmla="*/ 2926080 w 3072384"/>
                <a:gd name="connsiteY4" fmla="*/ 2999232 h 29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2384" h="2999232">
                  <a:moveTo>
                    <a:pt x="0" y="0"/>
                  </a:moveTo>
                  <a:lnTo>
                    <a:pt x="0" y="219456"/>
                  </a:lnTo>
                  <a:lnTo>
                    <a:pt x="3072384" y="219456"/>
                  </a:lnTo>
                  <a:lnTo>
                    <a:pt x="3072384" y="2999232"/>
                  </a:lnTo>
                  <a:lnTo>
                    <a:pt x="2926080" y="299923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8103" y="4624074"/>
            <a:ext cx="518205" cy="49381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3114" y="4618107"/>
            <a:ext cx="518205" cy="493819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736" y="3629935"/>
            <a:ext cx="518205" cy="493819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97226" y="2286000"/>
            <a:ext cx="1836462" cy="3319272"/>
            <a:chOff x="7097226" y="2286000"/>
            <a:chExt cx="1836462" cy="3319272"/>
          </a:xfrm>
        </p:grpSpPr>
        <p:sp>
          <p:nvSpPr>
            <p:cNvPr id="2" name="任意多边形 1"/>
            <p:cNvSpPr/>
            <p:nvPr/>
          </p:nvSpPr>
          <p:spPr>
            <a:xfrm>
              <a:off x="7097226" y="2304288"/>
              <a:ext cx="1836462" cy="3300984"/>
            </a:xfrm>
            <a:custGeom>
              <a:avLst/>
              <a:gdLst>
                <a:gd name="connsiteX0" fmla="*/ 1078992 w 1892808"/>
                <a:gd name="connsiteY0" fmla="*/ 0 h 3300984"/>
                <a:gd name="connsiteX1" fmla="*/ 1078992 w 1892808"/>
                <a:gd name="connsiteY1" fmla="*/ 310896 h 3300984"/>
                <a:gd name="connsiteX2" fmla="*/ 0 w 1892808"/>
                <a:gd name="connsiteY2" fmla="*/ 310896 h 3300984"/>
                <a:gd name="connsiteX3" fmla="*/ 0 w 1892808"/>
                <a:gd name="connsiteY3" fmla="*/ 3300984 h 3300984"/>
                <a:gd name="connsiteX4" fmla="*/ 1892808 w 1892808"/>
                <a:gd name="connsiteY4" fmla="*/ 3300984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2808" h="3300984">
                  <a:moveTo>
                    <a:pt x="1078992" y="0"/>
                  </a:moveTo>
                  <a:lnTo>
                    <a:pt x="1078992" y="310896"/>
                  </a:lnTo>
                  <a:lnTo>
                    <a:pt x="0" y="310896"/>
                  </a:lnTo>
                  <a:lnTo>
                    <a:pt x="0" y="3300984"/>
                  </a:lnTo>
                  <a:lnTo>
                    <a:pt x="1892808" y="330098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7406640" y="2286000"/>
              <a:ext cx="0" cy="329184"/>
            </a:xfrm>
            <a:custGeom>
              <a:avLst/>
              <a:gdLst>
                <a:gd name="connsiteX0" fmla="*/ 0 w 0"/>
                <a:gd name="connsiteY0" fmla="*/ 0 h 329184"/>
                <a:gd name="connsiteX1" fmla="*/ 0 w 0"/>
                <a:gd name="connsiteY1" fmla="*/ 329184 h 32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29184">
                  <a:moveTo>
                    <a:pt x="0" y="0"/>
                  </a:moveTo>
                  <a:lnTo>
                    <a:pt x="0" y="32918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061704" y="2706624"/>
            <a:ext cx="932688" cy="850392"/>
            <a:chOff x="9061704" y="2706624"/>
            <a:chExt cx="932688" cy="850392"/>
          </a:xfrm>
        </p:grpSpPr>
        <p:sp>
          <p:nvSpPr>
            <p:cNvPr id="22" name="任意多边形 21"/>
            <p:cNvSpPr/>
            <p:nvPr/>
          </p:nvSpPr>
          <p:spPr>
            <a:xfrm>
              <a:off x="9061704" y="2706624"/>
              <a:ext cx="932688" cy="277118"/>
            </a:xfrm>
            <a:custGeom>
              <a:avLst/>
              <a:gdLst>
                <a:gd name="connsiteX0" fmla="*/ 0 w 960120"/>
                <a:gd name="connsiteY0" fmla="*/ 0 h 274320"/>
                <a:gd name="connsiteX1" fmla="*/ 0 w 960120"/>
                <a:gd name="connsiteY1" fmla="*/ 274320 h 274320"/>
                <a:gd name="connsiteX2" fmla="*/ 960120 w 960120"/>
                <a:gd name="connsiteY2" fmla="*/ 274320 h 274320"/>
                <a:gd name="connsiteX3" fmla="*/ 960120 w 960120"/>
                <a:gd name="connsiteY3" fmla="*/ 27432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120" h="274320">
                  <a:moveTo>
                    <a:pt x="0" y="0"/>
                  </a:moveTo>
                  <a:lnTo>
                    <a:pt x="0" y="274320"/>
                  </a:lnTo>
                  <a:lnTo>
                    <a:pt x="960120" y="274320"/>
                  </a:lnTo>
                  <a:lnTo>
                    <a:pt x="960120" y="2743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948672" y="2980944"/>
              <a:ext cx="0" cy="576072"/>
            </a:xfrm>
            <a:custGeom>
              <a:avLst/>
              <a:gdLst>
                <a:gd name="connsiteX0" fmla="*/ 0 w 0"/>
                <a:gd name="connsiteY0" fmla="*/ 576072 h 576072"/>
                <a:gd name="connsiteX1" fmla="*/ 0 w 0"/>
                <a:gd name="connsiteY1" fmla="*/ 0 h 5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72">
                  <a:moveTo>
                    <a:pt x="0" y="57607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415784" y="2706623"/>
            <a:ext cx="2843784" cy="1194811"/>
            <a:chOff x="7415784" y="2706623"/>
            <a:chExt cx="2843784" cy="1194811"/>
          </a:xfrm>
        </p:grpSpPr>
        <p:sp>
          <p:nvSpPr>
            <p:cNvPr id="34" name="任意多边形 33"/>
            <p:cNvSpPr/>
            <p:nvPr/>
          </p:nvSpPr>
          <p:spPr>
            <a:xfrm>
              <a:off x="7415784" y="2706623"/>
              <a:ext cx="2843784" cy="1194811"/>
            </a:xfrm>
            <a:custGeom>
              <a:avLst/>
              <a:gdLst>
                <a:gd name="connsiteX0" fmla="*/ 0 w 2843784"/>
                <a:gd name="connsiteY0" fmla="*/ 0 h 1133856"/>
                <a:gd name="connsiteX1" fmla="*/ 0 w 2843784"/>
                <a:gd name="connsiteY1" fmla="*/ 283464 h 1133856"/>
                <a:gd name="connsiteX2" fmla="*/ 1435608 w 2843784"/>
                <a:gd name="connsiteY2" fmla="*/ 283464 h 1133856"/>
                <a:gd name="connsiteX3" fmla="*/ 1435608 w 2843784"/>
                <a:gd name="connsiteY3" fmla="*/ 1133856 h 1133856"/>
                <a:gd name="connsiteX4" fmla="*/ 2843784 w 2843784"/>
                <a:gd name="connsiteY4" fmla="*/ 1133856 h 11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784" h="1133856">
                  <a:moveTo>
                    <a:pt x="0" y="0"/>
                  </a:moveTo>
                  <a:lnTo>
                    <a:pt x="0" y="283464"/>
                  </a:lnTo>
                  <a:lnTo>
                    <a:pt x="1435608" y="283464"/>
                  </a:lnTo>
                  <a:lnTo>
                    <a:pt x="1435608" y="1133856"/>
                  </a:lnTo>
                  <a:lnTo>
                    <a:pt x="2843784" y="113385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8138160" y="2706624"/>
              <a:ext cx="0" cy="301752"/>
            </a:xfrm>
            <a:custGeom>
              <a:avLst/>
              <a:gdLst>
                <a:gd name="connsiteX0" fmla="*/ 0 w 0"/>
                <a:gd name="connsiteY0" fmla="*/ 0 h 301752"/>
                <a:gd name="connsiteX1" fmla="*/ 0 w 0"/>
                <a:gd name="connsiteY1" fmla="*/ 301752 h 30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01752">
                  <a:moveTo>
                    <a:pt x="0" y="0"/>
                  </a:moveTo>
                  <a:lnTo>
                    <a:pt x="0" y="30175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174736" y="2322576"/>
            <a:ext cx="2295144" cy="1755648"/>
            <a:chOff x="8174736" y="2322576"/>
            <a:chExt cx="2295144" cy="1755648"/>
          </a:xfrm>
        </p:grpSpPr>
        <p:sp>
          <p:nvSpPr>
            <p:cNvPr id="54" name="任意多边形 53"/>
            <p:cNvSpPr/>
            <p:nvPr/>
          </p:nvSpPr>
          <p:spPr>
            <a:xfrm>
              <a:off x="8174736" y="2331720"/>
              <a:ext cx="2295144" cy="1746504"/>
            </a:xfrm>
            <a:custGeom>
              <a:avLst/>
              <a:gdLst>
                <a:gd name="connsiteX0" fmla="*/ 896112 w 2295144"/>
                <a:gd name="connsiteY0" fmla="*/ 0 h 1746504"/>
                <a:gd name="connsiteX1" fmla="*/ 896112 w 2295144"/>
                <a:gd name="connsiteY1" fmla="*/ 310896 h 1746504"/>
                <a:gd name="connsiteX2" fmla="*/ 2295144 w 2295144"/>
                <a:gd name="connsiteY2" fmla="*/ 310896 h 1746504"/>
                <a:gd name="connsiteX3" fmla="*/ 2295144 w 2295144"/>
                <a:gd name="connsiteY3" fmla="*/ 1746504 h 1746504"/>
                <a:gd name="connsiteX4" fmla="*/ 0 w 2295144"/>
                <a:gd name="connsiteY4" fmla="*/ 1746504 h 1746504"/>
                <a:gd name="connsiteX5" fmla="*/ 0 w 2295144"/>
                <a:gd name="connsiteY5" fmla="*/ 1143000 h 174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144" h="1746504">
                  <a:moveTo>
                    <a:pt x="896112" y="0"/>
                  </a:moveTo>
                  <a:lnTo>
                    <a:pt x="896112" y="310896"/>
                  </a:lnTo>
                  <a:lnTo>
                    <a:pt x="2295144" y="310896"/>
                  </a:lnTo>
                  <a:lnTo>
                    <a:pt x="2295144" y="1746504"/>
                  </a:lnTo>
                  <a:lnTo>
                    <a:pt x="0" y="1746504"/>
                  </a:lnTo>
                  <a:lnTo>
                    <a:pt x="0" y="11430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9985248" y="2322576"/>
              <a:ext cx="0" cy="320040"/>
            </a:xfrm>
            <a:custGeom>
              <a:avLst/>
              <a:gdLst>
                <a:gd name="connsiteX0" fmla="*/ 0 w 0"/>
                <a:gd name="connsiteY0" fmla="*/ 0 h 320040"/>
                <a:gd name="connsiteX1" fmla="*/ 0 w 0"/>
                <a:gd name="connsiteY1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20040">
                  <a:moveTo>
                    <a:pt x="0" y="0"/>
                  </a:moveTo>
                  <a:lnTo>
                    <a:pt x="0" y="3200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514868" y="1947672"/>
            <a:ext cx="3430500" cy="2280463"/>
            <a:chOff x="7514868" y="1947672"/>
            <a:chExt cx="3430500" cy="2280463"/>
          </a:xfrm>
        </p:grpSpPr>
        <p:sp>
          <p:nvSpPr>
            <p:cNvPr id="57" name="任意多边形 56"/>
            <p:cNvSpPr/>
            <p:nvPr/>
          </p:nvSpPr>
          <p:spPr>
            <a:xfrm>
              <a:off x="7514868" y="1947672"/>
              <a:ext cx="3430500" cy="2280463"/>
            </a:xfrm>
            <a:custGeom>
              <a:avLst/>
              <a:gdLst>
                <a:gd name="connsiteX0" fmla="*/ 1572768 w 3438144"/>
                <a:gd name="connsiteY0" fmla="*/ 0 h 2340864"/>
                <a:gd name="connsiteX1" fmla="*/ 1572768 w 3438144"/>
                <a:gd name="connsiteY1" fmla="*/ 283464 h 2340864"/>
                <a:gd name="connsiteX2" fmla="*/ 3438144 w 3438144"/>
                <a:gd name="connsiteY2" fmla="*/ 283464 h 2340864"/>
                <a:gd name="connsiteX3" fmla="*/ 3438144 w 3438144"/>
                <a:gd name="connsiteY3" fmla="*/ 2340864 h 2340864"/>
                <a:gd name="connsiteX4" fmla="*/ 0 w 3438144"/>
                <a:gd name="connsiteY4" fmla="*/ 2340864 h 2340864"/>
                <a:gd name="connsiteX5" fmla="*/ 0 w 3438144"/>
                <a:gd name="connsiteY5" fmla="*/ 1865376 h 234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2340864">
                  <a:moveTo>
                    <a:pt x="1572768" y="0"/>
                  </a:moveTo>
                  <a:lnTo>
                    <a:pt x="1572768" y="283464"/>
                  </a:lnTo>
                  <a:lnTo>
                    <a:pt x="3438144" y="283464"/>
                  </a:lnTo>
                  <a:lnTo>
                    <a:pt x="3438144" y="2340864"/>
                  </a:lnTo>
                  <a:lnTo>
                    <a:pt x="0" y="2340864"/>
                  </a:lnTo>
                  <a:lnTo>
                    <a:pt x="0" y="186537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9985248" y="1947672"/>
              <a:ext cx="0" cy="274320"/>
            </a:xfrm>
            <a:custGeom>
              <a:avLst/>
              <a:gdLst>
                <a:gd name="connsiteX0" fmla="*/ 0 w 0"/>
                <a:gd name="connsiteY0" fmla="*/ 0 h 274320"/>
                <a:gd name="connsiteX1" fmla="*/ 0 w 0"/>
                <a:gd name="connsiteY1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74320">
                  <a:moveTo>
                    <a:pt x="0" y="0"/>
                  </a:moveTo>
                  <a:lnTo>
                    <a:pt x="0" y="27432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019" y="3014483"/>
            <a:ext cx="518205" cy="49381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554" y="3460961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2893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2U12 EXP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1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2U12 EXP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背板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IPMB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8" y="2014513"/>
            <a:ext cx="3661200" cy="7783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8058" y="1433925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2U3.5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SAS EXP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557" y="4391778"/>
            <a:ext cx="737680" cy="329213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>
            <a:off x="621792" y="2130552"/>
            <a:ext cx="3502152" cy="2157984"/>
          </a:xfrm>
          <a:custGeom>
            <a:avLst/>
            <a:gdLst>
              <a:gd name="connsiteX0" fmla="*/ 0 w 3502152"/>
              <a:gd name="connsiteY0" fmla="*/ 0 h 2157984"/>
              <a:gd name="connsiteX1" fmla="*/ 3502152 w 3502152"/>
              <a:gd name="connsiteY1" fmla="*/ 0 h 2157984"/>
              <a:gd name="connsiteX2" fmla="*/ 3502152 w 3502152"/>
              <a:gd name="connsiteY2" fmla="*/ 2157984 h 2157984"/>
              <a:gd name="connsiteX3" fmla="*/ 2980944 w 3502152"/>
              <a:gd name="connsiteY3" fmla="*/ 2157984 h 21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152" h="2157984">
                <a:moveTo>
                  <a:pt x="0" y="0"/>
                </a:moveTo>
                <a:lnTo>
                  <a:pt x="3502152" y="0"/>
                </a:lnTo>
                <a:lnTo>
                  <a:pt x="3502152" y="2157984"/>
                </a:lnTo>
                <a:lnTo>
                  <a:pt x="2980944" y="215798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425" y="3794717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0041"/>
              </p:ext>
            </p:extLst>
          </p:nvPr>
        </p:nvGraphicFramePr>
        <p:xfrm>
          <a:off x="1091768" y="1704077"/>
          <a:ext cx="1009810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66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171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线缆类型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线缆描述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线缆物料号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电源线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30cm 4pin</a:t>
                      </a:r>
                      <a:r>
                        <a:rPr lang="zh-CN" altLang="en-US" sz="1800" kern="12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sz="1800" kern="12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8pin</a:t>
                      </a:r>
                      <a:r>
                        <a:rPr lang="zh-CN" altLang="en-US" sz="1800" kern="12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37000611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42cm 8pin</a:t>
                      </a:r>
                      <a:r>
                        <a:rPr lang="zh-CN" altLang="en-US" sz="1800" kern="12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</a:t>
                      </a:r>
                      <a:r>
                        <a:rPr lang="en-US" altLang="zh-CN" sz="1800" kern="12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Micro8pin</a:t>
                      </a:r>
                      <a:r>
                        <a:rPr lang="zh-CN" altLang="en-US" sz="1800" kern="12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线缆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37001480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37001469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背板</a:t>
                      </a:r>
                      <a:endParaRPr lang="zh-CN" altLang="en-US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BD12G02-8639-U2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硬盘背板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后置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1U2 </a:t>
                      </a:r>
                      <a:r>
                        <a:rPr lang="en-US" altLang="zh-CN" dirty="0" err="1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NVMe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背板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1U3.5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寸 横插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04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盘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12G SAS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Pth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智能硬盘背板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前置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1U4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HDD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背板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BD12G04-8639-U1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智能硬盘背板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BD16G04-8639-U1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智能硬盘背板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前置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1U4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Nvme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背板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2U3.5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寸横插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盘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12G SAS EXP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智能硬盘背板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前置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2U12 EXP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915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9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2U12 EXP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背板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电源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8" y="2014513"/>
            <a:ext cx="3661200" cy="7783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8058" y="1433925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2U3.5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SAS EXP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453" y="2683184"/>
            <a:ext cx="518205" cy="49381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8354" y="3602736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402336" y="2221992"/>
            <a:ext cx="3913632" cy="1380744"/>
          </a:xfrm>
          <a:custGeom>
            <a:avLst/>
            <a:gdLst>
              <a:gd name="connsiteX0" fmla="*/ 0 w 3913632"/>
              <a:gd name="connsiteY0" fmla="*/ 1380744 h 1380744"/>
              <a:gd name="connsiteX1" fmla="*/ 0 w 3913632"/>
              <a:gd name="connsiteY1" fmla="*/ 1042416 h 1380744"/>
              <a:gd name="connsiteX2" fmla="*/ 3913632 w 3913632"/>
              <a:gd name="connsiteY2" fmla="*/ 1042416 h 1380744"/>
              <a:gd name="connsiteX3" fmla="*/ 3913632 w 3913632"/>
              <a:gd name="connsiteY3" fmla="*/ 0 h 1380744"/>
              <a:gd name="connsiteX4" fmla="*/ 3538728 w 3913632"/>
              <a:gd name="connsiteY4" fmla="*/ 0 h 138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380744">
                <a:moveTo>
                  <a:pt x="0" y="1380744"/>
                </a:moveTo>
                <a:lnTo>
                  <a:pt x="0" y="1042416"/>
                </a:lnTo>
                <a:lnTo>
                  <a:pt x="3913632" y="1042416"/>
                </a:lnTo>
                <a:lnTo>
                  <a:pt x="3913632" y="0"/>
                </a:lnTo>
                <a:lnTo>
                  <a:pt x="353872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37744" y="2423160"/>
            <a:ext cx="3877056" cy="1179576"/>
          </a:xfrm>
          <a:custGeom>
            <a:avLst/>
            <a:gdLst>
              <a:gd name="connsiteX0" fmla="*/ 0 w 3877056"/>
              <a:gd name="connsiteY0" fmla="*/ 1179576 h 1179576"/>
              <a:gd name="connsiteX1" fmla="*/ 0 w 3877056"/>
              <a:gd name="connsiteY1" fmla="*/ 694944 h 1179576"/>
              <a:gd name="connsiteX2" fmla="*/ 3877056 w 3877056"/>
              <a:gd name="connsiteY2" fmla="*/ 694944 h 1179576"/>
              <a:gd name="connsiteX3" fmla="*/ 3877056 w 3877056"/>
              <a:gd name="connsiteY3" fmla="*/ 0 h 1179576"/>
              <a:gd name="connsiteX4" fmla="*/ 3703320 w 3877056"/>
              <a:gd name="connsiteY4" fmla="*/ 0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7056" h="1179576">
                <a:moveTo>
                  <a:pt x="0" y="1179576"/>
                </a:moveTo>
                <a:lnTo>
                  <a:pt x="0" y="694944"/>
                </a:lnTo>
                <a:lnTo>
                  <a:pt x="3877056" y="694944"/>
                </a:lnTo>
                <a:lnTo>
                  <a:pt x="3877056" y="0"/>
                </a:lnTo>
                <a:lnTo>
                  <a:pt x="370332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846" y="2683183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2U12 EXP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背板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95cm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97cm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8" y="2014513"/>
            <a:ext cx="3661200" cy="7783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8058" y="1433925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2U3.5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SAS EXP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755" y="4192343"/>
            <a:ext cx="518205" cy="4938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3126553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47573" y="3315180"/>
            <a:ext cx="4852173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卡端。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1033272" y="2660904"/>
            <a:ext cx="2999232" cy="2724912"/>
          </a:xfrm>
          <a:custGeom>
            <a:avLst/>
            <a:gdLst>
              <a:gd name="connsiteX0" fmla="*/ 0 w 2999232"/>
              <a:gd name="connsiteY0" fmla="*/ 0 h 2724912"/>
              <a:gd name="connsiteX1" fmla="*/ 2999232 w 2999232"/>
              <a:gd name="connsiteY1" fmla="*/ 0 h 2724912"/>
              <a:gd name="connsiteX2" fmla="*/ 2999232 w 2999232"/>
              <a:gd name="connsiteY2" fmla="*/ 2724912 h 2724912"/>
              <a:gd name="connsiteX3" fmla="*/ 2834640 w 2999232"/>
              <a:gd name="connsiteY3" fmla="*/ 2724912 h 272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9232" h="2724912">
                <a:moveTo>
                  <a:pt x="0" y="0"/>
                </a:moveTo>
                <a:lnTo>
                  <a:pt x="2999232" y="0"/>
                </a:lnTo>
                <a:lnTo>
                  <a:pt x="2999232" y="2724912"/>
                </a:lnTo>
                <a:lnTo>
                  <a:pt x="2834640" y="2724912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024128" y="2423160"/>
            <a:ext cx="3154680" cy="3209544"/>
          </a:xfrm>
          <a:custGeom>
            <a:avLst/>
            <a:gdLst>
              <a:gd name="connsiteX0" fmla="*/ 0 w 3154680"/>
              <a:gd name="connsiteY0" fmla="*/ 0 h 3209544"/>
              <a:gd name="connsiteX1" fmla="*/ 3154680 w 3154680"/>
              <a:gd name="connsiteY1" fmla="*/ 0 h 3209544"/>
              <a:gd name="connsiteX2" fmla="*/ 3154680 w 3154680"/>
              <a:gd name="connsiteY2" fmla="*/ 3209544 h 3209544"/>
              <a:gd name="connsiteX3" fmla="*/ 2834640 w 3154680"/>
              <a:gd name="connsiteY3" fmla="*/ 3209544 h 320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680" h="3209544">
                <a:moveTo>
                  <a:pt x="0" y="0"/>
                </a:moveTo>
                <a:lnTo>
                  <a:pt x="3154680" y="0"/>
                </a:lnTo>
                <a:lnTo>
                  <a:pt x="3154680" y="3209544"/>
                </a:lnTo>
                <a:lnTo>
                  <a:pt x="2834640" y="320954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800" y="4192342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85" y="2780079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14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盘位</a:t>
            </a:r>
            <a:endParaRPr 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965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HDD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后置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1U2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：接普通硬盘和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altLang="zh-CN" sz="32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0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117cm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IPMI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24cm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IPMI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451" y="3785573"/>
            <a:ext cx="518205" cy="493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557" y="4391778"/>
            <a:ext cx="737680" cy="3292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5" y="2264990"/>
            <a:ext cx="3660342" cy="30239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229963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4" y="2683536"/>
            <a:ext cx="3660342" cy="30239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2628" y="2719018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0080" y="1975104"/>
            <a:ext cx="3465576" cy="2304288"/>
            <a:chOff x="640080" y="1975104"/>
            <a:chExt cx="3465576" cy="2304288"/>
          </a:xfrm>
        </p:grpSpPr>
        <p:grpSp>
          <p:nvGrpSpPr>
            <p:cNvPr id="4" name="组合 3"/>
            <p:cNvGrpSpPr/>
            <p:nvPr/>
          </p:nvGrpSpPr>
          <p:grpSpPr>
            <a:xfrm>
              <a:off x="640080" y="1975104"/>
              <a:ext cx="3465576" cy="2304288"/>
              <a:chOff x="640080" y="1975104"/>
              <a:chExt cx="3465576" cy="2304288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640080" y="1975104"/>
                <a:ext cx="3465576" cy="2304288"/>
              </a:xfrm>
              <a:custGeom>
                <a:avLst/>
                <a:gdLst>
                  <a:gd name="connsiteX0" fmla="*/ 0 w 3465576"/>
                  <a:gd name="connsiteY0" fmla="*/ 0 h 2304288"/>
                  <a:gd name="connsiteX1" fmla="*/ 3465576 w 3465576"/>
                  <a:gd name="connsiteY1" fmla="*/ 0 h 2304288"/>
                  <a:gd name="connsiteX2" fmla="*/ 3465576 w 3465576"/>
                  <a:gd name="connsiteY2" fmla="*/ 2304288 h 2304288"/>
                  <a:gd name="connsiteX3" fmla="*/ 2944368 w 3465576"/>
                  <a:gd name="connsiteY3" fmla="*/ 2304288 h 230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5576" h="2304288">
                    <a:moveTo>
                      <a:pt x="0" y="0"/>
                    </a:moveTo>
                    <a:lnTo>
                      <a:pt x="3465576" y="0"/>
                    </a:lnTo>
                    <a:lnTo>
                      <a:pt x="3465576" y="2304288"/>
                    </a:lnTo>
                    <a:lnTo>
                      <a:pt x="2944368" y="230428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658368" y="2377440"/>
                <a:ext cx="3447288" cy="0"/>
              </a:xfrm>
              <a:custGeom>
                <a:avLst/>
                <a:gdLst>
                  <a:gd name="connsiteX0" fmla="*/ 0 w 3447288"/>
                  <a:gd name="connsiteY0" fmla="*/ 0 h 0"/>
                  <a:gd name="connsiteX1" fmla="*/ 3447288 w 3447288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7288">
                    <a:moveTo>
                      <a:pt x="0" y="0"/>
                    </a:moveTo>
                    <a:lnTo>
                      <a:pt x="3447288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658368" y="2788920"/>
              <a:ext cx="3447288" cy="0"/>
            </a:xfrm>
            <a:custGeom>
              <a:avLst/>
              <a:gdLst>
                <a:gd name="connsiteX0" fmla="*/ 0 w 3447288"/>
                <a:gd name="connsiteY0" fmla="*/ 0 h 0"/>
                <a:gd name="connsiteX1" fmla="*/ 3447288 w 344728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7288">
                  <a:moveTo>
                    <a:pt x="0" y="0"/>
                  </a:moveTo>
                  <a:lnTo>
                    <a:pt x="344728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1320722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任意多边形 10"/>
          <p:cNvSpPr/>
          <p:nvPr/>
        </p:nvSpPr>
        <p:spPr>
          <a:xfrm>
            <a:off x="1106424" y="6291072"/>
            <a:ext cx="905256" cy="493776"/>
          </a:xfrm>
          <a:custGeom>
            <a:avLst/>
            <a:gdLst>
              <a:gd name="connsiteX0" fmla="*/ 0 w 905256"/>
              <a:gd name="connsiteY0" fmla="*/ 0 h 493776"/>
              <a:gd name="connsiteX1" fmla="*/ 0 w 905256"/>
              <a:gd name="connsiteY1" fmla="*/ 493776 h 493776"/>
              <a:gd name="connsiteX2" fmla="*/ 905256 w 905256"/>
              <a:gd name="connsiteY2" fmla="*/ 493776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256" h="493776">
                <a:moveTo>
                  <a:pt x="0" y="0"/>
                </a:moveTo>
                <a:lnTo>
                  <a:pt x="0" y="493776"/>
                </a:lnTo>
                <a:lnTo>
                  <a:pt x="905256" y="4937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36" y="5948665"/>
            <a:ext cx="737680" cy="3292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7770" y="6380771"/>
            <a:ext cx="554784" cy="3292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993" y="6387445"/>
            <a:ext cx="518205" cy="49381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232" y="5078636"/>
            <a:ext cx="1274174" cy="32921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0698" y="6380771"/>
            <a:ext cx="701101" cy="329213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886968" y="4928616"/>
            <a:ext cx="2596896" cy="1847088"/>
          </a:xfrm>
          <a:custGeom>
            <a:avLst/>
            <a:gdLst>
              <a:gd name="connsiteX0" fmla="*/ 0 w 2596896"/>
              <a:gd name="connsiteY0" fmla="*/ 0 h 1847088"/>
              <a:gd name="connsiteX1" fmla="*/ 2596896 w 2596896"/>
              <a:gd name="connsiteY1" fmla="*/ 0 h 1847088"/>
              <a:gd name="connsiteX2" fmla="*/ 2596896 w 2596896"/>
              <a:gd name="connsiteY2" fmla="*/ 1847088 h 1847088"/>
              <a:gd name="connsiteX3" fmla="*/ 1901952 w 2596896"/>
              <a:gd name="connsiteY3" fmla="*/ 1847088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6896" h="1847088">
                <a:moveTo>
                  <a:pt x="0" y="0"/>
                </a:moveTo>
                <a:lnTo>
                  <a:pt x="2596896" y="0"/>
                </a:lnTo>
                <a:lnTo>
                  <a:pt x="2596896" y="1847088"/>
                </a:lnTo>
                <a:lnTo>
                  <a:pt x="1901952" y="184708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5565" y="6387445"/>
            <a:ext cx="518205" cy="493819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67275" y="3293279"/>
            <a:ext cx="485217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若后置无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硬盘，且只有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1pcs 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转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 IPMB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线缆，则后置背板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I2C_HP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接口不接线。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5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Micro8pin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613" y="1799007"/>
            <a:ext cx="518205" cy="4938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354" y="3602736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329184" y="2039112"/>
            <a:ext cx="3913632" cy="1563624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5" y="2264990"/>
            <a:ext cx="3660342" cy="30239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229963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92024" y="2432304"/>
            <a:ext cx="3959352" cy="1179576"/>
          </a:xfrm>
          <a:custGeom>
            <a:avLst/>
            <a:gdLst>
              <a:gd name="connsiteX0" fmla="*/ 3611880 w 3959352"/>
              <a:gd name="connsiteY0" fmla="*/ 0 h 1179576"/>
              <a:gd name="connsiteX1" fmla="*/ 3959352 w 3959352"/>
              <a:gd name="connsiteY1" fmla="*/ 0 h 1179576"/>
              <a:gd name="connsiteX2" fmla="*/ 3959352 w 3959352"/>
              <a:gd name="connsiteY2" fmla="*/ 795528 h 1179576"/>
              <a:gd name="connsiteX3" fmla="*/ 0 w 3959352"/>
              <a:gd name="connsiteY3" fmla="*/ 795528 h 1179576"/>
              <a:gd name="connsiteX4" fmla="*/ 0 w 3959352"/>
              <a:gd name="connsiteY4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352" h="1179576">
                <a:moveTo>
                  <a:pt x="3611880" y="0"/>
                </a:moveTo>
                <a:lnTo>
                  <a:pt x="3959352" y="0"/>
                </a:lnTo>
                <a:lnTo>
                  <a:pt x="3959352" y="795528"/>
                </a:lnTo>
                <a:lnTo>
                  <a:pt x="0" y="795528"/>
                </a:lnTo>
                <a:lnTo>
                  <a:pt x="0" y="11795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613" y="2206534"/>
            <a:ext cx="518205" cy="4938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4" y="2683536"/>
            <a:ext cx="3660342" cy="30239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2628" y="2719018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3152" y="2843784"/>
            <a:ext cx="4005072" cy="758952"/>
          </a:xfrm>
          <a:custGeom>
            <a:avLst/>
            <a:gdLst>
              <a:gd name="connsiteX0" fmla="*/ 0 w 4005072"/>
              <a:gd name="connsiteY0" fmla="*/ 758952 h 758952"/>
              <a:gd name="connsiteX1" fmla="*/ 0 w 4005072"/>
              <a:gd name="connsiteY1" fmla="*/ 292608 h 758952"/>
              <a:gd name="connsiteX2" fmla="*/ 4005072 w 4005072"/>
              <a:gd name="connsiteY2" fmla="*/ 292608 h 758952"/>
              <a:gd name="connsiteX3" fmla="*/ 4005072 w 4005072"/>
              <a:gd name="connsiteY3" fmla="*/ 0 h 758952"/>
              <a:gd name="connsiteX4" fmla="*/ 3721608 w 4005072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072" h="758952">
                <a:moveTo>
                  <a:pt x="0" y="758952"/>
                </a:moveTo>
                <a:lnTo>
                  <a:pt x="0" y="292608"/>
                </a:lnTo>
                <a:lnTo>
                  <a:pt x="4005072" y="292608"/>
                </a:lnTo>
                <a:lnTo>
                  <a:pt x="4005072" y="0"/>
                </a:lnTo>
                <a:lnTo>
                  <a:pt x="372160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553" y="2614061"/>
            <a:ext cx="518205" cy="4938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1320722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任意多边形 6"/>
          <p:cNvSpPr/>
          <p:nvPr/>
        </p:nvSpPr>
        <p:spPr>
          <a:xfrm>
            <a:off x="475488" y="3392424"/>
            <a:ext cx="1289304" cy="3346704"/>
          </a:xfrm>
          <a:custGeom>
            <a:avLst/>
            <a:gdLst>
              <a:gd name="connsiteX0" fmla="*/ 0 w 1289304"/>
              <a:gd name="connsiteY0" fmla="*/ 210312 h 3346704"/>
              <a:gd name="connsiteX1" fmla="*/ 0 w 1289304"/>
              <a:gd name="connsiteY1" fmla="*/ 0 h 3346704"/>
              <a:gd name="connsiteX2" fmla="*/ 256032 w 1289304"/>
              <a:gd name="connsiteY2" fmla="*/ 0 h 3346704"/>
              <a:gd name="connsiteX3" fmla="*/ 256032 w 1289304"/>
              <a:gd name="connsiteY3" fmla="*/ 3346704 h 3346704"/>
              <a:gd name="connsiteX4" fmla="*/ 1289304 w 1289304"/>
              <a:gd name="connsiteY4" fmla="*/ 3346704 h 33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04" h="3346704">
                <a:moveTo>
                  <a:pt x="0" y="210312"/>
                </a:moveTo>
                <a:lnTo>
                  <a:pt x="0" y="0"/>
                </a:lnTo>
                <a:lnTo>
                  <a:pt x="256032" y="0"/>
                </a:lnTo>
                <a:lnTo>
                  <a:pt x="256032" y="3346704"/>
                </a:lnTo>
                <a:lnTo>
                  <a:pt x="1289304" y="334670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65" y="6245309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4" y="2683536"/>
            <a:ext cx="3660342" cy="3023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5" y="2264990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</a:t>
              </a:r>
              <a:r>
                <a:rPr lang="en-US" altLang="zh-CN" sz="1200" b="1" dirty="0" smtClean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69cm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93cm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35cm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⑥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14cm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x8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左弯线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973" y="1840623"/>
            <a:ext cx="518205" cy="49381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3126553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984248" y="2084832"/>
            <a:ext cx="2075688" cy="3566160"/>
          </a:xfrm>
          <a:custGeom>
            <a:avLst/>
            <a:gdLst>
              <a:gd name="connsiteX0" fmla="*/ 0 w 2075688"/>
              <a:gd name="connsiteY0" fmla="*/ 0 h 3566160"/>
              <a:gd name="connsiteX1" fmla="*/ 1947672 w 2075688"/>
              <a:gd name="connsiteY1" fmla="*/ 0 h 3566160"/>
              <a:gd name="connsiteX2" fmla="*/ 2075688 w 2075688"/>
              <a:gd name="connsiteY2" fmla="*/ 0 h 3566160"/>
              <a:gd name="connsiteX3" fmla="*/ 2075688 w 2075688"/>
              <a:gd name="connsiteY3" fmla="*/ 3566160 h 3566160"/>
              <a:gd name="connsiteX4" fmla="*/ 1892808 w 2075688"/>
              <a:gd name="connsiteY4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688" h="3566160">
                <a:moveTo>
                  <a:pt x="0" y="0"/>
                </a:moveTo>
                <a:lnTo>
                  <a:pt x="1947672" y="0"/>
                </a:lnTo>
                <a:lnTo>
                  <a:pt x="2075688" y="0"/>
                </a:lnTo>
                <a:lnTo>
                  <a:pt x="2075688" y="3566160"/>
                </a:lnTo>
                <a:lnTo>
                  <a:pt x="1892808" y="35661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67275" y="1038858"/>
            <a:ext cx="4852173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8~11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12~15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后置背板：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较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短端口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线缆较长端口，接入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后置背板：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线缆较短端口，接入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较长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229963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955" y="2633450"/>
            <a:ext cx="518205" cy="49381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2628" y="2719018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2347812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956816" y="2916936"/>
            <a:ext cx="1677291" cy="2167128"/>
          </a:xfrm>
          <a:custGeom>
            <a:avLst/>
            <a:gdLst>
              <a:gd name="connsiteX0" fmla="*/ 0 w 1737360"/>
              <a:gd name="connsiteY0" fmla="*/ 0 h 2167128"/>
              <a:gd name="connsiteX1" fmla="*/ 1673352 w 1737360"/>
              <a:gd name="connsiteY1" fmla="*/ 0 h 2167128"/>
              <a:gd name="connsiteX2" fmla="*/ 1737360 w 1737360"/>
              <a:gd name="connsiteY2" fmla="*/ 0 h 2167128"/>
              <a:gd name="connsiteX3" fmla="*/ 1737360 w 1737360"/>
              <a:gd name="connsiteY3" fmla="*/ 2167128 h 21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0" h="2167128">
                <a:moveTo>
                  <a:pt x="0" y="0"/>
                </a:moveTo>
                <a:lnTo>
                  <a:pt x="1673352" y="0"/>
                </a:lnTo>
                <a:lnTo>
                  <a:pt x="1737360" y="0"/>
                </a:lnTo>
                <a:lnTo>
                  <a:pt x="1737360" y="216712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17" y="2237037"/>
            <a:ext cx="518205" cy="49381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1965960" y="2450592"/>
            <a:ext cx="2002536" cy="2880360"/>
          </a:xfrm>
          <a:custGeom>
            <a:avLst/>
            <a:gdLst>
              <a:gd name="connsiteX0" fmla="*/ 0 w 2002536"/>
              <a:gd name="connsiteY0" fmla="*/ 0 h 2880360"/>
              <a:gd name="connsiteX1" fmla="*/ 2002536 w 2002536"/>
              <a:gd name="connsiteY1" fmla="*/ 0 h 2880360"/>
              <a:gd name="connsiteX2" fmla="*/ 2002536 w 2002536"/>
              <a:gd name="connsiteY2" fmla="*/ 2880360 h 2880360"/>
              <a:gd name="connsiteX3" fmla="*/ 1892808 w 2002536"/>
              <a:gd name="connsiteY3" fmla="*/ 288036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2536" h="2880360">
                <a:moveTo>
                  <a:pt x="0" y="0"/>
                </a:moveTo>
                <a:lnTo>
                  <a:pt x="2002536" y="0"/>
                </a:lnTo>
                <a:lnTo>
                  <a:pt x="2002536" y="2880360"/>
                </a:lnTo>
                <a:lnTo>
                  <a:pt x="1892808" y="28803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1320722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任意多边形 34"/>
          <p:cNvSpPr/>
          <p:nvPr/>
        </p:nvSpPr>
        <p:spPr>
          <a:xfrm>
            <a:off x="2185416" y="6163056"/>
            <a:ext cx="1481328" cy="502920"/>
          </a:xfrm>
          <a:custGeom>
            <a:avLst/>
            <a:gdLst>
              <a:gd name="connsiteX0" fmla="*/ 0 w 1481328"/>
              <a:gd name="connsiteY0" fmla="*/ 502920 h 502920"/>
              <a:gd name="connsiteX1" fmla="*/ 0 w 1481328"/>
              <a:gd name="connsiteY1" fmla="*/ 256032 h 502920"/>
              <a:gd name="connsiteX2" fmla="*/ 1481328 w 1481328"/>
              <a:gd name="connsiteY2" fmla="*/ 256032 h 502920"/>
              <a:gd name="connsiteX3" fmla="*/ 1481328 w 1481328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328" h="502920">
                <a:moveTo>
                  <a:pt x="0" y="502920"/>
                </a:moveTo>
                <a:lnTo>
                  <a:pt x="0" y="256032"/>
                </a:lnTo>
                <a:lnTo>
                  <a:pt x="1481328" y="256032"/>
                </a:lnTo>
                <a:lnTo>
                  <a:pt x="148132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6313" y="5979954"/>
            <a:ext cx="518205" cy="493819"/>
          </a:xfrm>
          <a:prstGeom prst="rect">
            <a:avLst/>
          </a:prstGeom>
        </p:spPr>
      </p:pic>
      <p:sp>
        <p:nvSpPr>
          <p:cNvPr id="36" name="任意多边形 35"/>
          <p:cNvSpPr/>
          <p:nvPr/>
        </p:nvSpPr>
        <p:spPr>
          <a:xfrm>
            <a:off x="1664208" y="5577840"/>
            <a:ext cx="850392" cy="1225296"/>
          </a:xfrm>
          <a:custGeom>
            <a:avLst/>
            <a:gdLst>
              <a:gd name="connsiteX0" fmla="*/ 603504 w 850392"/>
              <a:gd name="connsiteY0" fmla="*/ 0 h 1225296"/>
              <a:gd name="connsiteX1" fmla="*/ 0 w 850392"/>
              <a:gd name="connsiteY1" fmla="*/ 0 h 1225296"/>
              <a:gd name="connsiteX2" fmla="*/ 0 w 850392"/>
              <a:gd name="connsiteY2" fmla="*/ 1225296 h 1225296"/>
              <a:gd name="connsiteX3" fmla="*/ 850392 w 850392"/>
              <a:gd name="connsiteY3" fmla="*/ 1225296 h 1225296"/>
              <a:gd name="connsiteX4" fmla="*/ 850392 w 850392"/>
              <a:gd name="connsiteY4" fmla="*/ 1124712 h 122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392" h="1225296">
                <a:moveTo>
                  <a:pt x="603504" y="0"/>
                </a:moveTo>
                <a:lnTo>
                  <a:pt x="0" y="0"/>
                </a:lnTo>
                <a:lnTo>
                  <a:pt x="0" y="1225296"/>
                </a:lnTo>
                <a:lnTo>
                  <a:pt x="850392" y="1225296"/>
                </a:lnTo>
                <a:lnTo>
                  <a:pt x="850392" y="1124712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67275" y="5482299"/>
            <a:ext cx="485217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7000/5000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0~1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231" y="5550059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4" y="2683536"/>
            <a:ext cx="3660342" cy="3023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5" y="2264990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 smtClean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69cm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93cm 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35cm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973" y="1840623"/>
            <a:ext cx="518205" cy="49381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3126553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984248" y="2084832"/>
            <a:ext cx="2075688" cy="3566160"/>
          </a:xfrm>
          <a:custGeom>
            <a:avLst/>
            <a:gdLst>
              <a:gd name="connsiteX0" fmla="*/ 0 w 2075688"/>
              <a:gd name="connsiteY0" fmla="*/ 0 h 3566160"/>
              <a:gd name="connsiteX1" fmla="*/ 1947672 w 2075688"/>
              <a:gd name="connsiteY1" fmla="*/ 0 h 3566160"/>
              <a:gd name="connsiteX2" fmla="*/ 2075688 w 2075688"/>
              <a:gd name="connsiteY2" fmla="*/ 0 h 3566160"/>
              <a:gd name="connsiteX3" fmla="*/ 2075688 w 2075688"/>
              <a:gd name="connsiteY3" fmla="*/ 3566160 h 3566160"/>
              <a:gd name="connsiteX4" fmla="*/ 1892808 w 2075688"/>
              <a:gd name="connsiteY4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688" h="3566160">
                <a:moveTo>
                  <a:pt x="0" y="0"/>
                </a:moveTo>
                <a:lnTo>
                  <a:pt x="1947672" y="0"/>
                </a:lnTo>
                <a:lnTo>
                  <a:pt x="2075688" y="0"/>
                </a:lnTo>
                <a:lnTo>
                  <a:pt x="2075688" y="3566160"/>
                </a:lnTo>
                <a:lnTo>
                  <a:pt x="1892808" y="35661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38429" y="1459482"/>
            <a:ext cx="4852173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通过线缆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通过线缆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线缆较短端口，接入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：通过线缆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：通过线缆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通过线缆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：通过线缆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：通过线缆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通过线缆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6" y="5157173"/>
            <a:ext cx="518205" cy="49381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229963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5216" y="2478024"/>
            <a:ext cx="1691640" cy="3136392"/>
            <a:chOff x="585216" y="2039112"/>
            <a:chExt cx="1691640" cy="3136392"/>
          </a:xfrm>
        </p:grpSpPr>
        <p:sp>
          <p:nvSpPr>
            <p:cNvPr id="3" name="任意多边形 2"/>
            <p:cNvSpPr/>
            <p:nvPr/>
          </p:nvSpPr>
          <p:spPr>
            <a:xfrm>
              <a:off x="585216" y="2039112"/>
              <a:ext cx="1691640" cy="3136392"/>
            </a:xfrm>
            <a:custGeom>
              <a:avLst/>
              <a:gdLst>
                <a:gd name="connsiteX0" fmla="*/ 1188720 w 1691640"/>
                <a:gd name="connsiteY0" fmla="*/ 0 h 3547872"/>
                <a:gd name="connsiteX1" fmla="*/ 0 w 1691640"/>
                <a:gd name="connsiteY1" fmla="*/ 0 h 3547872"/>
                <a:gd name="connsiteX2" fmla="*/ 0 w 1691640"/>
                <a:gd name="connsiteY2" fmla="*/ 3547872 h 3547872"/>
                <a:gd name="connsiteX3" fmla="*/ 1691640 w 1691640"/>
                <a:gd name="connsiteY3" fmla="*/ 3547872 h 354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40" h="3547872">
                  <a:moveTo>
                    <a:pt x="1188720" y="0"/>
                  </a:moveTo>
                  <a:lnTo>
                    <a:pt x="0" y="0"/>
                  </a:lnTo>
                  <a:lnTo>
                    <a:pt x="0" y="3547872"/>
                  </a:lnTo>
                  <a:lnTo>
                    <a:pt x="1691640" y="3547872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85216" y="2450592"/>
              <a:ext cx="1179576" cy="0"/>
            </a:xfrm>
            <a:custGeom>
              <a:avLst/>
              <a:gdLst>
                <a:gd name="connsiteX0" fmla="*/ 0 w 1179576"/>
                <a:gd name="connsiteY0" fmla="*/ 0 h 0"/>
                <a:gd name="connsiteX1" fmla="*/ 1179576 w 117957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576">
                  <a:moveTo>
                    <a:pt x="0" y="0"/>
                  </a:moveTo>
                  <a:lnTo>
                    <a:pt x="117957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955" y="2633450"/>
            <a:ext cx="518205" cy="49381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2628" y="2719018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2347812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956816" y="2916936"/>
            <a:ext cx="1677291" cy="2167128"/>
          </a:xfrm>
          <a:custGeom>
            <a:avLst/>
            <a:gdLst>
              <a:gd name="connsiteX0" fmla="*/ 0 w 1737360"/>
              <a:gd name="connsiteY0" fmla="*/ 0 h 2167128"/>
              <a:gd name="connsiteX1" fmla="*/ 1673352 w 1737360"/>
              <a:gd name="connsiteY1" fmla="*/ 0 h 2167128"/>
              <a:gd name="connsiteX2" fmla="*/ 1737360 w 1737360"/>
              <a:gd name="connsiteY2" fmla="*/ 0 h 2167128"/>
              <a:gd name="connsiteX3" fmla="*/ 1737360 w 1737360"/>
              <a:gd name="connsiteY3" fmla="*/ 2167128 h 21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0" h="2167128">
                <a:moveTo>
                  <a:pt x="0" y="0"/>
                </a:moveTo>
                <a:lnTo>
                  <a:pt x="1673352" y="0"/>
                </a:lnTo>
                <a:lnTo>
                  <a:pt x="1737360" y="0"/>
                </a:lnTo>
                <a:lnTo>
                  <a:pt x="1737360" y="216712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17" y="2237037"/>
            <a:ext cx="518205" cy="49381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1965960" y="2450592"/>
            <a:ext cx="2002536" cy="2880360"/>
          </a:xfrm>
          <a:custGeom>
            <a:avLst/>
            <a:gdLst>
              <a:gd name="connsiteX0" fmla="*/ 0 w 2002536"/>
              <a:gd name="connsiteY0" fmla="*/ 0 h 2880360"/>
              <a:gd name="connsiteX1" fmla="*/ 2002536 w 2002536"/>
              <a:gd name="connsiteY1" fmla="*/ 0 h 2880360"/>
              <a:gd name="connsiteX2" fmla="*/ 2002536 w 2002536"/>
              <a:gd name="connsiteY2" fmla="*/ 2880360 h 2880360"/>
              <a:gd name="connsiteX3" fmla="*/ 1892808 w 2002536"/>
              <a:gd name="connsiteY3" fmla="*/ 288036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2536" h="2880360">
                <a:moveTo>
                  <a:pt x="0" y="0"/>
                </a:moveTo>
                <a:lnTo>
                  <a:pt x="2002536" y="0"/>
                </a:lnTo>
                <a:lnTo>
                  <a:pt x="2002536" y="2880360"/>
                </a:lnTo>
                <a:lnTo>
                  <a:pt x="1892808" y="28803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71" y="3527068"/>
            <a:ext cx="518205" cy="49381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1320722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任意多边形 34"/>
          <p:cNvSpPr/>
          <p:nvPr/>
        </p:nvSpPr>
        <p:spPr>
          <a:xfrm>
            <a:off x="2185416" y="6163056"/>
            <a:ext cx="1481328" cy="502920"/>
          </a:xfrm>
          <a:custGeom>
            <a:avLst/>
            <a:gdLst>
              <a:gd name="connsiteX0" fmla="*/ 0 w 1481328"/>
              <a:gd name="connsiteY0" fmla="*/ 502920 h 502920"/>
              <a:gd name="connsiteX1" fmla="*/ 0 w 1481328"/>
              <a:gd name="connsiteY1" fmla="*/ 256032 h 502920"/>
              <a:gd name="connsiteX2" fmla="*/ 1481328 w 1481328"/>
              <a:gd name="connsiteY2" fmla="*/ 256032 h 502920"/>
              <a:gd name="connsiteX3" fmla="*/ 1481328 w 1481328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328" h="502920">
                <a:moveTo>
                  <a:pt x="0" y="502920"/>
                </a:moveTo>
                <a:lnTo>
                  <a:pt x="0" y="256032"/>
                </a:lnTo>
                <a:lnTo>
                  <a:pt x="1481328" y="256032"/>
                </a:lnTo>
                <a:lnTo>
                  <a:pt x="148132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6313" y="5979954"/>
            <a:ext cx="518205" cy="493819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48056" y="2093976"/>
            <a:ext cx="1691640" cy="4590288"/>
            <a:chOff x="448056" y="2093976"/>
            <a:chExt cx="1691640" cy="4590288"/>
          </a:xfrm>
        </p:grpSpPr>
        <p:sp>
          <p:nvSpPr>
            <p:cNvPr id="10" name="任意多边形 9"/>
            <p:cNvSpPr/>
            <p:nvPr/>
          </p:nvSpPr>
          <p:spPr>
            <a:xfrm>
              <a:off x="448056" y="2093976"/>
              <a:ext cx="1289304" cy="1417320"/>
            </a:xfrm>
            <a:custGeom>
              <a:avLst/>
              <a:gdLst>
                <a:gd name="connsiteX0" fmla="*/ 1289304 w 1289304"/>
                <a:gd name="connsiteY0" fmla="*/ 0 h 1417320"/>
                <a:gd name="connsiteX1" fmla="*/ 0 w 1289304"/>
                <a:gd name="connsiteY1" fmla="*/ 0 h 1417320"/>
                <a:gd name="connsiteX2" fmla="*/ 0 w 1289304"/>
                <a:gd name="connsiteY2" fmla="*/ 1417320 h 1417320"/>
                <a:gd name="connsiteX3" fmla="*/ 777240 w 1289304"/>
                <a:gd name="connsiteY3" fmla="*/ 1417320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9304" h="1417320">
                  <a:moveTo>
                    <a:pt x="1289304" y="0"/>
                  </a:moveTo>
                  <a:lnTo>
                    <a:pt x="0" y="0"/>
                  </a:lnTo>
                  <a:lnTo>
                    <a:pt x="0" y="1417320"/>
                  </a:lnTo>
                  <a:lnTo>
                    <a:pt x="777240" y="1417320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48056" y="3502152"/>
              <a:ext cx="1691640" cy="3182112"/>
            </a:xfrm>
            <a:custGeom>
              <a:avLst/>
              <a:gdLst>
                <a:gd name="connsiteX0" fmla="*/ 0 w 1691640"/>
                <a:gd name="connsiteY0" fmla="*/ 0 h 3182112"/>
                <a:gd name="connsiteX1" fmla="*/ 0 w 1691640"/>
                <a:gd name="connsiteY1" fmla="*/ 3182112 h 3182112"/>
                <a:gd name="connsiteX2" fmla="*/ 1691640 w 1691640"/>
                <a:gd name="connsiteY2" fmla="*/ 3182112 h 318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0" h="3182112">
                  <a:moveTo>
                    <a:pt x="0" y="0"/>
                  </a:moveTo>
                  <a:lnTo>
                    <a:pt x="0" y="3182112"/>
                  </a:lnTo>
                  <a:lnTo>
                    <a:pt x="1691640" y="3182112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18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22975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HDD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硬盘和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后置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1U2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：接普通硬盘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2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4395" y="2255874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80cm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IPMB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117cm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IPMB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24cm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IPMI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728" y="4448288"/>
            <a:ext cx="737680" cy="32921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04" y="5078636"/>
            <a:ext cx="1274174" cy="32921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533" y="4530591"/>
            <a:ext cx="518205" cy="4938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0486" y="3846879"/>
            <a:ext cx="518205" cy="49381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7004304" y="2745364"/>
            <a:ext cx="612648" cy="2250000"/>
          </a:xfrm>
          <a:custGeom>
            <a:avLst/>
            <a:gdLst>
              <a:gd name="connsiteX0" fmla="*/ 210312 w 612648"/>
              <a:gd name="connsiteY0" fmla="*/ 0 h 3026664"/>
              <a:gd name="connsiteX1" fmla="*/ 0 w 612648"/>
              <a:gd name="connsiteY1" fmla="*/ 0 h 3026664"/>
              <a:gd name="connsiteX2" fmla="*/ 0 w 612648"/>
              <a:gd name="connsiteY2" fmla="*/ 3026664 h 3026664"/>
              <a:gd name="connsiteX3" fmla="*/ 612648 w 612648"/>
              <a:gd name="connsiteY3" fmla="*/ 3026664 h 30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648" h="3026664">
                <a:moveTo>
                  <a:pt x="210312" y="0"/>
                </a:moveTo>
                <a:lnTo>
                  <a:pt x="0" y="0"/>
                </a:lnTo>
                <a:lnTo>
                  <a:pt x="0" y="3026664"/>
                </a:lnTo>
                <a:lnTo>
                  <a:pt x="612648" y="302666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315200" y="1984248"/>
            <a:ext cx="3474720" cy="2304288"/>
            <a:chOff x="7315200" y="1984248"/>
            <a:chExt cx="3474720" cy="2304288"/>
          </a:xfrm>
        </p:grpSpPr>
        <p:grpSp>
          <p:nvGrpSpPr>
            <p:cNvPr id="8" name="组合 7"/>
            <p:cNvGrpSpPr/>
            <p:nvPr/>
          </p:nvGrpSpPr>
          <p:grpSpPr>
            <a:xfrm>
              <a:off x="7315200" y="1984248"/>
              <a:ext cx="3474720" cy="2304288"/>
              <a:chOff x="7315200" y="1984248"/>
              <a:chExt cx="3474720" cy="2304288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7315200" y="1984248"/>
                <a:ext cx="3465576" cy="2304288"/>
              </a:xfrm>
              <a:custGeom>
                <a:avLst/>
                <a:gdLst>
                  <a:gd name="connsiteX0" fmla="*/ 0 w 3465576"/>
                  <a:gd name="connsiteY0" fmla="*/ 0 h 2304288"/>
                  <a:gd name="connsiteX1" fmla="*/ 3465576 w 3465576"/>
                  <a:gd name="connsiteY1" fmla="*/ 0 h 2304288"/>
                  <a:gd name="connsiteX2" fmla="*/ 3465576 w 3465576"/>
                  <a:gd name="connsiteY2" fmla="*/ 2304288 h 2304288"/>
                  <a:gd name="connsiteX3" fmla="*/ 2944368 w 3465576"/>
                  <a:gd name="connsiteY3" fmla="*/ 2304288 h 230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5576" h="2304288">
                    <a:moveTo>
                      <a:pt x="0" y="0"/>
                    </a:moveTo>
                    <a:lnTo>
                      <a:pt x="3465576" y="0"/>
                    </a:lnTo>
                    <a:lnTo>
                      <a:pt x="3465576" y="2304288"/>
                    </a:lnTo>
                    <a:lnTo>
                      <a:pt x="2944368" y="230428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任意多边形 1"/>
              <p:cNvSpPr/>
              <p:nvPr/>
            </p:nvSpPr>
            <p:spPr>
              <a:xfrm>
                <a:off x="10570464" y="2788920"/>
                <a:ext cx="219456" cy="0"/>
              </a:xfrm>
              <a:custGeom>
                <a:avLst/>
                <a:gdLst>
                  <a:gd name="connsiteX0" fmla="*/ 0 w 219456"/>
                  <a:gd name="connsiteY0" fmla="*/ 0 h 0"/>
                  <a:gd name="connsiteX1" fmla="*/ 219456 w 21945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9456">
                    <a:moveTo>
                      <a:pt x="0" y="0"/>
                    </a:moveTo>
                    <a:lnTo>
                      <a:pt x="219456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任意多边形 2"/>
            <p:cNvSpPr/>
            <p:nvPr/>
          </p:nvSpPr>
          <p:spPr>
            <a:xfrm>
              <a:off x="7315200" y="2359152"/>
              <a:ext cx="3465576" cy="0"/>
            </a:xfrm>
            <a:custGeom>
              <a:avLst/>
              <a:gdLst>
                <a:gd name="connsiteX0" fmla="*/ 0 w 3465576"/>
                <a:gd name="connsiteY0" fmla="*/ 0 h 0"/>
                <a:gd name="connsiteX1" fmla="*/ 3465576 w 346557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5576">
                  <a:moveTo>
                    <a:pt x="0" y="0"/>
                  </a:moveTo>
                  <a:lnTo>
                    <a:pt x="346557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7986698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任意多边形 34"/>
          <p:cNvSpPr/>
          <p:nvPr/>
        </p:nvSpPr>
        <p:spPr>
          <a:xfrm>
            <a:off x="7726680" y="6291072"/>
            <a:ext cx="905256" cy="493776"/>
          </a:xfrm>
          <a:custGeom>
            <a:avLst/>
            <a:gdLst>
              <a:gd name="connsiteX0" fmla="*/ 0 w 905256"/>
              <a:gd name="connsiteY0" fmla="*/ 0 h 493776"/>
              <a:gd name="connsiteX1" fmla="*/ 0 w 905256"/>
              <a:gd name="connsiteY1" fmla="*/ 493776 h 493776"/>
              <a:gd name="connsiteX2" fmla="*/ 905256 w 905256"/>
              <a:gd name="connsiteY2" fmla="*/ 493776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256" h="493776">
                <a:moveTo>
                  <a:pt x="0" y="0"/>
                </a:moveTo>
                <a:lnTo>
                  <a:pt x="0" y="493776"/>
                </a:lnTo>
                <a:lnTo>
                  <a:pt x="905256" y="4937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2692" y="5948665"/>
            <a:ext cx="737680" cy="32921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8026" y="6380771"/>
            <a:ext cx="554784" cy="329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66905" y="6370855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201" y="987855"/>
            <a:ext cx="5395663" cy="4864305"/>
          </a:xfrm>
        </p:spPr>
        <p:txBody>
          <a:bodyPr numCol="1">
            <a:normAutofit/>
          </a:bodyPr>
          <a:lstStyle/>
          <a:p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  <a:hlinkClick r:id="rId2" action="ppaction://hlinksldjump"/>
              </a:rPr>
              <a:t>4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2" action="ppaction://hlinksldjump"/>
              </a:rPr>
              <a:t>盘位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-----Page6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2" action="ppaction://hlinksldjump"/>
              </a:rPr>
              <a:t/>
            </a:r>
            <a:b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2" action="ppaction://hlinksldjump"/>
              </a:rPr>
            </a:b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3" action="ppaction://hlinksldjump"/>
              </a:rPr>
              <a:t>8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3" action="ppaction://hlinksldjump"/>
              </a:rPr>
              <a:t>盘位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-----Page15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2" action="ppaction://hlinksldjump"/>
              </a:rPr>
              <a:t/>
            </a:r>
            <a:b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2" action="ppaction://hlinksldjump"/>
              </a:rPr>
            </a:b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4" action="ppaction://hlinksldjump"/>
              </a:rPr>
              <a:t>12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4" action="ppaction://hlinksldjump"/>
              </a:rPr>
              <a:t>盘位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-----Page29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2" action="ppaction://hlinksldjump"/>
              </a:rPr>
              <a:t/>
            </a:r>
            <a:b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2" action="ppaction://hlinksldjump"/>
              </a:rPr>
            </a:b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5" action="ppaction://hlinksldjump"/>
              </a:rPr>
              <a:t>14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5" action="ppaction://hlinksldjump"/>
              </a:rPr>
              <a:t>盘位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-----Page51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2" action="ppaction://hlinksldjump"/>
              </a:rPr>
              <a:t/>
            </a:r>
            <a:b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hlinkClick r:id="rId2" action="ppaction://hlinksldjump"/>
              </a:rPr>
            </a:br>
            <a:endParaRPr lang="en-US" sz="2800" b="1" dirty="0">
              <a:latin typeface="等线" panose="02010600030101010101" pitchFamily="2" charset="-122"/>
              <a:ea typeface="等线" panose="02010600030101010101" pitchFamily="2" charset="-122"/>
              <a:hlinkClick r:id="rId2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4276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4395" y="2255874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Micro8pin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sp>
        <p:nvSpPr>
          <p:cNvPr id="22" name="矩形 21"/>
          <p:cNvSpPr/>
          <p:nvPr/>
        </p:nvSpPr>
        <p:spPr>
          <a:xfrm>
            <a:off x="6712565" y="3621024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23" name="任意多边形 22"/>
          <p:cNvSpPr/>
          <p:nvPr/>
        </p:nvSpPr>
        <p:spPr>
          <a:xfrm>
            <a:off x="6986016" y="2036572"/>
            <a:ext cx="3913632" cy="1575307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830568" y="2386828"/>
            <a:ext cx="3959352" cy="1225052"/>
          </a:xfrm>
          <a:custGeom>
            <a:avLst/>
            <a:gdLst>
              <a:gd name="connsiteX0" fmla="*/ 3611880 w 3959352"/>
              <a:gd name="connsiteY0" fmla="*/ 0 h 1179576"/>
              <a:gd name="connsiteX1" fmla="*/ 3959352 w 3959352"/>
              <a:gd name="connsiteY1" fmla="*/ 0 h 1179576"/>
              <a:gd name="connsiteX2" fmla="*/ 3959352 w 3959352"/>
              <a:gd name="connsiteY2" fmla="*/ 795528 h 1179576"/>
              <a:gd name="connsiteX3" fmla="*/ 0 w 3959352"/>
              <a:gd name="connsiteY3" fmla="*/ 795528 h 1179576"/>
              <a:gd name="connsiteX4" fmla="*/ 0 w 3959352"/>
              <a:gd name="connsiteY4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352" h="1179576">
                <a:moveTo>
                  <a:pt x="3611880" y="0"/>
                </a:moveTo>
                <a:lnTo>
                  <a:pt x="3959352" y="0"/>
                </a:lnTo>
                <a:lnTo>
                  <a:pt x="3959352" y="795528"/>
                </a:lnTo>
                <a:lnTo>
                  <a:pt x="0" y="795528"/>
                </a:lnTo>
                <a:lnTo>
                  <a:pt x="0" y="11795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6729984" y="2744800"/>
            <a:ext cx="4005072" cy="857936"/>
          </a:xfrm>
          <a:custGeom>
            <a:avLst/>
            <a:gdLst>
              <a:gd name="connsiteX0" fmla="*/ 0 w 4005072"/>
              <a:gd name="connsiteY0" fmla="*/ 758952 h 758952"/>
              <a:gd name="connsiteX1" fmla="*/ 0 w 4005072"/>
              <a:gd name="connsiteY1" fmla="*/ 292608 h 758952"/>
              <a:gd name="connsiteX2" fmla="*/ 4005072 w 4005072"/>
              <a:gd name="connsiteY2" fmla="*/ 292608 h 758952"/>
              <a:gd name="connsiteX3" fmla="*/ 4005072 w 4005072"/>
              <a:gd name="connsiteY3" fmla="*/ 0 h 758952"/>
              <a:gd name="connsiteX4" fmla="*/ 3721608 w 4005072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072" h="758952">
                <a:moveTo>
                  <a:pt x="0" y="758952"/>
                </a:moveTo>
                <a:lnTo>
                  <a:pt x="0" y="292608"/>
                </a:lnTo>
                <a:lnTo>
                  <a:pt x="4005072" y="292608"/>
                </a:lnTo>
                <a:lnTo>
                  <a:pt x="4005072" y="0"/>
                </a:lnTo>
                <a:lnTo>
                  <a:pt x="372160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869" y="1799007"/>
            <a:ext cx="518205" cy="49381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869" y="2206534"/>
            <a:ext cx="518205" cy="49381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809" y="2614061"/>
            <a:ext cx="518205" cy="4938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7986698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任意多边形 36"/>
          <p:cNvSpPr/>
          <p:nvPr/>
        </p:nvSpPr>
        <p:spPr>
          <a:xfrm>
            <a:off x="7114032" y="3392424"/>
            <a:ext cx="1289304" cy="3346704"/>
          </a:xfrm>
          <a:custGeom>
            <a:avLst/>
            <a:gdLst>
              <a:gd name="connsiteX0" fmla="*/ 0 w 1289304"/>
              <a:gd name="connsiteY0" fmla="*/ 210312 h 3346704"/>
              <a:gd name="connsiteX1" fmla="*/ 0 w 1289304"/>
              <a:gd name="connsiteY1" fmla="*/ 0 h 3346704"/>
              <a:gd name="connsiteX2" fmla="*/ 256032 w 1289304"/>
              <a:gd name="connsiteY2" fmla="*/ 0 h 3346704"/>
              <a:gd name="connsiteX3" fmla="*/ 256032 w 1289304"/>
              <a:gd name="connsiteY3" fmla="*/ 3346704 h 3346704"/>
              <a:gd name="connsiteX4" fmla="*/ 1289304 w 1289304"/>
              <a:gd name="connsiteY4" fmla="*/ 3346704 h 33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04" h="3346704">
                <a:moveTo>
                  <a:pt x="0" y="210312"/>
                </a:moveTo>
                <a:lnTo>
                  <a:pt x="0" y="0"/>
                </a:lnTo>
                <a:lnTo>
                  <a:pt x="256032" y="0"/>
                </a:lnTo>
                <a:lnTo>
                  <a:pt x="256032" y="3346704"/>
                </a:lnTo>
                <a:lnTo>
                  <a:pt x="1289304" y="334670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197" y="6245309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4395" y="2255874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646331"/>
            <a:chOff x="-1" y="-1"/>
            <a:chExt cx="12192000" cy="646331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646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</a:t>
              </a:r>
              <a:r>
                <a:rPr lang="en-US" altLang="zh-CN" sz="1200" b="1" dirty="0" smtClean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69cm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 smtClean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⑥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⑦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35cm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⑧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93cm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105" y="4615517"/>
            <a:ext cx="518205" cy="49381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98664" y="2715768"/>
            <a:ext cx="3218688" cy="3346704"/>
            <a:chOff x="7598664" y="1911096"/>
            <a:chExt cx="3218688" cy="3346704"/>
          </a:xfrm>
        </p:grpSpPr>
        <p:sp>
          <p:nvSpPr>
            <p:cNvPr id="20" name="任意多边形 19"/>
            <p:cNvSpPr/>
            <p:nvPr/>
          </p:nvSpPr>
          <p:spPr>
            <a:xfrm>
              <a:off x="7598664" y="1911096"/>
              <a:ext cx="3218688" cy="3346704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任意多边形 42"/>
          <p:cNvSpPr/>
          <p:nvPr/>
        </p:nvSpPr>
        <p:spPr>
          <a:xfrm>
            <a:off x="8622792" y="2084832"/>
            <a:ext cx="2075688" cy="3410712"/>
          </a:xfrm>
          <a:custGeom>
            <a:avLst/>
            <a:gdLst>
              <a:gd name="connsiteX0" fmla="*/ 0 w 2075688"/>
              <a:gd name="connsiteY0" fmla="*/ 0 h 3566160"/>
              <a:gd name="connsiteX1" fmla="*/ 1947672 w 2075688"/>
              <a:gd name="connsiteY1" fmla="*/ 0 h 3566160"/>
              <a:gd name="connsiteX2" fmla="*/ 2075688 w 2075688"/>
              <a:gd name="connsiteY2" fmla="*/ 0 h 3566160"/>
              <a:gd name="connsiteX3" fmla="*/ 2075688 w 2075688"/>
              <a:gd name="connsiteY3" fmla="*/ 3566160 h 3566160"/>
              <a:gd name="connsiteX4" fmla="*/ 1892808 w 2075688"/>
              <a:gd name="connsiteY4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688" h="3566160">
                <a:moveTo>
                  <a:pt x="0" y="0"/>
                </a:moveTo>
                <a:lnTo>
                  <a:pt x="1947672" y="0"/>
                </a:lnTo>
                <a:lnTo>
                  <a:pt x="2075688" y="0"/>
                </a:lnTo>
                <a:lnTo>
                  <a:pt x="2075688" y="3566160"/>
                </a:lnTo>
                <a:lnTo>
                  <a:pt x="1892808" y="35661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5814932"/>
            <a:ext cx="4852173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7000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810226"/>
            <a:ext cx="4852173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后置背板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⑦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8~11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12~15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⑧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线缆较短端口，接入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⑦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⑧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线缆较短端口，接入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⑦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⑧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线缆较短端口，接入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259" y="5175461"/>
            <a:ext cx="518205" cy="493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4207" y="6185604"/>
            <a:ext cx="518205" cy="4938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4669" y="3837297"/>
            <a:ext cx="518205" cy="49381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241" y="3056256"/>
            <a:ext cx="518205" cy="493819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23760" y="2075688"/>
            <a:ext cx="1691640" cy="3547872"/>
            <a:chOff x="7223760" y="2075688"/>
            <a:chExt cx="1691640" cy="3547872"/>
          </a:xfrm>
        </p:grpSpPr>
        <p:sp>
          <p:nvSpPr>
            <p:cNvPr id="42" name="任意多边形 41"/>
            <p:cNvSpPr/>
            <p:nvPr/>
          </p:nvSpPr>
          <p:spPr>
            <a:xfrm>
              <a:off x="7223760" y="2075688"/>
              <a:ext cx="1691640" cy="3547872"/>
            </a:xfrm>
            <a:custGeom>
              <a:avLst/>
              <a:gdLst>
                <a:gd name="connsiteX0" fmla="*/ 1188720 w 1691640"/>
                <a:gd name="connsiteY0" fmla="*/ 0 h 3547872"/>
                <a:gd name="connsiteX1" fmla="*/ 0 w 1691640"/>
                <a:gd name="connsiteY1" fmla="*/ 0 h 3547872"/>
                <a:gd name="connsiteX2" fmla="*/ 0 w 1691640"/>
                <a:gd name="connsiteY2" fmla="*/ 3547872 h 3547872"/>
                <a:gd name="connsiteX3" fmla="*/ 1691640 w 1691640"/>
                <a:gd name="connsiteY3" fmla="*/ 3547872 h 354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40" h="3547872">
                  <a:moveTo>
                    <a:pt x="1188720" y="0"/>
                  </a:moveTo>
                  <a:lnTo>
                    <a:pt x="0" y="0"/>
                  </a:lnTo>
                  <a:lnTo>
                    <a:pt x="0" y="3547872"/>
                  </a:lnTo>
                  <a:lnTo>
                    <a:pt x="1691640" y="3547872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7223760" y="2478024"/>
              <a:ext cx="1216152" cy="0"/>
            </a:xfrm>
            <a:custGeom>
              <a:avLst/>
              <a:gdLst>
                <a:gd name="connsiteX0" fmla="*/ 0 w 1216152"/>
                <a:gd name="connsiteY0" fmla="*/ 0 h 0"/>
                <a:gd name="connsiteX1" fmla="*/ 1216152 w 121615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152">
                  <a:moveTo>
                    <a:pt x="0" y="0"/>
                  </a:moveTo>
                  <a:lnTo>
                    <a:pt x="121615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8595360" y="2478024"/>
            <a:ext cx="2340864" cy="3310128"/>
          </a:xfrm>
          <a:custGeom>
            <a:avLst/>
            <a:gdLst>
              <a:gd name="connsiteX0" fmla="*/ 0 w 2340864"/>
              <a:gd name="connsiteY0" fmla="*/ 0 h 3310128"/>
              <a:gd name="connsiteX1" fmla="*/ 2340864 w 2340864"/>
              <a:gd name="connsiteY1" fmla="*/ 0 h 3310128"/>
              <a:gd name="connsiteX2" fmla="*/ 2340864 w 2340864"/>
              <a:gd name="connsiteY2" fmla="*/ 3310128 h 3310128"/>
              <a:gd name="connsiteX3" fmla="*/ 1920240 w 2340864"/>
              <a:gd name="connsiteY3" fmla="*/ 3310128 h 331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310128">
                <a:moveTo>
                  <a:pt x="0" y="0"/>
                </a:moveTo>
                <a:lnTo>
                  <a:pt x="2340864" y="0"/>
                </a:lnTo>
                <a:lnTo>
                  <a:pt x="2340864" y="3310128"/>
                </a:lnTo>
                <a:lnTo>
                  <a:pt x="1920240" y="331012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153" y="4615516"/>
            <a:ext cx="518205" cy="493819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032076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25512" y="2724912"/>
            <a:ext cx="2459736" cy="1112385"/>
            <a:chOff x="7525512" y="2724912"/>
            <a:chExt cx="2459736" cy="1112385"/>
          </a:xfrm>
        </p:grpSpPr>
        <p:sp>
          <p:nvSpPr>
            <p:cNvPr id="10" name="任意多边形 9"/>
            <p:cNvSpPr/>
            <p:nvPr/>
          </p:nvSpPr>
          <p:spPr>
            <a:xfrm>
              <a:off x="7525512" y="2734056"/>
              <a:ext cx="1554480" cy="1103241"/>
            </a:xfrm>
            <a:custGeom>
              <a:avLst/>
              <a:gdLst>
                <a:gd name="connsiteX0" fmla="*/ 1554480 w 1554480"/>
                <a:gd name="connsiteY0" fmla="*/ 0 h 1143000"/>
                <a:gd name="connsiteX1" fmla="*/ 1554480 w 1554480"/>
                <a:gd name="connsiteY1" fmla="*/ 1143000 h 1143000"/>
                <a:gd name="connsiteX2" fmla="*/ 0 w 1554480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4480" h="1143000">
                  <a:moveTo>
                    <a:pt x="1554480" y="0"/>
                  </a:moveTo>
                  <a:lnTo>
                    <a:pt x="1554480" y="1143000"/>
                  </a:lnTo>
                  <a:lnTo>
                    <a:pt x="0" y="11430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9089136" y="2724912"/>
              <a:ext cx="896112" cy="292608"/>
            </a:xfrm>
            <a:custGeom>
              <a:avLst/>
              <a:gdLst>
                <a:gd name="connsiteX0" fmla="*/ 896112 w 896112"/>
                <a:gd name="connsiteY0" fmla="*/ 0 h 292608"/>
                <a:gd name="connsiteX1" fmla="*/ 896112 w 896112"/>
                <a:gd name="connsiteY1" fmla="*/ 292608 h 292608"/>
                <a:gd name="connsiteX2" fmla="*/ 0 w 896112"/>
                <a:gd name="connsiteY2" fmla="*/ 292608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292608">
                  <a:moveTo>
                    <a:pt x="896112" y="0"/>
                  </a:moveTo>
                  <a:lnTo>
                    <a:pt x="896112" y="292608"/>
                  </a:lnTo>
                  <a:lnTo>
                    <a:pt x="0" y="29260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424928" y="2688336"/>
            <a:ext cx="722376" cy="859536"/>
            <a:chOff x="7424928" y="2688336"/>
            <a:chExt cx="722376" cy="859536"/>
          </a:xfrm>
        </p:grpSpPr>
        <p:sp>
          <p:nvSpPr>
            <p:cNvPr id="13" name="任意多边形 12"/>
            <p:cNvSpPr/>
            <p:nvPr/>
          </p:nvSpPr>
          <p:spPr>
            <a:xfrm>
              <a:off x="7424928" y="2688336"/>
              <a:ext cx="493776" cy="859536"/>
            </a:xfrm>
            <a:custGeom>
              <a:avLst/>
              <a:gdLst>
                <a:gd name="connsiteX0" fmla="*/ 0 w 493776"/>
                <a:gd name="connsiteY0" fmla="*/ 0 h 859536"/>
                <a:gd name="connsiteX1" fmla="*/ 0 w 493776"/>
                <a:gd name="connsiteY1" fmla="*/ 859536 h 859536"/>
                <a:gd name="connsiteX2" fmla="*/ 493776 w 493776"/>
                <a:gd name="connsiteY2" fmla="*/ 859536 h 8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776" h="859536">
                  <a:moveTo>
                    <a:pt x="0" y="0"/>
                  </a:moveTo>
                  <a:lnTo>
                    <a:pt x="0" y="859536"/>
                  </a:lnTo>
                  <a:lnTo>
                    <a:pt x="493776" y="8595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424928" y="2706624"/>
              <a:ext cx="722376" cy="292608"/>
            </a:xfrm>
            <a:custGeom>
              <a:avLst/>
              <a:gdLst>
                <a:gd name="connsiteX0" fmla="*/ 722376 w 722376"/>
                <a:gd name="connsiteY0" fmla="*/ 0 h 292608"/>
                <a:gd name="connsiteX1" fmla="*/ 722376 w 722376"/>
                <a:gd name="connsiteY1" fmla="*/ 292608 h 292608"/>
                <a:gd name="connsiteX2" fmla="*/ 0 w 722376"/>
                <a:gd name="connsiteY2" fmla="*/ 292608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2376" h="292608">
                  <a:moveTo>
                    <a:pt x="722376" y="0"/>
                  </a:moveTo>
                  <a:lnTo>
                    <a:pt x="722376" y="292608"/>
                  </a:lnTo>
                  <a:lnTo>
                    <a:pt x="0" y="29260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7986698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任意多边形 50"/>
          <p:cNvSpPr/>
          <p:nvPr/>
        </p:nvSpPr>
        <p:spPr>
          <a:xfrm>
            <a:off x="8851392" y="6163056"/>
            <a:ext cx="1481328" cy="502920"/>
          </a:xfrm>
          <a:custGeom>
            <a:avLst/>
            <a:gdLst>
              <a:gd name="connsiteX0" fmla="*/ 0 w 1481328"/>
              <a:gd name="connsiteY0" fmla="*/ 502920 h 502920"/>
              <a:gd name="connsiteX1" fmla="*/ 0 w 1481328"/>
              <a:gd name="connsiteY1" fmla="*/ 256032 h 502920"/>
              <a:gd name="connsiteX2" fmla="*/ 1481328 w 1481328"/>
              <a:gd name="connsiteY2" fmla="*/ 256032 h 502920"/>
              <a:gd name="connsiteX3" fmla="*/ 1481328 w 1481328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328" h="502920">
                <a:moveTo>
                  <a:pt x="0" y="502920"/>
                </a:moveTo>
                <a:lnTo>
                  <a:pt x="0" y="256032"/>
                </a:lnTo>
                <a:lnTo>
                  <a:pt x="1481328" y="256032"/>
                </a:lnTo>
                <a:lnTo>
                  <a:pt x="148132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0180" y="5950274"/>
            <a:ext cx="51820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4395" y="2255874"/>
            <a:ext cx="3660342" cy="3023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646331"/>
            <a:chOff x="-1" y="-1"/>
            <a:chExt cx="12192000" cy="646331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646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</a:t>
              </a:r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69cm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⑥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91cm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⑦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35cm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⑧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93cm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105" y="4615517"/>
            <a:ext cx="518205" cy="49381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98664" y="2715768"/>
            <a:ext cx="3218688" cy="3346704"/>
            <a:chOff x="7598664" y="1911096"/>
            <a:chExt cx="3218688" cy="3346704"/>
          </a:xfrm>
        </p:grpSpPr>
        <p:sp>
          <p:nvSpPr>
            <p:cNvPr id="20" name="任意多边形 19"/>
            <p:cNvSpPr/>
            <p:nvPr/>
          </p:nvSpPr>
          <p:spPr>
            <a:xfrm>
              <a:off x="7598664" y="1911096"/>
              <a:ext cx="3218688" cy="3346704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任意多边形 42"/>
          <p:cNvSpPr/>
          <p:nvPr/>
        </p:nvSpPr>
        <p:spPr>
          <a:xfrm>
            <a:off x="8622792" y="2084832"/>
            <a:ext cx="2075688" cy="3410712"/>
          </a:xfrm>
          <a:custGeom>
            <a:avLst/>
            <a:gdLst>
              <a:gd name="connsiteX0" fmla="*/ 0 w 2075688"/>
              <a:gd name="connsiteY0" fmla="*/ 0 h 3566160"/>
              <a:gd name="connsiteX1" fmla="*/ 1947672 w 2075688"/>
              <a:gd name="connsiteY1" fmla="*/ 0 h 3566160"/>
              <a:gd name="connsiteX2" fmla="*/ 2075688 w 2075688"/>
              <a:gd name="connsiteY2" fmla="*/ 0 h 3566160"/>
              <a:gd name="connsiteX3" fmla="*/ 2075688 w 2075688"/>
              <a:gd name="connsiteY3" fmla="*/ 3566160 h 3566160"/>
              <a:gd name="connsiteX4" fmla="*/ 1892808 w 2075688"/>
              <a:gd name="connsiteY4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688" h="3566160">
                <a:moveTo>
                  <a:pt x="0" y="0"/>
                </a:moveTo>
                <a:lnTo>
                  <a:pt x="1947672" y="0"/>
                </a:lnTo>
                <a:lnTo>
                  <a:pt x="2075688" y="0"/>
                </a:lnTo>
                <a:lnTo>
                  <a:pt x="2075688" y="3566160"/>
                </a:lnTo>
                <a:lnTo>
                  <a:pt x="1892808" y="356616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3703" y="4978568"/>
            <a:ext cx="4852173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5000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855946"/>
            <a:ext cx="485217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⑦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8~11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12~15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⑧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线缆较短端口，接入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⑦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⑧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线缆较短端口，接入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4207" y="6185604"/>
            <a:ext cx="518205" cy="4938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669" y="3837297"/>
            <a:ext cx="518205" cy="493819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8595360" y="2478024"/>
            <a:ext cx="2340864" cy="3310128"/>
          </a:xfrm>
          <a:custGeom>
            <a:avLst/>
            <a:gdLst>
              <a:gd name="connsiteX0" fmla="*/ 0 w 2340864"/>
              <a:gd name="connsiteY0" fmla="*/ 0 h 3310128"/>
              <a:gd name="connsiteX1" fmla="*/ 2340864 w 2340864"/>
              <a:gd name="connsiteY1" fmla="*/ 0 h 3310128"/>
              <a:gd name="connsiteX2" fmla="*/ 2340864 w 2340864"/>
              <a:gd name="connsiteY2" fmla="*/ 3310128 h 3310128"/>
              <a:gd name="connsiteX3" fmla="*/ 1920240 w 2340864"/>
              <a:gd name="connsiteY3" fmla="*/ 3310128 h 331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310128">
                <a:moveTo>
                  <a:pt x="0" y="0"/>
                </a:moveTo>
                <a:lnTo>
                  <a:pt x="2340864" y="0"/>
                </a:lnTo>
                <a:lnTo>
                  <a:pt x="2340864" y="3310128"/>
                </a:lnTo>
                <a:lnTo>
                  <a:pt x="1920240" y="331012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153" y="4615516"/>
            <a:ext cx="518205" cy="493819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032076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25512" y="2724912"/>
            <a:ext cx="2459736" cy="1112385"/>
            <a:chOff x="7525512" y="2724912"/>
            <a:chExt cx="2459736" cy="1112385"/>
          </a:xfrm>
        </p:grpSpPr>
        <p:sp>
          <p:nvSpPr>
            <p:cNvPr id="10" name="任意多边形 9"/>
            <p:cNvSpPr/>
            <p:nvPr/>
          </p:nvSpPr>
          <p:spPr>
            <a:xfrm>
              <a:off x="7525512" y="2734056"/>
              <a:ext cx="1554480" cy="1103241"/>
            </a:xfrm>
            <a:custGeom>
              <a:avLst/>
              <a:gdLst>
                <a:gd name="connsiteX0" fmla="*/ 1554480 w 1554480"/>
                <a:gd name="connsiteY0" fmla="*/ 0 h 1143000"/>
                <a:gd name="connsiteX1" fmla="*/ 1554480 w 1554480"/>
                <a:gd name="connsiteY1" fmla="*/ 1143000 h 1143000"/>
                <a:gd name="connsiteX2" fmla="*/ 0 w 1554480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4480" h="1143000">
                  <a:moveTo>
                    <a:pt x="1554480" y="0"/>
                  </a:moveTo>
                  <a:lnTo>
                    <a:pt x="1554480" y="1143000"/>
                  </a:lnTo>
                  <a:lnTo>
                    <a:pt x="0" y="11430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9089136" y="2724912"/>
              <a:ext cx="896112" cy="292608"/>
            </a:xfrm>
            <a:custGeom>
              <a:avLst/>
              <a:gdLst>
                <a:gd name="connsiteX0" fmla="*/ 896112 w 896112"/>
                <a:gd name="connsiteY0" fmla="*/ 0 h 292608"/>
                <a:gd name="connsiteX1" fmla="*/ 896112 w 896112"/>
                <a:gd name="connsiteY1" fmla="*/ 292608 h 292608"/>
                <a:gd name="connsiteX2" fmla="*/ 0 w 896112"/>
                <a:gd name="connsiteY2" fmla="*/ 292608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292608">
                  <a:moveTo>
                    <a:pt x="896112" y="0"/>
                  </a:moveTo>
                  <a:lnTo>
                    <a:pt x="896112" y="292608"/>
                  </a:lnTo>
                  <a:lnTo>
                    <a:pt x="0" y="29260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06640" y="2715768"/>
            <a:ext cx="1563624" cy="2907792"/>
            <a:chOff x="7406640" y="2715768"/>
            <a:chExt cx="1563624" cy="2907792"/>
          </a:xfrm>
        </p:grpSpPr>
        <p:sp>
          <p:nvSpPr>
            <p:cNvPr id="2" name="任意多边形 1"/>
            <p:cNvSpPr/>
            <p:nvPr/>
          </p:nvSpPr>
          <p:spPr>
            <a:xfrm>
              <a:off x="7406640" y="2715768"/>
              <a:ext cx="1563624" cy="2907792"/>
            </a:xfrm>
            <a:custGeom>
              <a:avLst/>
              <a:gdLst>
                <a:gd name="connsiteX0" fmla="*/ 0 w 1563624"/>
                <a:gd name="connsiteY0" fmla="*/ 0 h 2935224"/>
                <a:gd name="connsiteX1" fmla="*/ 0 w 1563624"/>
                <a:gd name="connsiteY1" fmla="*/ 2935224 h 2935224"/>
                <a:gd name="connsiteX2" fmla="*/ 1563624 w 1563624"/>
                <a:gd name="connsiteY2" fmla="*/ 2935224 h 293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3624" h="2935224">
                  <a:moveTo>
                    <a:pt x="0" y="0"/>
                  </a:moveTo>
                  <a:lnTo>
                    <a:pt x="0" y="2935224"/>
                  </a:lnTo>
                  <a:lnTo>
                    <a:pt x="1563624" y="2935224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7406640" y="2724912"/>
              <a:ext cx="731520" cy="265176"/>
            </a:xfrm>
            <a:custGeom>
              <a:avLst/>
              <a:gdLst>
                <a:gd name="connsiteX0" fmla="*/ 731520 w 731520"/>
                <a:gd name="connsiteY0" fmla="*/ 0 h 265176"/>
                <a:gd name="connsiteX1" fmla="*/ 731520 w 731520"/>
                <a:gd name="connsiteY1" fmla="*/ 265176 h 265176"/>
                <a:gd name="connsiteX2" fmla="*/ 0 w 731520"/>
                <a:gd name="connsiteY2" fmla="*/ 265176 h 26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520" h="265176">
                  <a:moveTo>
                    <a:pt x="731520" y="0"/>
                  </a:moveTo>
                  <a:lnTo>
                    <a:pt x="731520" y="265176"/>
                  </a:lnTo>
                  <a:lnTo>
                    <a:pt x="0" y="265176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35" y="5631511"/>
            <a:ext cx="518205" cy="49381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7986698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" name="任意多边形 40"/>
          <p:cNvSpPr/>
          <p:nvPr/>
        </p:nvSpPr>
        <p:spPr>
          <a:xfrm>
            <a:off x="8851392" y="6163056"/>
            <a:ext cx="1481328" cy="502920"/>
          </a:xfrm>
          <a:custGeom>
            <a:avLst/>
            <a:gdLst>
              <a:gd name="connsiteX0" fmla="*/ 0 w 1481328"/>
              <a:gd name="connsiteY0" fmla="*/ 502920 h 502920"/>
              <a:gd name="connsiteX1" fmla="*/ 0 w 1481328"/>
              <a:gd name="connsiteY1" fmla="*/ 256032 h 502920"/>
              <a:gd name="connsiteX2" fmla="*/ 1481328 w 1481328"/>
              <a:gd name="connsiteY2" fmla="*/ 256032 h 502920"/>
              <a:gd name="connsiteX3" fmla="*/ 1481328 w 1481328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328" h="502920">
                <a:moveTo>
                  <a:pt x="0" y="502920"/>
                </a:moveTo>
                <a:lnTo>
                  <a:pt x="0" y="256032"/>
                </a:lnTo>
                <a:lnTo>
                  <a:pt x="1481328" y="256032"/>
                </a:lnTo>
                <a:lnTo>
                  <a:pt x="148132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0180" y="5950274"/>
            <a:ext cx="51820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23869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HDD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硬盘和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后置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1U2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：接普通硬盘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117cm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IPMB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24cm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IPMI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728" y="4448288"/>
            <a:ext cx="737680" cy="32921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04" y="5078636"/>
            <a:ext cx="1274174" cy="32921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533" y="4530591"/>
            <a:ext cx="518205" cy="49381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04304" y="2338528"/>
            <a:ext cx="612648" cy="2646000"/>
            <a:chOff x="7004304" y="2338528"/>
            <a:chExt cx="612648" cy="2646000"/>
          </a:xfrm>
        </p:grpSpPr>
        <p:sp>
          <p:nvSpPr>
            <p:cNvPr id="41" name="任意多边形 40"/>
            <p:cNvSpPr/>
            <p:nvPr/>
          </p:nvSpPr>
          <p:spPr>
            <a:xfrm>
              <a:off x="7004304" y="2338528"/>
              <a:ext cx="612648" cy="2646000"/>
            </a:xfrm>
            <a:custGeom>
              <a:avLst/>
              <a:gdLst>
                <a:gd name="connsiteX0" fmla="*/ 210312 w 612648"/>
                <a:gd name="connsiteY0" fmla="*/ 0 h 3026664"/>
                <a:gd name="connsiteX1" fmla="*/ 0 w 612648"/>
                <a:gd name="connsiteY1" fmla="*/ 0 h 3026664"/>
                <a:gd name="connsiteX2" fmla="*/ 0 w 612648"/>
                <a:gd name="connsiteY2" fmla="*/ 3026664 h 3026664"/>
                <a:gd name="connsiteX3" fmla="*/ 612648 w 612648"/>
                <a:gd name="connsiteY3" fmla="*/ 3026664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648" h="3026664">
                  <a:moveTo>
                    <a:pt x="210312" y="0"/>
                  </a:moveTo>
                  <a:lnTo>
                    <a:pt x="0" y="0"/>
                  </a:lnTo>
                  <a:lnTo>
                    <a:pt x="0" y="3026664"/>
                  </a:lnTo>
                  <a:lnTo>
                    <a:pt x="612648" y="302666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7004304" y="2743200"/>
              <a:ext cx="182880" cy="0"/>
            </a:xfrm>
            <a:custGeom>
              <a:avLst/>
              <a:gdLst>
                <a:gd name="connsiteX0" fmla="*/ 182880 w 182880"/>
                <a:gd name="connsiteY0" fmla="*/ 0 h 0"/>
                <a:gd name="connsiteX1" fmla="*/ 0 w 1828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>
                  <a:moveTo>
                    <a:pt x="182880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15200" y="1984248"/>
            <a:ext cx="3474720" cy="2304288"/>
            <a:chOff x="7315200" y="1984248"/>
            <a:chExt cx="3474720" cy="2304288"/>
          </a:xfrm>
        </p:grpSpPr>
        <p:grpSp>
          <p:nvGrpSpPr>
            <p:cNvPr id="8" name="组合 7"/>
            <p:cNvGrpSpPr/>
            <p:nvPr/>
          </p:nvGrpSpPr>
          <p:grpSpPr>
            <a:xfrm>
              <a:off x="7315200" y="1984248"/>
              <a:ext cx="3474720" cy="2304288"/>
              <a:chOff x="7315200" y="1984248"/>
              <a:chExt cx="3474720" cy="2304288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7315200" y="1984248"/>
                <a:ext cx="3465576" cy="2304288"/>
              </a:xfrm>
              <a:custGeom>
                <a:avLst/>
                <a:gdLst>
                  <a:gd name="connsiteX0" fmla="*/ 0 w 3465576"/>
                  <a:gd name="connsiteY0" fmla="*/ 0 h 2304288"/>
                  <a:gd name="connsiteX1" fmla="*/ 3465576 w 3465576"/>
                  <a:gd name="connsiteY1" fmla="*/ 0 h 2304288"/>
                  <a:gd name="connsiteX2" fmla="*/ 3465576 w 3465576"/>
                  <a:gd name="connsiteY2" fmla="*/ 2304288 h 2304288"/>
                  <a:gd name="connsiteX3" fmla="*/ 2944368 w 3465576"/>
                  <a:gd name="connsiteY3" fmla="*/ 2304288 h 230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5576" h="2304288">
                    <a:moveTo>
                      <a:pt x="0" y="0"/>
                    </a:moveTo>
                    <a:lnTo>
                      <a:pt x="3465576" y="0"/>
                    </a:lnTo>
                    <a:lnTo>
                      <a:pt x="3465576" y="2304288"/>
                    </a:lnTo>
                    <a:lnTo>
                      <a:pt x="2944368" y="230428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任意多边形 1"/>
              <p:cNvSpPr/>
              <p:nvPr/>
            </p:nvSpPr>
            <p:spPr>
              <a:xfrm>
                <a:off x="10570464" y="2386584"/>
                <a:ext cx="219456" cy="0"/>
              </a:xfrm>
              <a:custGeom>
                <a:avLst/>
                <a:gdLst>
                  <a:gd name="connsiteX0" fmla="*/ 0 w 219456"/>
                  <a:gd name="connsiteY0" fmla="*/ 0 h 0"/>
                  <a:gd name="connsiteX1" fmla="*/ 219456 w 21945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9456">
                    <a:moveTo>
                      <a:pt x="0" y="0"/>
                    </a:moveTo>
                    <a:lnTo>
                      <a:pt x="219456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>
              <a:off x="10570464" y="2761488"/>
              <a:ext cx="219456" cy="0"/>
            </a:xfrm>
            <a:custGeom>
              <a:avLst/>
              <a:gdLst>
                <a:gd name="connsiteX0" fmla="*/ 0 w 219456"/>
                <a:gd name="connsiteY0" fmla="*/ 0 h 0"/>
                <a:gd name="connsiteX1" fmla="*/ 219456 w 21945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456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1261" y="3817686"/>
            <a:ext cx="518205" cy="49381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7986698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任意多边形 34"/>
          <p:cNvSpPr/>
          <p:nvPr/>
        </p:nvSpPr>
        <p:spPr>
          <a:xfrm>
            <a:off x="7726680" y="6291072"/>
            <a:ext cx="905256" cy="493776"/>
          </a:xfrm>
          <a:custGeom>
            <a:avLst/>
            <a:gdLst>
              <a:gd name="connsiteX0" fmla="*/ 0 w 905256"/>
              <a:gd name="connsiteY0" fmla="*/ 0 h 493776"/>
              <a:gd name="connsiteX1" fmla="*/ 0 w 905256"/>
              <a:gd name="connsiteY1" fmla="*/ 493776 h 493776"/>
              <a:gd name="connsiteX2" fmla="*/ 905256 w 905256"/>
              <a:gd name="connsiteY2" fmla="*/ 493776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256" h="493776">
                <a:moveTo>
                  <a:pt x="0" y="0"/>
                </a:moveTo>
                <a:lnTo>
                  <a:pt x="0" y="493776"/>
                </a:lnTo>
                <a:lnTo>
                  <a:pt x="905256" y="4937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2692" y="5948665"/>
            <a:ext cx="737680" cy="32921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8026" y="6380771"/>
            <a:ext cx="554784" cy="3292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92928" y="6425719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Micro8pin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sp>
        <p:nvSpPr>
          <p:cNvPr id="22" name="矩形 21"/>
          <p:cNvSpPr/>
          <p:nvPr/>
        </p:nvSpPr>
        <p:spPr>
          <a:xfrm>
            <a:off x="6712565" y="3621024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23" name="任意多边形 22"/>
          <p:cNvSpPr/>
          <p:nvPr/>
        </p:nvSpPr>
        <p:spPr>
          <a:xfrm>
            <a:off x="6986016" y="2036572"/>
            <a:ext cx="3913632" cy="1575307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830568" y="2352940"/>
            <a:ext cx="3959352" cy="1258940"/>
          </a:xfrm>
          <a:custGeom>
            <a:avLst/>
            <a:gdLst>
              <a:gd name="connsiteX0" fmla="*/ 3611880 w 3959352"/>
              <a:gd name="connsiteY0" fmla="*/ 0 h 1179576"/>
              <a:gd name="connsiteX1" fmla="*/ 3959352 w 3959352"/>
              <a:gd name="connsiteY1" fmla="*/ 0 h 1179576"/>
              <a:gd name="connsiteX2" fmla="*/ 3959352 w 3959352"/>
              <a:gd name="connsiteY2" fmla="*/ 795528 h 1179576"/>
              <a:gd name="connsiteX3" fmla="*/ 0 w 3959352"/>
              <a:gd name="connsiteY3" fmla="*/ 795528 h 1179576"/>
              <a:gd name="connsiteX4" fmla="*/ 0 w 3959352"/>
              <a:gd name="connsiteY4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352" h="1179576">
                <a:moveTo>
                  <a:pt x="3611880" y="0"/>
                </a:moveTo>
                <a:lnTo>
                  <a:pt x="3959352" y="0"/>
                </a:lnTo>
                <a:lnTo>
                  <a:pt x="3959352" y="795528"/>
                </a:lnTo>
                <a:lnTo>
                  <a:pt x="0" y="795528"/>
                </a:lnTo>
                <a:lnTo>
                  <a:pt x="0" y="11795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6729984" y="2744800"/>
            <a:ext cx="4005072" cy="857936"/>
          </a:xfrm>
          <a:custGeom>
            <a:avLst/>
            <a:gdLst>
              <a:gd name="connsiteX0" fmla="*/ 0 w 4005072"/>
              <a:gd name="connsiteY0" fmla="*/ 758952 h 758952"/>
              <a:gd name="connsiteX1" fmla="*/ 0 w 4005072"/>
              <a:gd name="connsiteY1" fmla="*/ 292608 h 758952"/>
              <a:gd name="connsiteX2" fmla="*/ 4005072 w 4005072"/>
              <a:gd name="connsiteY2" fmla="*/ 292608 h 758952"/>
              <a:gd name="connsiteX3" fmla="*/ 4005072 w 4005072"/>
              <a:gd name="connsiteY3" fmla="*/ 0 h 758952"/>
              <a:gd name="connsiteX4" fmla="*/ 3721608 w 4005072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072" h="758952">
                <a:moveTo>
                  <a:pt x="0" y="758952"/>
                </a:moveTo>
                <a:lnTo>
                  <a:pt x="0" y="292608"/>
                </a:lnTo>
                <a:lnTo>
                  <a:pt x="4005072" y="292608"/>
                </a:lnTo>
                <a:lnTo>
                  <a:pt x="4005072" y="0"/>
                </a:lnTo>
                <a:lnTo>
                  <a:pt x="372160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869" y="1799007"/>
            <a:ext cx="518205" cy="49381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869" y="2206534"/>
            <a:ext cx="518205" cy="49381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809" y="2614061"/>
            <a:ext cx="518205" cy="4938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7986698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任意多边形 35"/>
          <p:cNvSpPr/>
          <p:nvPr/>
        </p:nvSpPr>
        <p:spPr>
          <a:xfrm>
            <a:off x="7114032" y="3392424"/>
            <a:ext cx="1289304" cy="3346704"/>
          </a:xfrm>
          <a:custGeom>
            <a:avLst/>
            <a:gdLst>
              <a:gd name="connsiteX0" fmla="*/ 0 w 1289304"/>
              <a:gd name="connsiteY0" fmla="*/ 210312 h 3346704"/>
              <a:gd name="connsiteX1" fmla="*/ 0 w 1289304"/>
              <a:gd name="connsiteY1" fmla="*/ 0 h 3346704"/>
              <a:gd name="connsiteX2" fmla="*/ 256032 w 1289304"/>
              <a:gd name="connsiteY2" fmla="*/ 0 h 3346704"/>
              <a:gd name="connsiteX3" fmla="*/ 256032 w 1289304"/>
              <a:gd name="connsiteY3" fmla="*/ 3346704 h 3346704"/>
              <a:gd name="connsiteX4" fmla="*/ 1289304 w 1289304"/>
              <a:gd name="connsiteY4" fmla="*/ 3346704 h 33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04" h="3346704">
                <a:moveTo>
                  <a:pt x="0" y="210312"/>
                </a:moveTo>
                <a:lnTo>
                  <a:pt x="0" y="0"/>
                </a:lnTo>
                <a:lnTo>
                  <a:pt x="256032" y="0"/>
                </a:lnTo>
                <a:lnTo>
                  <a:pt x="256032" y="3346704"/>
                </a:lnTo>
                <a:lnTo>
                  <a:pt x="1289304" y="334670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197" y="6245309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HDD+NVMe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93cm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</a:t>
              </a:r>
              <a:r>
                <a:rPr lang="en-US" altLang="zh-CN" sz="1200" b="1" dirty="0" smtClean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69cm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            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lang="en-US" altLang="zh-CN" sz="1200" b="1" dirty="0" smtClean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⑥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35cm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56588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5186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110619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1520" y="5869555"/>
            <a:ext cx="518205" cy="49381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98664" y="2322576"/>
            <a:ext cx="3218688" cy="3346704"/>
            <a:chOff x="7598664" y="1911096"/>
            <a:chExt cx="3218688" cy="3346704"/>
          </a:xfrm>
        </p:grpSpPr>
        <p:sp>
          <p:nvSpPr>
            <p:cNvPr id="20" name="任意多边形 19"/>
            <p:cNvSpPr/>
            <p:nvPr/>
          </p:nvSpPr>
          <p:spPr>
            <a:xfrm>
              <a:off x="7598664" y="1911096"/>
              <a:ext cx="3218688" cy="3346704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任意多边形 3"/>
          <p:cNvSpPr/>
          <p:nvPr/>
        </p:nvSpPr>
        <p:spPr>
          <a:xfrm>
            <a:off x="6986016" y="2313432"/>
            <a:ext cx="1152144" cy="1226793"/>
          </a:xfrm>
          <a:custGeom>
            <a:avLst/>
            <a:gdLst>
              <a:gd name="connsiteX0" fmla="*/ 1152144 w 1152144"/>
              <a:gd name="connsiteY0" fmla="*/ 0 h 1252728"/>
              <a:gd name="connsiteX1" fmla="*/ 1152144 w 1152144"/>
              <a:gd name="connsiteY1" fmla="*/ 347472 h 1252728"/>
              <a:gd name="connsiteX2" fmla="*/ 0 w 1152144"/>
              <a:gd name="connsiteY2" fmla="*/ 347472 h 1252728"/>
              <a:gd name="connsiteX3" fmla="*/ 0 w 1152144"/>
              <a:gd name="connsiteY3" fmla="*/ 1252728 h 1252728"/>
              <a:gd name="connsiteX4" fmla="*/ 896112 w 1152144"/>
              <a:gd name="connsiteY4" fmla="*/ 1252728 h 12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44" h="1252728">
                <a:moveTo>
                  <a:pt x="1152144" y="0"/>
                </a:moveTo>
                <a:lnTo>
                  <a:pt x="1152144" y="347472"/>
                </a:lnTo>
                <a:lnTo>
                  <a:pt x="0" y="347472"/>
                </a:lnTo>
                <a:lnTo>
                  <a:pt x="0" y="1252728"/>
                </a:lnTo>
                <a:lnTo>
                  <a:pt x="896112" y="125272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434072" y="2295144"/>
            <a:ext cx="0" cy="356616"/>
          </a:xfrm>
          <a:custGeom>
            <a:avLst/>
            <a:gdLst>
              <a:gd name="connsiteX0" fmla="*/ 0 w 0"/>
              <a:gd name="connsiteY0" fmla="*/ 0 h 356616"/>
              <a:gd name="connsiteX1" fmla="*/ 0 w 0"/>
              <a:gd name="connsiteY1" fmla="*/ 356616 h 35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56616">
                <a:moveTo>
                  <a:pt x="0" y="0"/>
                </a:moveTo>
                <a:lnTo>
                  <a:pt x="0" y="35661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5030522"/>
            <a:ext cx="485217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7000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J40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259" y="5175461"/>
            <a:ext cx="518205" cy="4938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669" y="3837297"/>
            <a:ext cx="518205" cy="49381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41" y="3056256"/>
            <a:ext cx="518205" cy="493819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7514868" y="2350008"/>
            <a:ext cx="3430500" cy="1931083"/>
            <a:chOff x="7514868" y="1947672"/>
            <a:chExt cx="3430500" cy="2280463"/>
          </a:xfrm>
        </p:grpSpPr>
        <p:sp>
          <p:nvSpPr>
            <p:cNvPr id="53" name="任意多边形 52"/>
            <p:cNvSpPr/>
            <p:nvPr/>
          </p:nvSpPr>
          <p:spPr>
            <a:xfrm>
              <a:off x="7514868" y="1947672"/>
              <a:ext cx="3430500" cy="2280463"/>
            </a:xfrm>
            <a:custGeom>
              <a:avLst/>
              <a:gdLst>
                <a:gd name="connsiteX0" fmla="*/ 1572768 w 3438144"/>
                <a:gd name="connsiteY0" fmla="*/ 0 h 2340864"/>
                <a:gd name="connsiteX1" fmla="*/ 1572768 w 3438144"/>
                <a:gd name="connsiteY1" fmla="*/ 283464 h 2340864"/>
                <a:gd name="connsiteX2" fmla="*/ 3438144 w 3438144"/>
                <a:gd name="connsiteY2" fmla="*/ 283464 h 2340864"/>
                <a:gd name="connsiteX3" fmla="*/ 3438144 w 3438144"/>
                <a:gd name="connsiteY3" fmla="*/ 2340864 h 2340864"/>
                <a:gd name="connsiteX4" fmla="*/ 0 w 3438144"/>
                <a:gd name="connsiteY4" fmla="*/ 2340864 h 2340864"/>
                <a:gd name="connsiteX5" fmla="*/ 0 w 3438144"/>
                <a:gd name="connsiteY5" fmla="*/ 1865376 h 234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2340864">
                  <a:moveTo>
                    <a:pt x="1572768" y="0"/>
                  </a:moveTo>
                  <a:lnTo>
                    <a:pt x="1572768" y="283464"/>
                  </a:lnTo>
                  <a:lnTo>
                    <a:pt x="3438144" y="283464"/>
                  </a:lnTo>
                  <a:lnTo>
                    <a:pt x="3438144" y="2340864"/>
                  </a:lnTo>
                  <a:lnTo>
                    <a:pt x="0" y="2340864"/>
                  </a:lnTo>
                  <a:lnTo>
                    <a:pt x="0" y="186537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9985248" y="1947672"/>
              <a:ext cx="0" cy="274320"/>
            </a:xfrm>
            <a:custGeom>
              <a:avLst/>
              <a:gdLst>
                <a:gd name="connsiteX0" fmla="*/ 0 w 0"/>
                <a:gd name="connsiteY0" fmla="*/ 0 h 274320"/>
                <a:gd name="connsiteX1" fmla="*/ 0 w 0"/>
                <a:gd name="connsiteY1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74320">
                  <a:moveTo>
                    <a:pt x="0" y="0"/>
                  </a:moveTo>
                  <a:lnTo>
                    <a:pt x="0" y="27432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598664" y="2715768"/>
            <a:ext cx="3072384" cy="2743200"/>
            <a:chOff x="7598664" y="2313432"/>
            <a:chExt cx="3072384" cy="2653977"/>
          </a:xfrm>
        </p:grpSpPr>
        <p:grpSp>
          <p:nvGrpSpPr>
            <p:cNvPr id="56" name="组合 55"/>
            <p:cNvGrpSpPr/>
            <p:nvPr/>
          </p:nvGrpSpPr>
          <p:grpSpPr>
            <a:xfrm>
              <a:off x="8499301" y="2350008"/>
              <a:ext cx="1828846" cy="182880"/>
              <a:chOff x="8494776" y="1938528"/>
              <a:chExt cx="1819656" cy="182880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8494776" y="1947672"/>
                <a:ext cx="0" cy="173736"/>
              </a:xfrm>
              <a:custGeom>
                <a:avLst/>
                <a:gdLst>
                  <a:gd name="connsiteX0" fmla="*/ 0 w 0"/>
                  <a:gd name="connsiteY0" fmla="*/ 0 h 173736"/>
                  <a:gd name="connsiteX1" fmla="*/ 0 w 0"/>
                  <a:gd name="connsiteY1" fmla="*/ 173736 h 173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73736">
                    <a:moveTo>
                      <a:pt x="0" y="0"/>
                    </a:moveTo>
                    <a:lnTo>
                      <a:pt x="0" y="17373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9555480" y="2011680"/>
                <a:ext cx="0" cy="109728"/>
              </a:xfrm>
              <a:custGeom>
                <a:avLst/>
                <a:gdLst>
                  <a:gd name="connsiteX0" fmla="*/ 0 w 0"/>
                  <a:gd name="connsiteY0" fmla="*/ 0 h 109728"/>
                  <a:gd name="connsiteX1" fmla="*/ 0 w 0"/>
                  <a:gd name="connsiteY1" fmla="*/ 109728 h 10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9728">
                    <a:moveTo>
                      <a:pt x="0" y="0"/>
                    </a:moveTo>
                    <a:lnTo>
                      <a:pt x="0" y="10972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10314432" y="1938528"/>
                <a:ext cx="0" cy="182880"/>
              </a:xfrm>
              <a:custGeom>
                <a:avLst/>
                <a:gdLst>
                  <a:gd name="connsiteX0" fmla="*/ 0 w 0"/>
                  <a:gd name="connsiteY0" fmla="*/ 0 h 182880"/>
                  <a:gd name="connsiteX1" fmla="*/ 0 w 0"/>
                  <a:gd name="connsiteY1" fmla="*/ 18288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82880">
                    <a:moveTo>
                      <a:pt x="0" y="0"/>
                    </a:moveTo>
                    <a:lnTo>
                      <a:pt x="0" y="18288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任意多边形 56"/>
            <p:cNvSpPr/>
            <p:nvPr/>
          </p:nvSpPr>
          <p:spPr>
            <a:xfrm>
              <a:off x="7598664" y="2313432"/>
              <a:ext cx="3072384" cy="2653977"/>
            </a:xfrm>
            <a:custGeom>
              <a:avLst/>
              <a:gdLst>
                <a:gd name="connsiteX0" fmla="*/ 0 w 3072384"/>
                <a:gd name="connsiteY0" fmla="*/ 0 h 2999232"/>
                <a:gd name="connsiteX1" fmla="*/ 0 w 3072384"/>
                <a:gd name="connsiteY1" fmla="*/ 219456 h 2999232"/>
                <a:gd name="connsiteX2" fmla="*/ 3072384 w 3072384"/>
                <a:gd name="connsiteY2" fmla="*/ 219456 h 2999232"/>
                <a:gd name="connsiteX3" fmla="*/ 3072384 w 3072384"/>
                <a:gd name="connsiteY3" fmla="*/ 2999232 h 2999232"/>
                <a:gd name="connsiteX4" fmla="*/ 2926080 w 3072384"/>
                <a:gd name="connsiteY4" fmla="*/ 2999232 h 29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2384" h="2999232">
                  <a:moveTo>
                    <a:pt x="0" y="0"/>
                  </a:moveTo>
                  <a:lnTo>
                    <a:pt x="0" y="219456"/>
                  </a:lnTo>
                  <a:lnTo>
                    <a:pt x="3072384" y="219456"/>
                  </a:lnTo>
                  <a:lnTo>
                    <a:pt x="3072384" y="2999232"/>
                  </a:lnTo>
                  <a:lnTo>
                    <a:pt x="2926080" y="299923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8604504" y="2093976"/>
            <a:ext cx="2432304" cy="3758184"/>
          </a:xfrm>
          <a:custGeom>
            <a:avLst/>
            <a:gdLst>
              <a:gd name="connsiteX0" fmla="*/ 0 w 2432304"/>
              <a:gd name="connsiteY0" fmla="*/ 0 h 3758184"/>
              <a:gd name="connsiteX1" fmla="*/ 2432304 w 2432304"/>
              <a:gd name="connsiteY1" fmla="*/ 0 h 3758184"/>
              <a:gd name="connsiteX2" fmla="*/ 2432304 w 2432304"/>
              <a:gd name="connsiteY2" fmla="*/ 3758184 h 3758184"/>
              <a:gd name="connsiteX3" fmla="*/ 1911096 w 2432304"/>
              <a:gd name="connsiteY3" fmla="*/ 3758184 h 37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304" h="3758184">
                <a:moveTo>
                  <a:pt x="0" y="0"/>
                </a:moveTo>
                <a:lnTo>
                  <a:pt x="2432304" y="0"/>
                </a:lnTo>
                <a:lnTo>
                  <a:pt x="2432304" y="3758184"/>
                </a:lnTo>
                <a:lnTo>
                  <a:pt x="1911096" y="375818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032076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5" y="636490"/>
            <a:ext cx="4852173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置背板：通过通过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8~11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12~15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后置背板：通过通过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后置背板：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较短端口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较长端口，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6782" y="2104056"/>
            <a:ext cx="518205" cy="49381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452" y="4651365"/>
            <a:ext cx="518205" cy="493819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9061704" y="2706624"/>
            <a:ext cx="932688" cy="850392"/>
            <a:chOff x="9061704" y="2706624"/>
            <a:chExt cx="932688" cy="850392"/>
          </a:xfrm>
        </p:grpSpPr>
        <p:sp>
          <p:nvSpPr>
            <p:cNvPr id="65" name="任意多边形 64"/>
            <p:cNvSpPr/>
            <p:nvPr/>
          </p:nvSpPr>
          <p:spPr>
            <a:xfrm>
              <a:off x="9061704" y="2706624"/>
              <a:ext cx="932688" cy="277118"/>
            </a:xfrm>
            <a:custGeom>
              <a:avLst/>
              <a:gdLst>
                <a:gd name="connsiteX0" fmla="*/ 0 w 960120"/>
                <a:gd name="connsiteY0" fmla="*/ 0 h 274320"/>
                <a:gd name="connsiteX1" fmla="*/ 0 w 960120"/>
                <a:gd name="connsiteY1" fmla="*/ 274320 h 274320"/>
                <a:gd name="connsiteX2" fmla="*/ 960120 w 960120"/>
                <a:gd name="connsiteY2" fmla="*/ 274320 h 274320"/>
                <a:gd name="connsiteX3" fmla="*/ 960120 w 960120"/>
                <a:gd name="connsiteY3" fmla="*/ 27432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120" h="274320">
                  <a:moveTo>
                    <a:pt x="0" y="0"/>
                  </a:moveTo>
                  <a:lnTo>
                    <a:pt x="0" y="274320"/>
                  </a:lnTo>
                  <a:lnTo>
                    <a:pt x="960120" y="274320"/>
                  </a:lnTo>
                  <a:lnTo>
                    <a:pt x="960120" y="2743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9948672" y="2980944"/>
              <a:ext cx="0" cy="576072"/>
            </a:xfrm>
            <a:custGeom>
              <a:avLst/>
              <a:gdLst>
                <a:gd name="connsiteX0" fmla="*/ 0 w 0"/>
                <a:gd name="connsiteY0" fmla="*/ 576072 h 576072"/>
                <a:gd name="connsiteX1" fmla="*/ 0 w 0"/>
                <a:gd name="connsiteY1" fmla="*/ 0 h 5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72">
                  <a:moveTo>
                    <a:pt x="0" y="57607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415784" y="2706623"/>
            <a:ext cx="2843784" cy="1194811"/>
            <a:chOff x="7415784" y="2706623"/>
            <a:chExt cx="2843784" cy="1194811"/>
          </a:xfrm>
        </p:grpSpPr>
        <p:sp>
          <p:nvSpPr>
            <p:cNvPr id="68" name="任意多边形 67"/>
            <p:cNvSpPr/>
            <p:nvPr/>
          </p:nvSpPr>
          <p:spPr>
            <a:xfrm>
              <a:off x="7415784" y="2706623"/>
              <a:ext cx="2843784" cy="1194811"/>
            </a:xfrm>
            <a:custGeom>
              <a:avLst/>
              <a:gdLst>
                <a:gd name="connsiteX0" fmla="*/ 0 w 2843784"/>
                <a:gd name="connsiteY0" fmla="*/ 0 h 1133856"/>
                <a:gd name="connsiteX1" fmla="*/ 0 w 2843784"/>
                <a:gd name="connsiteY1" fmla="*/ 283464 h 1133856"/>
                <a:gd name="connsiteX2" fmla="*/ 1435608 w 2843784"/>
                <a:gd name="connsiteY2" fmla="*/ 283464 h 1133856"/>
                <a:gd name="connsiteX3" fmla="*/ 1435608 w 2843784"/>
                <a:gd name="connsiteY3" fmla="*/ 1133856 h 1133856"/>
                <a:gd name="connsiteX4" fmla="*/ 2843784 w 2843784"/>
                <a:gd name="connsiteY4" fmla="*/ 1133856 h 11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784" h="1133856">
                  <a:moveTo>
                    <a:pt x="0" y="0"/>
                  </a:moveTo>
                  <a:lnTo>
                    <a:pt x="0" y="283464"/>
                  </a:lnTo>
                  <a:lnTo>
                    <a:pt x="1435608" y="283464"/>
                  </a:lnTo>
                  <a:lnTo>
                    <a:pt x="1435608" y="1133856"/>
                  </a:lnTo>
                  <a:lnTo>
                    <a:pt x="2843784" y="113385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8138160" y="2706624"/>
              <a:ext cx="0" cy="301752"/>
            </a:xfrm>
            <a:custGeom>
              <a:avLst/>
              <a:gdLst>
                <a:gd name="connsiteX0" fmla="*/ 0 w 0"/>
                <a:gd name="connsiteY0" fmla="*/ 0 h 301752"/>
                <a:gd name="connsiteX1" fmla="*/ 0 w 0"/>
                <a:gd name="connsiteY1" fmla="*/ 301752 h 30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01752">
                  <a:moveTo>
                    <a:pt x="0" y="0"/>
                  </a:moveTo>
                  <a:lnTo>
                    <a:pt x="0" y="30175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5591" y="2971380"/>
            <a:ext cx="518205" cy="493819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7676" y="3452675"/>
            <a:ext cx="518205" cy="493819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7986698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0" name="任意多边形 69"/>
          <p:cNvSpPr/>
          <p:nvPr/>
        </p:nvSpPr>
        <p:spPr>
          <a:xfrm>
            <a:off x="8851392" y="6163056"/>
            <a:ext cx="1481328" cy="502920"/>
          </a:xfrm>
          <a:custGeom>
            <a:avLst/>
            <a:gdLst>
              <a:gd name="connsiteX0" fmla="*/ 0 w 1481328"/>
              <a:gd name="connsiteY0" fmla="*/ 502920 h 502920"/>
              <a:gd name="connsiteX1" fmla="*/ 0 w 1481328"/>
              <a:gd name="connsiteY1" fmla="*/ 256032 h 502920"/>
              <a:gd name="connsiteX2" fmla="*/ 1481328 w 1481328"/>
              <a:gd name="connsiteY2" fmla="*/ 256032 h 502920"/>
              <a:gd name="connsiteX3" fmla="*/ 1481328 w 1481328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328" h="502920">
                <a:moveTo>
                  <a:pt x="0" y="502920"/>
                </a:moveTo>
                <a:lnTo>
                  <a:pt x="0" y="256032"/>
                </a:lnTo>
                <a:lnTo>
                  <a:pt x="1481328" y="256032"/>
                </a:lnTo>
                <a:lnTo>
                  <a:pt x="148132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8573" y="5953102"/>
            <a:ext cx="518205" cy="49381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223760" y="2075688"/>
            <a:ext cx="1691640" cy="4572000"/>
            <a:chOff x="7223760" y="2075688"/>
            <a:chExt cx="1691640" cy="4572000"/>
          </a:xfrm>
        </p:grpSpPr>
        <p:sp>
          <p:nvSpPr>
            <p:cNvPr id="42" name="任意多边形 41"/>
            <p:cNvSpPr/>
            <p:nvPr/>
          </p:nvSpPr>
          <p:spPr>
            <a:xfrm>
              <a:off x="7223760" y="2075688"/>
              <a:ext cx="1691640" cy="3547872"/>
            </a:xfrm>
            <a:custGeom>
              <a:avLst/>
              <a:gdLst>
                <a:gd name="connsiteX0" fmla="*/ 1188720 w 1691640"/>
                <a:gd name="connsiteY0" fmla="*/ 0 h 3547872"/>
                <a:gd name="connsiteX1" fmla="*/ 0 w 1691640"/>
                <a:gd name="connsiteY1" fmla="*/ 0 h 3547872"/>
                <a:gd name="connsiteX2" fmla="*/ 0 w 1691640"/>
                <a:gd name="connsiteY2" fmla="*/ 3547872 h 3547872"/>
                <a:gd name="connsiteX3" fmla="*/ 1691640 w 1691640"/>
                <a:gd name="connsiteY3" fmla="*/ 3547872 h 354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40" h="3547872">
                  <a:moveTo>
                    <a:pt x="1188720" y="0"/>
                  </a:moveTo>
                  <a:lnTo>
                    <a:pt x="0" y="0"/>
                  </a:lnTo>
                  <a:lnTo>
                    <a:pt x="0" y="3547872"/>
                  </a:lnTo>
                  <a:lnTo>
                    <a:pt x="1691640" y="3547872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7232904" y="5614416"/>
              <a:ext cx="1673352" cy="1033272"/>
            </a:xfrm>
            <a:custGeom>
              <a:avLst/>
              <a:gdLst>
                <a:gd name="connsiteX0" fmla="*/ 0 w 1673352"/>
                <a:gd name="connsiteY0" fmla="*/ 0 h 1033272"/>
                <a:gd name="connsiteX1" fmla="*/ 0 w 1673352"/>
                <a:gd name="connsiteY1" fmla="*/ 1033272 h 1033272"/>
                <a:gd name="connsiteX2" fmla="*/ 1673352 w 1673352"/>
                <a:gd name="connsiteY2" fmla="*/ 1033272 h 103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3352" h="1033272">
                  <a:moveTo>
                    <a:pt x="0" y="0"/>
                  </a:moveTo>
                  <a:lnTo>
                    <a:pt x="0" y="1033272"/>
                  </a:lnTo>
                  <a:lnTo>
                    <a:pt x="1673352" y="1033272"/>
                  </a:lnTo>
                </a:path>
              </a:pathLst>
            </a:custGeom>
            <a:noFill/>
            <a:ln w="28575">
              <a:solidFill>
                <a:srgbClr val="00B0F0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53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8204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后置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1U2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：接普通硬盘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2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32cm 1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IPMB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117cm 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 IPMB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24cm 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IPMI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107" y="3831293"/>
            <a:ext cx="518205" cy="4938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728" y="4448288"/>
            <a:ext cx="737680" cy="329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04" y="5078636"/>
            <a:ext cx="1274174" cy="3292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034" y="4530591"/>
            <a:ext cx="518205" cy="49381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004304" y="1947672"/>
            <a:ext cx="612648" cy="3026664"/>
            <a:chOff x="7004304" y="1947672"/>
            <a:chExt cx="612648" cy="3026664"/>
          </a:xfrm>
        </p:grpSpPr>
        <p:grpSp>
          <p:nvGrpSpPr>
            <p:cNvPr id="8" name="组合 7"/>
            <p:cNvGrpSpPr/>
            <p:nvPr/>
          </p:nvGrpSpPr>
          <p:grpSpPr>
            <a:xfrm>
              <a:off x="7004304" y="1947672"/>
              <a:ext cx="612648" cy="3026664"/>
              <a:chOff x="7004304" y="1947672"/>
              <a:chExt cx="612648" cy="3026664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7004304" y="1947672"/>
                <a:ext cx="612648" cy="3026664"/>
              </a:xfrm>
              <a:custGeom>
                <a:avLst/>
                <a:gdLst>
                  <a:gd name="connsiteX0" fmla="*/ 210312 w 612648"/>
                  <a:gd name="connsiteY0" fmla="*/ 0 h 3026664"/>
                  <a:gd name="connsiteX1" fmla="*/ 0 w 612648"/>
                  <a:gd name="connsiteY1" fmla="*/ 0 h 3026664"/>
                  <a:gd name="connsiteX2" fmla="*/ 0 w 612648"/>
                  <a:gd name="connsiteY2" fmla="*/ 3026664 h 3026664"/>
                  <a:gd name="connsiteX3" fmla="*/ 612648 w 612648"/>
                  <a:gd name="connsiteY3" fmla="*/ 3026664 h 3026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3026664">
                    <a:moveTo>
                      <a:pt x="210312" y="0"/>
                    </a:moveTo>
                    <a:lnTo>
                      <a:pt x="0" y="0"/>
                    </a:lnTo>
                    <a:lnTo>
                      <a:pt x="0" y="3026664"/>
                    </a:lnTo>
                    <a:lnTo>
                      <a:pt x="612648" y="302666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任意多边形 1"/>
              <p:cNvSpPr/>
              <p:nvPr/>
            </p:nvSpPr>
            <p:spPr>
              <a:xfrm>
                <a:off x="7004304" y="2340864"/>
                <a:ext cx="210312" cy="0"/>
              </a:xfrm>
              <a:custGeom>
                <a:avLst/>
                <a:gdLst>
                  <a:gd name="connsiteX0" fmla="*/ 0 w 210312"/>
                  <a:gd name="connsiteY0" fmla="*/ 0 h 0"/>
                  <a:gd name="connsiteX1" fmla="*/ 210312 w 210312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312">
                    <a:moveTo>
                      <a:pt x="0" y="0"/>
                    </a:moveTo>
                    <a:lnTo>
                      <a:pt x="210312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任意多边形 9"/>
            <p:cNvSpPr/>
            <p:nvPr/>
          </p:nvSpPr>
          <p:spPr>
            <a:xfrm>
              <a:off x="7004304" y="2752344"/>
              <a:ext cx="201168" cy="0"/>
            </a:xfrm>
            <a:custGeom>
              <a:avLst/>
              <a:gdLst>
                <a:gd name="connsiteX0" fmla="*/ 0 w 201168"/>
                <a:gd name="connsiteY0" fmla="*/ 0 h 0"/>
                <a:gd name="connsiteX1" fmla="*/ 201168 w 20116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168">
                  <a:moveTo>
                    <a:pt x="0" y="0"/>
                  </a:moveTo>
                  <a:lnTo>
                    <a:pt x="20116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259568" y="1993392"/>
            <a:ext cx="923544" cy="2331720"/>
            <a:chOff x="10259568" y="1993392"/>
            <a:chExt cx="923544" cy="2331720"/>
          </a:xfrm>
        </p:grpSpPr>
        <p:grpSp>
          <p:nvGrpSpPr>
            <p:cNvPr id="5" name="组合 4"/>
            <p:cNvGrpSpPr/>
            <p:nvPr/>
          </p:nvGrpSpPr>
          <p:grpSpPr>
            <a:xfrm>
              <a:off x="10259568" y="1993392"/>
              <a:ext cx="923544" cy="2331720"/>
              <a:chOff x="10259568" y="1993392"/>
              <a:chExt cx="923544" cy="2331720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10259568" y="1993392"/>
                <a:ext cx="923544" cy="2331720"/>
              </a:xfrm>
              <a:custGeom>
                <a:avLst/>
                <a:gdLst>
                  <a:gd name="connsiteX0" fmla="*/ 310896 w 923544"/>
                  <a:gd name="connsiteY0" fmla="*/ 0 h 2331720"/>
                  <a:gd name="connsiteX1" fmla="*/ 923544 w 923544"/>
                  <a:gd name="connsiteY1" fmla="*/ 0 h 2331720"/>
                  <a:gd name="connsiteX2" fmla="*/ 923544 w 923544"/>
                  <a:gd name="connsiteY2" fmla="*/ 2331720 h 2331720"/>
                  <a:gd name="connsiteX3" fmla="*/ 0 w 923544"/>
                  <a:gd name="connsiteY3" fmla="*/ 2331720 h 233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544" h="2331720">
                    <a:moveTo>
                      <a:pt x="310896" y="0"/>
                    </a:moveTo>
                    <a:lnTo>
                      <a:pt x="923544" y="0"/>
                    </a:lnTo>
                    <a:lnTo>
                      <a:pt x="923544" y="2331720"/>
                    </a:lnTo>
                    <a:lnTo>
                      <a:pt x="0" y="233172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0588752" y="2386584"/>
                <a:ext cx="594360" cy="0"/>
              </a:xfrm>
              <a:custGeom>
                <a:avLst/>
                <a:gdLst>
                  <a:gd name="connsiteX0" fmla="*/ 594360 w 594360"/>
                  <a:gd name="connsiteY0" fmla="*/ 0 h 0"/>
                  <a:gd name="connsiteX1" fmla="*/ 0 w 59436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4360">
                    <a:moveTo>
                      <a:pt x="59436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任意多边形 10"/>
            <p:cNvSpPr/>
            <p:nvPr/>
          </p:nvSpPr>
          <p:spPr>
            <a:xfrm>
              <a:off x="10588752" y="2798064"/>
              <a:ext cx="594360" cy="0"/>
            </a:xfrm>
            <a:custGeom>
              <a:avLst/>
              <a:gdLst>
                <a:gd name="connsiteX0" fmla="*/ 594360 w 594360"/>
                <a:gd name="connsiteY0" fmla="*/ 0 h 0"/>
                <a:gd name="connsiteX1" fmla="*/ 0 w 5943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360">
                  <a:moveTo>
                    <a:pt x="594360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7986698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任意多边形 31"/>
          <p:cNvSpPr/>
          <p:nvPr/>
        </p:nvSpPr>
        <p:spPr>
          <a:xfrm>
            <a:off x="7726680" y="6291072"/>
            <a:ext cx="905256" cy="493776"/>
          </a:xfrm>
          <a:custGeom>
            <a:avLst/>
            <a:gdLst>
              <a:gd name="connsiteX0" fmla="*/ 0 w 905256"/>
              <a:gd name="connsiteY0" fmla="*/ 0 h 493776"/>
              <a:gd name="connsiteX1" fmla="*/ 0 w 905256"/>
              <a:gd name="connsiteY1" fmla="*/ 493776 h 493776"/>
              <a:gd name="connsiteX2" fmla="*/ 905256 w 905256"/>
              <a:gd name="connsiteY2" fmla="*/ 493776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256" h="493776">
                <a:moveTo>
                  <a:pt x="0" y="0"/>
                </a:moveTo>
                <a:lnTo>
                  <a:pt x="0" y="493776"/>
                </a:lnTo>
                <a:lnTo>
                  <a:pt x="905256" y="4937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2692" y="5948665"/>
            <a:ext cx="737680" cy="32921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8026" y="6380771"/>
            <a:ext cx="554784" cy="32921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6905" y="6370855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电源线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Micro8pin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712565" y="3621024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18" name="任意多边形 17"/>
          <p:cNvSpPr/>
          <p:nvPr/>
        </p:nvSpPr>
        <p:spPr>
          <a:xfrm>
            <a:off x="6986016" y="1966166"/>
            <a:ext cx="3913632" cy="1645714"/>
          </a:xfrm>
          <a:custGeom>
            <a:avLst/>
            <a:gdLst>
              <a:gd name="connsiteX0" fmla="*/ 0 w 3913632"/>
              <a:gd name="connsiteY0" fmla="*/ 1563624 h 1563624"/>
              <a:gd name="connsiteX1" fmla="*/ 0 w 3913632"/>
              <a:gd name="connsiteY1" fmla="*/ 1252728 h 1563624"/>
              <a:gd name="connsiteX2" fmla="*/ 3913632 w 3913632"/>
              <a:gd name="connsiteY2" fmla="*/ 1252728 h 1563624"/>
              <a:gd name="connsiteX3" fmla="*/ 3913632 w 3913632"/>
              <a:gd name="connsiteY3" fmla="*/ 0 h 1563624"/>
              <a:gd name="connsiteX4" fmla="*/ 3465576 w 3913632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563624">
                <a:moveTo>
                  <a:pt x="0" y="1563624"/>
                </a:moveTo>
                <a:lnTo>
                  <a:pt x="0" y="1252728"/>
                </a:lnTo>
                <a:lnTo>
                  <a:pt x="3913632" y="1252728"/>
                </a:lnTo>
                <a:lnTo>
                  <a:pt x="3913632" y="0"/>
                </a:lnTo>
                <a:lnTo>
                  <a:pt x="3465576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830568" y="2352940"/>
            <a:ext cx="3959352" cy="1258940"/>
          </a:xfrm>
          <a:custGeom>
            <a:avLst/>
            <a:gdLst>
              <a:gd name="connsiteX0" fmla="*/ 3611880 w 3959352"/>
              <a:gd name="connsiteY0" fmla="*/ 0 h 1179576"/>
              <a:gd name="connsiteX1" fmla="*/ 3959352 w 3959352"/>
              <a:gd name="connsiteY1" fmla="*/ 0 h 1179576"/>
              <a:gd name="connsiteX2" fmla="*/ 3959352 w 3959352"/>
              <a:gd name="connsiteY2" fmla="*/ 795528 h 1179576"/>
              <a:gd name="connsiteX3" fmla="*/ 0 w 3959352"/>
              <a:gd name="connsiteY3" fmla="*/ 795528 h 1179576"/>
              <a:gd name="connsiteX4" fmla="*/ 0 w 3959352"/>
              <a:gd name="connsiteY4" fmla="*/ 1179576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352" h="1179576">
                <a:moveTo>
                  <a:pt x="3611880" y="0"/>
                </a:moveTo>
                <a:lnTo>
                  <a:pt x="3959352" y="0"/>
                </a:lnTo>
                <a:lnTo>
                  <a:pt x="3959352" y="795528"/>
                </a:lnTo>
                <a:lnTo>
                  <a:pt x="0" y="795528"/>
                </a:lnTo>
                <a:lnTo>
                  <a:pt x="0" y="11795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729984" y="2744800"/>
            <a:ext cx="4005072" cy="857936"/>
          </a:xfrm>
          <a:custGeom>
            <a:avLst/>
            <a:gdLst>
              <a:gd name="connsiteX0" fmla="*/ 0 w 4005072"/>
              <a:gd name="connsiteY0" fmla="*/ 758952 h 758952"/>
              <a:gd name="connsiteX1" fmla="*/ 0 w 4005072"/>
              <a:gd name="connsiteY1" fmla="*/ 292608 h 758952"/>
              <a:gd name="connsiteX2" fmla="*/ 4005072 w 4005072"/>
              <a:gd name="connsiteY2" fmla="*/ 292608 h 758952"/>
              <a:gd name="connsiteX3" fmla="*/ 4005072 w 4005072"/>
              <a:gd name="connsiteY3" fmla="*/ 0 h 758952"/>
              <a:gd name="connsiteX4" fmla="*/ 3721608 w 4005072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072" h="758952">
                <a:moveTo>
                  <a:pt x="0" y="758952"/>
                </a:moveTo>
                <a:lnTo>
                  <a:pt x="0" y="292608"/>
                </a:lnTo>
                <a:lnTo>
                  <a:pt x="4005072" y="292608"/>
                </a:lnTo>
                <a:lnTo>
                  <a:pt x="4005072" y="0"/>
                </a:lnTo>
                <a:lnTo>
                  <a:pt x="372160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869" y="1799007"/>
            <a:ext cx="518205" cy="4938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869" y="2206534"/>
            <a:ext cx="518205" cy="49381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809" y="2614061"/>
            <a:ext cx="518205" cy="49381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7986698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任意多边形 32"/>
          <p:cNvSpPr/>
          <p:nvPr/>
        </p:nvSpPr>
        <p:spPr>
          <a:xfrm>
            <a:off x="7114032" y="3392424"/>
            <a:ext cx="1289304" cy="3346704"/>
          </a:xfrm>
          <a:custGeom>
            <a:avLst/>
            <a:gdLst>
              <a:gd name="connsiteX0" fmla="*/ 0 w 1289304"/>
              <a:gd name="connsiteY0" fmla="*/ 210312 h 3346704"/>
              <a:gd name="connsiteX1" fmla="*/ 0 w 1289304"/>
              <a:gd name="connsiteY1" fmla="*/ 0 h 3346704"/>
              <a:gd name="connsiteX2" fmla="*/ 256032 w 1289304"/>
              <a:gd name="connsiteY2" fmla="*/ 0 h 3346704"/>
              <a:gd name="connsiteX3" fmla="*/ 256032 w 1289304"/>
              <a:gd name="connsiteY3" fmla="*/ 3346704 h 3346704"/>
              <a:gd name="connsiteX4" fmla="*/ 1289304 w 1289304"/>
              <a:gd name="connsiteY4" fmla="*/ 3346704 h 33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04" h="3346704">
                <a:moveTo>
                  <a:pt x="0" y="210312"/>
                </a:moveTo>
                <a:lnTo>
                  <a:pt x="0" y="0"/>
                </a:lnTo>
                <a:lnTo>
                  <a:pt x="256032" y="0"/>
                </a:lnTo>
                <a:lnTo>
                  <a:pt x="256032" y="3346704"/>
                </a:lnTo>
                <a:lnTo>
                  <a:pt x="1289304" y="334670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6197" y="6245309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85" y="2780079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盘位</a:t>
            </a:r>
            <a:endParaRPr 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4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660714"/>
            <a:ext cx="3661200" cy="26586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06412" y="2662736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NVMe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90cm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SATA+2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4PinSGPIO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                        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200" b="1" dirty="0">
                  <a:solidFill>
                    <a:srgbClr val="5B9BD5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91cm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x4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G4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35cm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93cm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1870216"/>
            <a:ext cx="3661200" cy="2658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187892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7264137" y="1468626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BD12G04-8639-U1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363245" y="3426530"/>
            <a:ext cx="3041784" cy="330421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9783385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3" y="3278781"/>
            <a:ext cx="4852173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7000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J37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J39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，接入主板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J39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J38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J40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NVMe3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J41 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831773" y="1949990"/>
            <a:ext cx="485217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后置背板：通过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缆，接入卡端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0~3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缆较短端口，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接入卡端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95160" y="1920240"/>
            <a:ext cx="1143000" cy="1618488"/>
            <a:chOff x="6995160" y="1920240"/>
            <a:chExt cx="1143000" cy="1618488"/>
          </a:xfrm>
        </p:grpSpPr>
        <p:sp>
          <p:nvSpPr>
            <p:cNvPr id="24" name="任意多边形 23"/>
            <p:cNvSpPr/>
            <p:nvPr/>
          </p:nvSpPr>
          <p:spPr>
            <a:xfrm>
              <a:off x="6995160" y="1920240"/>
              <a:ext cx="1143000" cy="1618488"/>
            </a:xfrm>
            <a:custGeom>
              <a:avLst/>
              <a:gdLst>
                <a:gd name="connsiteX0" fmla="*/ 1143000 w 1143000"/>
                <a:gd name="connsiteY0" fmla="*/ 0 h 1618488"/>
                <a:gd name="connsiteX1" fmla="*/ 1143000 w 1143000"/>
                <a:gd name="connsiteY1" fmla="*/ 310896 h 1618488"/>
                <a:gd name="connsiteX2" fmla="*/ 0 w 1143000"/>
                <a:gd name="connsiteY2" fmla="*/ 310896 h 1618488"/>
                <a:gd name="connsiteX3" fmla="*/ 0 w 1143000"/>
                <a:gd name="connsiteY3" fmla="*/ 1618488 h 1618488"/>
                <a:gd name="connsiteX4" fmla="*/ 923544 w 1143000"/>
                <a:gd name="connsiteY4" fmla="*/ 1618488 h 161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618488">
                  <a:moveTo>
                    <a:pt x="1143000" y="0"/>
                  </a:moveTo>
                  <a:lnTo>
                    <a:pt x="1143000" y="310896"/>
                  </a:lnTo>
                  <a:lnTo>
                    <a:pt x="0" y="310896"/>
                  </a:lnTo>
                  <a:lnTo>
                    <a:pt x="0" y="1618488"/>
                  </a:lnTo>
                  <a:lnTo>
                    <a:pt x="923544" y="161848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415784" y="1920240"/>
              <a:ext cx="0" cy="310896"/>
            </a:xfrm>
            <a:custGeom>
              <a:avLst/>
              <a:gdLst>
                <a:gd name="connsiteX0" fmla="*/ 0 w 0"/>
                <a:gd name="connsiteY0" fmla="*/ 310896 h 310896"/>
                <a:gd name="connsiteX1" fmla="*/ 0 w 0"/>
                <a:gd name="connsiteY1" fmla="*/ 0 h 3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10896">
                  <a:moveTo>
                    <a:pt x="0" y="31089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245" y="4237689"/>
            <a:ext cx="518205" cy="49381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531" y="3019055"/>
            <a:ext cx="518205" cy="4938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090" y="5166339"/>
            <a:ext cx="518205" cy="49381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b="-731"/>
          <a:stretch/>
        </p:blipFill>
        <p:spPr>
          <a:xfrm>
            <a:off x="7053537" y="2256264"/>
            <a:ext cx="3661200" cy="265860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6712138" y="2270782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736" y="3629935"/>
            <a:ext cx="518205" cy="493819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97226" y="2286000"/>
            <a:ext cx="1836462" cy="3319272"/>
            <a:chOff x="7097226" y="2286000"/>
            <a:chExt cx="1836462" cy="3319272"/>
          </a:xfrm>
        </p:grpSpPr>
        <p:sp>
          <p:nvSpPr>
            <p:cNvPr id="2" name="任意多边形 1"/>
            <p:cNvSpPr/>
            <p:nvPr/>
          </p:nvSpPr>
          <p:spPr>
            <a:xfrm>
              <a:off x="7097226" y="2304288"/>
              <a:ext cx="1836462" cy="3300984"/>
            </a:xfrm>
            <a:custGeom>
              <a:avLst/>
              <a:gdLst>
                <a:gd name="connsiteX0" fmla="*/ 1078992 w 1892808"/>
                <a:gd name="connsiteY0" fmla="*/ 0 h 3300984"/>
                <a:gd name="connsiteX1" fmla="*/ 1078992 w 1892808"/>
                <a:gd name="connsiteY1" fmla="*/ 310896 h 3300984"/>
                <a:gd name="connsiteX2" fmla="*/ 0 w 1892808"/>
                <a:gd name="connsiteY2" fmla="*/ 310896 h 3300984"/>
                <a:gd name="connsiteX3" fmla="*/ 0 w 1892808"/>
                <a:gd name="connsiteY3" fmla="*/ 3300984 h 3300984"/>
                <a:gd name="connsiteX4" fmla="*/ 1892808 w 1892808"/>
                <a:gd name="connsiteY4" fmla="*/ 3300984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2808" h="3300984">
                  <a:moveTo>
                    <a:pt x="1078992" y="0"/>
                  </a:moveTo>
                  <a:lnTo>
                    <a:pt x="1078992" y="310896"/>
                  </a:lnTo>
                  <a:lnTo>
                    <a:pt x="0" y="310896"/>
                  </a:lnTo>
                  <a:lnTo>
                    <a:pt x="0" y="3300984"/>
                  </a:lnTo>
                  <a:lnTo>
                    <a:pt x="1892808" y="330098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7406640" y="2286000"/>
              <a:ext cx="0" cy="329184"/>
            </a:xfrm>
            <a:custGeom>
              <a:avLst/>
              <a:gdLst>
                <a:gd name="connsiteX0" fmla="*/ 0 w 0"/>
                <a:gd name="connsiteY0" fmla="*/ 0 h 329184"/>
                <a:gd name="connsiteX1" fmla="*/ 0 w 0"/>
                <a:gd name="connsiteY1" fmla="*/ 329184 h 32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29184">
                  <a:moveTo>
                    <a:pt x="0" y="0"/>
                  </a:moveTo>
                  <a:lnTo>
                    <a:pt x="0" y="32918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061704" y="2706624"/>
            <a:ext cx="932688" cy="850392"/>
            <a:chOff x="9061704" y="2706624"/>
            <a:chExt cx="932688" cy="850392"/>
          </a:xfrm>
        </p:grpSpPr>
        <p:sp>
          <p:nvSpPr>
            <p:cNvPr id="22" name="任意多边形 21"/>
            <p:cNvSpPr/>
            <p:nvPr/>
          </p:nvSpPr>
          <p:spPr>
            <a:xfrm>
              <a:off x="9061704" y="2706624"/>
              <a:ext cx="932688" cy="277118"/>
            </a:xfrm>
            <a:custGeom>
              <a:avLst/>
              <a:gdLst>
                <a:gd name="connsiteX0" fmla="*/ 0 w 960120"/>
                <a:gd name="connsiteY0" fmla="*/ 0 h 274320"/>
                <a:gd name="connsiteX1" fmla="*/ 0 w 960120"/>
                <a:gd name="connsiteY1" fmla="*/ 274320 h 274320"/>
                <a:gd name="connsiteX2" fmla="*/ 960120 w 960120"/>
                <a:gd name="connsiteY2" fmla="*/ 274320 h 274320"/>
                <a:gd name="connsiteX3" fmla="*/ 960120 w 960120"/>
                <a:gd name="connsiteY3" fmla="*/ 27432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120" h="274320">
                  <a:moveTo>
                    <a:pt x="0" y="0"/>
                  </a:moveTo>
                  <a:lnTo>
                    <a:pt x="0" y="274320"/>
                  </a:lnTo>
                  <a:lnTo>
                    <a:pt x="960120" y="274320"/>
                  </a:lnTo>
                  <a:lnTo>
                    <a:pt x="960120" y="2743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948672" y="2980944"/>
              <a:ext cx="0" cy="576072"/>
            </a:xfrm>
            <a:custGeom>
              <a:avLst/>
              <a:gdLst>
                <a:gd name="connsiteX0" fmla="*/ 0 w 0"/>
                <a:gd name="connsiteY0" fmla="*/ 576072 h 576072"/>
                <a:gd name="connsiteX1" fmla="*/ 0 w 0"/>
                <a:gd name="connsiteY1" fmla="*/ 0 h 5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72">
                  <a:moveTo>
                    <a:pt x="0" y="57607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415784" y="2706623"/>
            <a:ext cx="2843784" cy="1194811"/>
            <a:chOff x="7415784" y="2706623"/>
            <a:chExt cx="2843784" cy="1194811"/>
          </a:xfrm>
        </p:grpSpPr>
        <p:sp>
          <p:nvSpPr>
            <p:cNvPr id="34" name="任意多边形 33"/>
            <p:cNvSpPr/>
            <p:nvPr/>
          </p:nvSpPr>
          <p:spPr>
            <a:xfrm>
              <a:off x="7415784" y="2706623"/>
              <a:ext cx="2843784" cy="1194811"/>
            </a:xfrm>
            <a:custGeom>
              <a:avLst/>
              <a:gdLst>
                <a:gd name="connsiteX0" fmla="*/ 0 w 2843784"/>
                <a:gd name="connsiteY0" fmla="*/ 0 h 1133856"/>
                <a:gd name="connsiteX1" fmla="*/ 0 w 2843784"/>
                <a:gd name="connsiteY1" fmla="*/ 283464 h 1133856"/>
                <a:gd name="connsiteX2" fmla="*/ 1435608 w 2843784"/>
                <a:gd name="connsiteY2" fmla="*/ 283464 h 1133856"/>
                <a:gd name="connsiteX3" fmla="*/ 1435608 w 2843784"/>
                <a:gd name="connsiteY3" fmla="*/ 1133856 h 1133856"/>
                <a:gd name="connsiteX4" fmla="*/ 2843784 w 2843784"/>
                <a:gd name="connsiteY4" fmla="*/ 1133856 h 11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784" h="1133856">
                  <a:moveTo>
                    <a:pt x="0" y="0"/>
                  </a:moveTo>
                  <a:lnTo>
                    <a:pt x="0" y="283464"/>
                  </a:lnTo>
                  <a:lnTo>
                    <a:pt x="1435608" y="283464"/>
                  </a:lnTo>
                  <a:lnTo>
                    <a:pt x="1435608" y="1133856"/>
                  </a:lnTo>
                  <a:lnTo>
                    <a:pt x="2843784" y="113385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8138160" y="2706624"/>
              <a:ext cx="0" cy="301752"/>
            </a:xfrm>
            <a:custGeom>
              <a:avLst/>
              <a:gdLst>
                <a:gd name="connsiteX0" fmla="*/ 0 w 0"/>
                <a:gd name="connsiteY0" fmla="*/ 0 h 301752"/>
                <a:gd name="connsiteX1" fmla="*/ 0 w 0"/>
                <a:gd name="connsiteY1" fmla="*/ 301752 h 30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01752">
                  <a:moveTo>
                    <a:pt x="0" y="0"/>
                  </a:moveTo>
                  <a:lnTo>
                    <a:pt x="0" y="30175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174736" y="2322576"/>
            <a:ext cx="2295144" cy="1755648"/>
            <a:chOff x="8174736" y="2322576"/>
            <a:chExt cx="2295144" cy="1755648"/>
          </a:xfrm>
        </p:grpSpPr>
        <p:sp>
          <p:nvSpPr>
            <p:cNvPr id="54" name="任意多边形 53"/>
            <p:cNvSpPr/>
            <p:nvPr/>
          </p:nvSpPr>
          <p:spPr>
            <a:xfrm>
              <a:off x="8174736" y="2331720"/>
              <a:ext cx="2295144" cy="1746504"/>
            </a:xfrm>
            <a:custGeom>
              <a:avLst/>
              <a:gdLst>
                <a:gd name="connsiteX0" fmla="*/ 896112 w 2295144"/>
                <a:gd name="connsiteY0" fmla="*/ 0 h 1746504"/>
                <a:gd name="connsiteX1" fmla="*/ 896112 w 2295144"/>
                <a:gd name="connsiteY1" fmla="*/ 310896 h 1746504"/>
                <a:gd name="connsiteX2" fmla="*/ 2295144 w 2295144"/>
                <a:gd name="connsiteY2" fmla="*/ 310896 h 1746504"/>
                <a:gd name="connsiteX3" fmla="*/ 2295144 w 2295144"/>
                <a:gd name="connsiteY3" fmla="*/ 1746504 h 1746504"/>
                <a:gd name="connsiteX4" fmla="*/ 0 w 2295144"/>
                <a:gd name="connsiteY4" fmla="*/ 1746504 h 1746504"/>
                <a:gd name="connsiteX5" fmla="*/ 0 w 2295144"/>
                <a:gd name="connsiteY5" fmla="*/ 1143000 h 174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144" h="1746504">
                  <a:moveTo>
                    <a:pt x="896112" y="0"/>
                  </a:moveTo>
                  <a:lnTo>
                    <a:pt x="896112" y="310896"/>
                  </a:lnTo>
                  <a:lnTo>
                    <a:pt x="2295144" y="310896"/>
                  </a:lnTo>
                  <a:lnTo>
                    <a:pt x="2295144" y="1746504"/>
                  </a:lnTo>
                  <a:lnTo>
                    <a:pt x="0" y="1746504"/>
                  </a:lnTo>
                  <a:lnTo>
                    <a:pt x="0" y="11430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9985248" y="2322576"/>
              <a:ext cx="0" cy="320040"/>
            </a:xfrm>
            <a:custGeom>
              <a:avLst/>
              <a:gdLst>
                <a:gd name="connsiteX0" fmla="*/ 0 w 0"/>
                <a:gd name="connsiteY0" fmla="*/ 0 h 320040"/>
                <a:gd name="connsiteX1" fmla="*/ 0 w 0"/>
                <a:gd name="connsiteY1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20040">
                  <a:moveTo>
                    <a:pt x="0" y="0"/>
                  </a:moveTo>
                  <a:lnTo>
                    <a:pt x="0" y="3200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514868" y="1947672"/>
            <a:ext cx="3430500" cy="2280463"/>
            <a:chOff x="7514868" y="1947672"/>
            <a:chExt cx="3430500" cy="2280463"/>
          </a:xfrm>
        </p:grpSpPr>
        <p:sp>
          <p:nvSpPr>
            <p:cNvPr id="57" name="任意多边形 56"/>
            <p:cNvSpPr/>
            <p:nvPr/>
          </p:nvSpPr>
          <p:spPr>
            <a:xfrm>
              <a:off x="7514868" y="1947672"/>
              <a:ext cx="3430500" cy="2280463"/>
            </a:xfrm>
            <a:custGeom>
              <a:avLst/>
              <a:gdLst>
                <a:gd name="connsiteX0" fmla="*/ 1572768 w 3438144"/>
                <a:gd name="connsiteY0" fmla="*/ 0 h 2340864"/>
                <a:gd name="connsiteX1" fmla="*/ 1572768 w 3438144"/>
                <a:gd name="connsiteY1" fmla="*/ 283464 h 2340864"/>
                <a:gd name="connsiteX2" fmla="*/ 3438144 w 3438144"/>
                <a:gd name="connsiteY2" fmla="*/ 283464 h 2340864"/>
                <a:gd name="connsiteX3" fmla="*/ 3438144 w 3438144"/>
                <a:gd name="connsiteY3" fmla="*/ 2340864 h 2340864"/>
                <a:gd name="connsiteX4" fmla="*/ 0 w 3438144"/>
                <a:gd name="connsiteY4" fmla="*/ 2340864 h 2340864"/>
                <a:gd name="connsiteX5" fmla="*/ 0 w 3438144"/>
                <a:gd name="connsiteY5" fmla="*/ 1865376 h 234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2340864">
                  <a:moveTo>
                    <a:pt x="1572768" y="0"/>
                  </a:moveTo>
                  <a:lnTo>
                    <a:pt x="1572768" y="283464"/>
                  </a:lnTo>
                  <a:lnTo>
                    <a:pt x="3438144" y="283464"/>
                  </a:lnTo>
                  <a:lnTo>
                    <a:pt x="3438144" y="2340864"/>
                  </a:lnTo>
                  <a:lnTo>
                    <a:pt x="0" y="2340864"/>
                  </a:lnTo>
                  <a:lnTo>
                    <a:pt x="0" y="186537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9985248" y="1947672"/>
              <a:ext cx="0" cy="274320"/>
            </a:xfrm>
            <a:custGeom>
              <a:avLst/>
              <a:gdLst>
                <a:gd name="connsiteX0" fmla="*/ 0 w 0"/>
                <a:gd name="connsiteY0" fmla="*/ 0 h 274320"/>
                <a:gd name="connsiteX1" fmla="*/ 0 w 0"/>
                <a:gd name="connsiteY1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74320">
                  <a:moveTo>
                    <a:pt x="0" y="0"/>
                  </a:moveTo>
                  <a:lnTo>
                    <a:pt x="0" y="27432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019" y="3014483"/>
            <a:ext cx="518205" cy="49381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554" y="3460961"/>
            <a:ext cx="518205" cy="493819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7986698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3" name="任意多边形 62"/>
          <p:cNvSpPr/>
          <p:nvPr/>
        </p:nvSpPr>
        <p:spPr>
          <a:xfrm>
            <a:off x="8851392" y="6163056"/>
            <a:ext cx="1481328" cy="502920"/>
          </a:xfrm>
          <a:custGeom>
            <a:avLst/>
            <a:gdLst>
              <a:gd name="connsiteX0" fmla="*/ 0 w 1481328"/>
              <a:gd name="connsiteY0" fmla="*/ 502920 h 502920"/>
              <a:gd name="connsiteX1" fmla="*/ 0 w 1481328"/>
              <a:gd name="connsiteY1" fmla="*/ 256032 h 502920"/>
              <a:gd name="connsiteX2" fmla="*/ 1481328 w 1481328"/>
              <a:gd name="connsiteY2" fmla="*/ 256032 h 502920"/>
              <a:gd name="connsiteX3" fmla="*/ 1481328 w 1481328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328" h="502920">
                <a:moveTo>
                  <a:pt x="0" y="502920"/>
                </a:moveTo>
                <a:lnTo>
                  <a:pt x="0" y="256032"/>
                </a:lnTo>
                <a:lnTo>
                  <a:pt x="1481328" y="256032"/>
                </a:lnTo>
                <a:lnTo>
                  <a:pt x="148132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7598664" y="1911096"/>
            <a:ext cx="3180081" cy="3602736"/>
            <a:chOff x="7598664" y="1911096"/>
            <a:chExt cx="3116073" cy="3602736"/>
          </a:xfrm>
        </p:grpSpPr>
        <p:sp>
          <p:nvSpPr>
            <p:cNvPr id="65" name="任意多边形 64"/>
            <p:cNvSpPr/>
            <p:nvPr/>
          </p:nvSpPr>
          <p:spPr>
            <a:xfrm>
              <a:off x="7598664" y="1911096"/>
              <a:ext cx="3116073" cy="3602736"/>
            </a:xfrm>
            <a:custGeom>
              <a:avLst/>
              <a:gdLst>
                <a:gd name="connsiteX0" fmla="*/ 0 w 3218688"/>
                <a:gd name="connsiteY0" fmla="*/ 0 h 3346704"/>
                <a:gd name="connsiteX1" fmla="*/ 0 w 3218688"/>
                <a:gd name="connsiteY1" fmla="*/ 210312 h 3346704"/>
                <a:gd name="connsiteX2" fmla="*/ 3218688 w 3218688"/>
                <a:gd name="connsiteY2" fmla="*/ 210312 h 3346704"/>
                <a:gd name="connsiteX3" fmla="*/ 3218688 w 3218688"/>
                <a:gd name="connsiteY3" fmla="*/ 3346704 h 3346704"/>
                <a:gd name="connsiteX4" fmla="*/ 2916936 w 3218688"/>
                <a:gd name="connsiteY4" fmla="*/ 3346704 h 334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688" h="3346704">
                  <a:moveTo>
                    <a:pt x="0" y="0"/>
                  </a:moveTo>
                  <a:lnTo>
                    <a:pt x="0" y="210312"/>
                  </a:lnTo>
                  <a:lnTo>
                    <a:pt x="3218688" y="210312"/>
                  </a:lnTo>
                  <a:lnTo>
                    <a:pt x="3218688" y="3346704"/>
                  </a:lnTo>
                  <a:lnTo>
                    <a:pt x="2916936" y="334670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494776" y="1947672"/>
              <a:ext cx="0" cy="173736"/>
            </a:xfrm>
            <a:custGeom>
              <a:avLst/>
              <a:gdLst>
                <a:gd name="connsiteX0" fmla="*/ 0 w 0"/>
                <a:gd name="connsiteY0" fmla="*/ 0 h 173736"/>
                <a:gd name="connsiteX1" fmla="*/ 0 w 0"/>
                <a:gd name="connsiteY1" fmla="*/ 173736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3736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555480" y="2011680"/>
              <a:ext cx="0" cy="109728"/>
            </a:xfrm>
            <a:custGeom>
              <a:avLst/>
              <a:gdLst>
                <a:gd name="connsiteX0" fmla="*/ 0 w 0"/>
                <a:gd name="connsiteY0" fmla="*/ 0 h 109728"/>
                <a:gd name="connsiteX1" fmla="*/ 0 w 0"/>
                <a:gd name="connsiteY1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9728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10314432" y="1938528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9" name="图片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3114" y="4618107"/>
            <a:ext cx="518205" cy="493819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8433" y="5956620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8470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2U12 EXP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后置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1U2 </a:t>
            </a:r>
            <a:r>
              <a:rPr lang="en-US" altLang="zh-CN" sz="32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：接普通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硬盘和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2U12 EXP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背板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IPMB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15cm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IPMI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8" y="2014513"/>
            <a:ext cx="3661200" cy="7783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8058" y="1433925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2U3.5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SAS EXP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557" y="4391778"/>
            <a:ext cx="737680" cy="329213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>
            <a:off x="621792" y="2130552"/>
            <a:ext cx="3502152" cy="2157984"/>
          </a:xfrm>
          <a:custGeom>
            <a:avLst/>
            <a:gdLst>
              <a:gd name="connsiteX0" fmla="*/ 0 w 3502152"/>
              <a:gd name="connsiteY0" fmla="*/ 0 h 2157984"/>
              <a:gd name="connsiteX1" fmla="*/ 3502152 w 3502152"/>
              <a:gd name="connsiteY1" fmla="*/ 0 h 2157984"/>
              <a:gd name="connsiteX2" fmla="*/ 3502152 w 3502152"/>
              <a:gd name="connsiteY2" fmla="*/ 2157984 h 2157984"/>
              <a:gd name="connsiteX3" fmla="*/ 2980944 w 3502152"/>
              <a:gd name="connsiteY3" fmla="*/ 2157984 h 21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152" h="2157984">
                <a:moveTo>
                  <a:pt x="0" y="0"/>
                </a:moveTo>
                <a:lnTo>
                  <a:pt x="3502152" y="0"/>
                </a:lnTo>
                <a:lnTo>
                  <a:pt x="3502152" y="2157984"/>
                </a:lnTo>
                <a:lnTo>
                  <a:pt x="2980944" y="215798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425" y="3794717"/>
            <a:ext cx="518205" cy="4938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1320722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任意多边形 16"/>
          <p:cNvSpPr/>
          <p:nvPr/>
        </p:nvSpPr>
        <p:spPr>
          <a:xfrm>
            <a:off x="1106424" y="6291072"/>
            <a:ext cx="905256" cy="493776"/>
          </a:xfrm>
          <a:custGeom>
            <a:avLst/>
            <a:gdLst>
              <a:gd name="connsiteX0" fmla="*/ 0 w 905256"/>
              <a:gd name="connsiteY0" fmla="*/ 0 h 493776"/>
              <a:gd name="connsiteX1" fmla="*/ 0 w 905256"/>
              <a:gd name="connsiteY1" fmla="*/ 493776 h 493776"/>
              <a:gd name="connsiteX2" fmla="*/ 905256 w 905256"/>
              <a:gd name="connsiteY2" fmla="*/ 493776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256" h="493776">
                <a:moveTo>
                  <a:pt x="0" y="0"/>
                </a:moveTo>
                <a:lnTo>
                  <a:pt x="0" y="493776"/>
                </a:lnTo>
                <a:lnTo>
                  <a:pt x="905256" y="493776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36" y="5948665"/>
            <a:ext cx="737680" cy="32921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7770" y="6380771"/>
            <a:ext cx="554784" cy="32921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32" y="5078636"/>
            <a:ext cx="1274174" cy="3292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0698" y="6380771"/>
            <a:ext cx="701101" cy="329213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886968" y="4928616"/>
            <a:ext cx="2596896" cy="1847088"/>
          </a:xfrm>
          <a:custGeom>
            <a:avLst/>
            <a:gdLst>
              <a:gd name="connsiteX0" fmla="*/ 0 w 2596896"/>
              <a:gd name="connsiteY0" fmla="*/ 0 h 1847088"/>
              <a:gd name="connsiteX1" fmla="*/ 2596896 w 2596896"/>
              <a:gd name="connsiteY1" fmla="*/ 0 h 1847088"/>
              <a:gd name="connsiteX2" fmla="*/ 2596896 w 2596896"/>
              <a:gd name="connsiteY2" fmla="*/ 1847088 h 1847088"/>
              <a:gd name="connsiteX3" fmla="*/ 1901952 w 2596896"/>
              <a:gd name="connsiteY3" fmla="*/ 1847088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6896" h="1847088">
                <a:moveTo>
                  <a:pt x="0" y="0"/>
                </a:moveTo>
                <a:lnTo>
                  <a:pt x="2596896" y="0"/>
                </a:lnTo>
                <a:lnTo>
                  <a:pt x="2596896" y="1847088"/>
                </a:lnTo>
                <a:lnTo>
                  <a:pt x="1901952" y="184708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993" y="6387445"/>
            <a:ext cx="518205" cy="49381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5565" y="6387445"/>
            <a:ext cx="518205" cy="49381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67275" y="3293279"/>
            <a:ext cx="485217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若后置无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硬盘，且只有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1pcs 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转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 IPMB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线缆，则后置背板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I2C_HP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接口不接线。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9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2U12 EXP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背板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电源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Micro8pin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8" y="2014513"/>
            <a:ext cx="3661200" cy="7783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8058" y="1433925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2U3.5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SAS EXP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453" y="2683184"/>
            <a:ext cx="518205" cy="49381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8354" y="3602736"/>
            <a:ext cx="551572" cy="2468880"/>
          </a:xfrm>
          <a:prstGeom prst="rect">
            <a:avLst/>
          </a:prstGeom>
          <a:solidFill>
            <a:srgbClr val="5B9BD5"/>
          </a:solidFill>
          <a:ln w="28575">
            <a:noFill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电源仓模块</a:t>
            </a: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402336" y="2221992"/>
            <a:ext cx="3913632" cy="1380744"/>
          </a:xfrm>
          <a:custGeom>
            <a:avLst/>
            <a:gdLst>
              <a:gd name="connsiteX0" fmla="*/ 0 w 3913632"/>
              <a:gd name="connsiteY0" fmla="*/ 1380744 h 1380744"/>
              <a:gd name="connsiteX1" fmla="*/ 0 w 3913632"/>
              <a:gd name="connsiteY1" fmla="*/ 1042416 h 1380744"/>
              <a:gd name="connsiteX2" fmla="*/ 3913632 w 3913632"/>
              <a:gd name="connsiteY2" fmla="*/ 1042416 h 1380744"/>
              <a:gd name="connsiteX3" fmla="*/ 3913632 w 3913632"/>
              <a:gd name="connsiteY3" fmla="*/ 0 h 1380744"/>
              <a:gd name="connsiteX4" fmla="*/ 3538728 w 3913632"/>
              <a:gd name="connsiteY4" fmla="*/ 0 h 138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2" h="1380744">
                <a:moveTo>
                  <a:pt x="0" y="1380744"/>
                </a:moveTo>
                <a:lnTo>
                  <a:pt x="0" y="1042416"/>
                </a:lnTo>
                <a:lnTo>
                  <a:pt x="3913632" y="1042416"/>
                </a:lnTo>
                <a:lnTo>
                  <a:pt x="3913632" y="0"/>
                </a:lnTo>
                <a:lnTo>
                  <a:pt x="353872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37744" y="2423160"/>
            <a:ext cx="3877056" cy="1179576"/>
          </a:xfrm>
          <a:custGeom>
            <a:avLst/>
            <a:gdLst>
              <a:gd name="connsiteX0" fmla="*/ 0 w 3877056"/>
              <a:gd name="connsiteY0" fmla="*/ 1179576 h 1179576"/>
              <a:gd name="connsiteX1" fmla="*/ 0 w 3877056"/>
              <a:gd name="connsiteY1" fmla="*/ 694944 h 1179576"/>
              <a:gd name="connsiteX2" fmla="*/ 3877056 w 3877056"/>
              <a:gd name="connsiteY2" fmla="*/ 694944 h 1179576"/>
              <a:gd name="connsiteX3" fmla="*/ 3877056 w 3877056"/>
              <a:gd name="connsiteY3" fmla="*/ 0 h 1179576"/>
              <a:gd name="connsiteX4" fmla="*/ 3703320 w 3877056"/>
              <a:gd name="connsiteY4" fmla="*/ 0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7056" h="1179576">
                <a:moveTo>
                  <a:pt x="0" y="1179576"/>
                </a:moveTo>
                <a:lnTo>
                  <a:pt x="0" y="694944"/>
                </a:lnTo>
                <a:lnTo>
                  <a:pt x="3877056" y="694944"/>
                </a:lnTo>
                <a:lnTo>
                  <a:pt x="3877056" y="0"/>
                </a:lnTo>
                <a:lnTo>
                  <a:pt x="370332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846" y="2683183"/>
            <a:ext cx="518205" cy="4938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1320722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任意多边形 14"/>
          <p:cNvSpPr/>
          <p:nvPr/>
        </p:nvSpPr>
        <p:spPr>
          <a:xfrm>
            <a:off x="475488" y="3392424"/>
            <a:ext cx="1289304" cy="3346704"/>
          </a:xfrm>
          <a:custGeom>
            <a:avLst/>
            <a:gdLst>
              <a:gd name="connsiteX0" fmla="*/ 0 w 1289304"/>
              <a:gd name="connsiteY0" fmla="*/ 210312 h 3346704"/>
              <a:gd name="connsiteX1" fmla="*/ 0 w 1289304"/>
              <a:gd name="connsiteY1" fmla="*/ 0 h 3346704"/>
              <a:gd name="connsiteX2" fmla="*/ 256032 w 1289304"/>
              <a:gd name="connsiteY2" fmla="*/ 0 h 3346704"/>
              <a:gd name="connsiteX3" fmla="*/ 256032 w 1289304"/>
              <a:gd name="connsiteY3" fmla="*/ 3346704 h 3346704"/>
              <a:gd name="connsiteX4" fmla="*/ 1289304 w 1289304"/>
              <a:gd name="connsiteY4" fmla="*/ 3346704 h 33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04" h="3346704">
                <a:moveTo>
                  <a:pt x="0" y="210312"/>
                </a:moveTo>
                <a:lnTo>
                  <a:pt x="0" y="0"/>
                </a:lnTo>
                <a:lnTo>
                  <a:pt x="256032" y="0"/>
                </a:lnTo>
                <a:lnTo>
                  <a:pt x="256032" y="3346704"/>
                </a:lnTo>
                <a:lnTo>
                  <a:pt x="1289304" y="3346704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65" y="6245309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2U12 EXP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背板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数据</a:t>
              </a:r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95cm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 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en-US" altLang="zh-CN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97cm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</a:t>
              </a:r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82cm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93cm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个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35cm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MinisasHD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             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200" b="1" dirty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⑥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14cm </a:t>
              </a:r>
              <a:r>
                <a:rPr lang="en-US" altLang="zh-CN" sz="1200" dirty="0" err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Slimsas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x8 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x8 G4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左弯线缆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8" y="2014513"/>
            <a:ext cx="3661200" cy="7783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8058" y="1433925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2U3.5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SAS EXP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智能硬盘背板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755" y="4192343"/>
            <a:ext cx="518205" cy="4938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3126553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47573" y="599412"/>
            <a:ext cx="4852173" cy="540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8~11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线缆较短端口，接入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端口。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线缆较短端口，接入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位置卡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口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缆，接入前置背板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HDD2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0~3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4~7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95xx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系列，即连接器为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Slimline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x8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接口，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线缆，接入前置背板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SAS HDD1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端口，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接入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Slot6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卡端。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645" y="1911052"/>
            <a:ext cx="518205" cy="4938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498" b="42883" l="409" r="98137">
                        <a14:foregroundMark x1="50750" y1="30103" x2="62744" y2="30769"/>
                        <a14:foregroundMark x1="78237" y1="31012" x2="96638" y2="32102"/>
                        <a14:foregroundMark x1="91958" y1="30648" x2="95729" y2="31012"/>
                        <a14:foregroundMark x1="1863" y1="31435" x2="2272" y2="38643"/>
                        <a14:foregroundMark x1="5952" y1="40642" x2="14357" y2="40763"/>
                        <a14:foregroundMark x1="6134" y1="40884" x2="15856" y2="40884"/>
                        <a14:foregroundMark x1="26034" y1="41308" x2="40436" y2="41551"/>
                        <a14:foregroundMark x1="24443" y1="41853" x2="30032" y2="41853"/>
                        <a14:foregroundMark x1="3862" y1="28528" x2="6452" y2="28770"/>
                        <a14:foregroundMark x1="1636" y1="28528" x2="4952" y2="28649"/>
                        <a14:foregroundMark x1="32667" y1="29679" x2="39255" y2="29679"/>
                        <a14:foregroundMark x1="13630" y1="29013" x2="32031" y2="29437"/>
                        <a14:foregroundMark x1="39437" y1="29558" x2="40936" y2="29679"/>
                        <a14:foregroundMark x1="54066" y1="39855" x2="71558" y2="39552"/>
                        <a14:foregroundMark x1="75329" y1="41429" x2="84234" y2="41551"/>
                        <a14:foregroundMark x1="83235" y1="41672" x2="76738" y2="42217"/>
                        <a14:foregroundMark x1="82144" y1="41853" x2="83735" y2="41853"/>
                        <a14:foregroundMark x1="83553" y1="42096" x2="83553" y2="42096"/>
                        <a14:foregroundMark x1="81963" y1="42217" x2="84643" y2="41853"/>
                        <a14:foregroundMark x1="97138" y1="32768" x2="97365" y2="41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45" b="57466"/>
          <a:stretch/>
        </p:blipFill>
        <p:spPr>
          <a:xfrm>
            <a:off x="1320722" y="6593897"/>
            <a:ext cx="1883664" cy="2188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任意多边形 18"/>
          <p:cNvSpPr/>
          <p:nvPr/>
        </p:nvSpPr>
        <p:spPr>
          <a:xfrm>
            <a:off x="2185416" y="6163056"/>
            <a:ext cx="1481328" cy="502920"/>
          </a:xfrm>
          <a:custGeom>
            <a:avLst/>
            <a:gdLst>
              <a:gd name="connsiteX0" fmla="*/ 0 w 1481328"/>
              <a:gd name="connsiteY0" fmla="*/ 502920 h 502920"/>
              <a:gd name="connsiteX1" fmla="*/ 0 w 1481328"/>
              <a:gd name="connsiteY1" fmla="*/ 256032 h 502920"/>
              <a:gd name="connsiteX2" fmla="*/ 1481328 w 1481328"/>
              <a:gd name="connsiteY2" fmla="*/ 256032 h 502920"/>
              <a:gd name="connsiteX3" fmla="*/ 1481328 w 1481328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328" h="502920">
                <a:moveTo>
                  <a:pt x="0" y="502920"/>
                </a:moveTo>
                <a:lnTo>
                  <a:pt x="0" y="256032"/>
                </a:lnTo>
                <a:lnTo>
                  <a:pt x="1481328" y="256032"/>
                </a:lnTo>
                <a:lnTo>
                  <a:pt x="148132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664208" y="5577840"/>
            <a:ext cx="850392" cy="1225296"/>
          </a:xfrm>
          <a:custGeom>
            <a:avLst/>
            <a:gdLst>
              <a:gd name="connsiteX0" fmla="*/ 603504 w 850392"/>
              <a:gd name="connsiteY0" fmla="*/ 0 h 1225296"/>
              <a:gd name="connsiteX1" fmla="*/ 0 w 850392"/>
              <a:gd name="connsiteY1" fmla="*/ 0 h 1225296"/>
              <a:gd name="connsiteX2" fmla="*/ 0 w 850392"/>
              <a:gd name="connsiteY2" fmla="*/ 1225296 h 1225296"/>
              <a:gd name="connsiteX3" fmla="*/ 850392 w 850392"/>
              <a:gd name="connsiteY3" fmla="*/ 1225296 h 1225296"/>
              <a:gd name="connsiteX4" fmla="*/ 850392 w 850392"/>
              <a:gd name="connsiteY4" fmla="*/ 1124712 h 122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392" h="1225296">
                <a:moveTo>
                  <a:pt x="603504" y="0"/>
                </a:moveTo>
                <a:lnTo>
                  <a:pt x="0" y="0"/>
                </a:lnTo>
                <a:lnTo>
                  <a:pt x="0" y="1225296"/>
                </a:lnTo>
                <a:lnTo>
                  <a:pt x="850392" y="1225296"/>
                </a:lnTo>
                <a:lnTo>
                  <a:pt x="850392" y="1124712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1B97FB64-1872-4A6E-9D6D-484D1CAB053A}"/>
              </a:ext>
            </a:extLst>
          </p:cNvPr>
          <p:cNvSpPr/>
          <p:nvPr/>
        </p:nvSpPr>
        <p:spPr>
          <a:xfrm rot="16200000">
            <a:off x="2347812" y="5443560"/>
            <a:ext cx="108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SAS/RAID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157984" y="2395727"/>
            <a:ext cx="2368296" cy="4198169"/>
          </a:xfrm>
          <a:custGeom>
            <a:avLst/>
            <a:gdLst>
              <a:gd name="connsiteX0" fmla="*/ 667512 w 2368296"/>
              <a:gd name="connsiteY0" fmla="*/ 0 h 4114800"/>
              <a:gd name="connsiteX1" fmla="*/ 996696 w 2368296"/>
              <a:gd name="connsiteY1" fmla="*/ 0 h 4114800"/>
              <a:gd name="connsiteX2" fmla="*/ 1792224 w 2368296"/>
              <a:gd name="connsiteY2" fmla="*/ 0 h 4114800"/>
              <a:gd name="connsiteX3" fmla="*/ 2368296 w 2368296"/>
              <a:gd name="connsiteY3" fmla="*/ 0 h 4114800"/>
              <a:gd name="connsiteX4" fmla="*/ 2368296 w 2368296"/>
              <a:gd name="connsiteY4" fmla="*/ 4114800 h 4114800"/>
              <a:gd name="connsiteX5" fmla="*/ 0 w 2368296"/>
              <a:gd name="connsiteY5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8296" h="4114800">
                <a:moveTo>
                  <a:pt x="667512" y="0"/>
                </a:moveTo>
                <a:lnTo>
                  <a:pt x="996696" y="0"/>
                </a:lnTo>
                <a:lnTo>
                  <a:pt x="1792224" y="0"/>
                </a:lnTo>
                <a:lnTo>
                  <a:pt x="2368296" y="0"/>
                </a:lnTo>
                <a:lnTo>
                  <a:pt x="2368296" y="4114800"/>
                </a:lnTo>
                <a:lnTo>
                  <a:pt x="0" y="411480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08" y="2414016"/>
            <a:ext cx="3374136" cy="3593592"/>
          </a:xfrm>
          <a:custGeom>
            <a:avLst/>
            <a:gdLst>
              <a:gd name="connsiteX0" fmla="*/ 0 w 3374136"/>
              <a:gd name="connsiteY0" fmla="*/ 0 h 3593592"/>
              <a:gd name="connsiteX1" fmla="*/ 813816 w 3374136"/>
              <a:gd name="connsiteY1" fmla="*/ 0 h 3593592"/>
              <a:gd name="connsiteX2" fmla="*/ 813816 w 3374136"/>
              <a:gd name="connsiteY2" fmla="*/ 512064 h 3593592"/>
              <a:gd name="connsiteX3" fmla="*/ 3127248 w 3374136"/>
              <a:gd name="connsiteY3" fmla="*/ 512064 h 3593592"/>
              <a:gd name="connsiteX4" fmla="*/ 3374136 w 3374136"/>
              <a:gd name="connsiteY4" fmla="*/ 512064 h 3593592"/>
              <a:gd name="connsiteX5" fmla="*/ 3374136 w 3374136"/>
              <a:gd name="connsiteY5" fmla="*/ 3593592 h 3593592"/>
              <a:gd name="connsiteX6" fmla="*/ 2871216 w 3374136"/>
              <a:gd name="connsiteY6" fmla="*/ 3593592 h 359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4136" h="3593592">
                <a:moveTo>
                  <a:pt x="0" y="0"/>
                </a:moveTo>
                <a:lnTo>
                  <a:pt x="813816" y="0"/>
                </a:lnTo>
                <a:lnTo>
                  <a:pt x="813816" y="512064"/>
                </a:lnTo>
                <a:lnTo>
                  <a:pt x="3127248" y="512064"/>
                </a:lnTo>
                <a:lnTo>
                  <a:pt x="3374136" y="512064"/>
                </a:lnTo>
                <a:lnTo>
                  <a:pt x="3374136" y="3593592"/>
                </a:lnTo>
                <a:lnTo>
                  <a:pt x="2871216" y="3593592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969264" y="2660904"/>
            <a:ext cx="3227832" cy="3081528"/>
          </a:xfrm>
          <a:custGeom>
            <a:avLst/>
            <a:gdLst>
              <a:gd name="connsiteX0" fmla="*/ 0 w 3227832"/>
              <a:gd name="connsiteY0" fmla="*/ 0 h 3081528"/>
              <a:gd name="connsiteX1" fmla="*/ 713232 w 3227832"/>
              <a:gd name="connsiteY1" fmla="*/ 0 h 3081528"/>
              <a:gd name="connsiteX2" fmla="*/ 713232 w 3227832"/>
              <a:gd name="connsiteY2" fmla="*/ 448056 h 3081528"/>
              <a:gd name="connsiteX3" fmla="*/ 3227832 w 3227832"/>
              <a:gd name="connsiteY3" fmla="*/ 448056 h 3081528"/>
              <a:gd name="connsiteX4" fmla="*/ 3227832 w 3227832"/>
              <a:gd name="connsiteY4" fmla="*/ 3081528 h 3081528"/>
              <a:gd name="connsiteX5" fmla="*/ 2898648 w 3227832"/>
              <a:gd name="connsiteY5" fmla="*/ 3081528 h 30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7832" h="3081528">
                <a:moveTo>
                  <a:pt x="0" y="0"/>
                </a:moveTo>
                <a:lnTo>
                  <a:pt x="713232" y="0"/>
                </a:lnTo>
                <a:lnTo>
                  <a:pt x="713232" y="448056"/>
                </a:lnTo>
                <a:lnTo>
                  <a:pt x="3227832" y="448056"/>
                </a:lnTo>
                <a:lnTo>
                  <a:pt x="3227832" y="3081528"/>
                </a:lnTo>
                <a:lnTo>
                  <a:pt x="2898648" y="308152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89" y="2705527"/>
            <a:ext cx="518205" cy="49381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9283" y="6197162"/>
            <a:ext cx="518205" cy="4938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6313" y="5979954"/>
            <a:ext cx="518205" cy="49381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5947573" y="6124623"/>
            <a:ext cx="485217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【CPU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7000/5000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系列，接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U.2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后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置背板</a:t>
            </a:r>
            <a:r>
              <a:rPr lang="en-US" altLang="zh-CN" sz="12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NVMe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0~1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线缆，接入主板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J36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231" y="5550059"/>
            <a:ext cx="51820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85" y="2780079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其他情况咨询产品经理</a:t>
            </a:r>
            <a:endParaRPr 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7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7ED1-3805-4821-89B6-14E8BBD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6" y="2532889"/>
            <a:ext cx="10744903" cy="1289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前置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  <a:b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1U4 HDD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背板*</a:t>
            </a:r>
            <a:r>
              <a: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：接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普通</a:t>
            </a: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" y="-1"/>
            <a:ext cx="12192000" cy="461666"/>
            <a:chOff x="-1" y="-1"/>
            <a:chExt cx="12192000" cy="461666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98632425-E7F7-4607-8381-650C39D296EB}"/>
                </a:ext>
              </a:extLst>
            </p:cNvPr>
            <p:cNvSpPr/>
            <p:nvPr/>
          </p:nvSpPr>
          <p:spPr>
            <a:xfrm>
              <a:off x="-1" y="1"/>
              <a:ext cx="2262555" cy="461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前置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1U4 HDD</a:t>
              </a:r>
              <a:endParaRPr 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25A499F-B66A-449D-A154-3219E6E21D11}"/>
                </a:ext>
              </a:extLst>
            </p:cNvPr>
            <p:cNvSpPr/>
            <p:nvPr/>
          </p:nvSpPr>
          <p:spPr>
            <a:xfrm>
              <a:off x="2262554" y="0"/>
              <a:ext cx="720000" cy="4616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信号线</a:t>
              </a:r>
              <a:endParaRPr lang="en-US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24CD0FCC-7F2C-4281-B874-D12E92C787C9}"/>
                </a:ext>
              </a:extLst>
            </p:cNvPr>
            <p:cNvSpPr/>
            <p:nvPr/>
          </p:nvSpPr>
          <p:spPr>
            <a:xfrm>
              <a:off x="2982554" y="-1"/>
              <a:ext cx="9209445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80cm 1</a:t>
              </a:r>
              <a:r>
                <a:rPr lang="zh-CN" altLang="en-US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转</a:t>
              </a:r>
              <a:r>
                <a:rPr lang="en-US" altLang="zh-CN" sz="12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 IPMI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线缆</a:t>
              </a:r>
              <a:endPara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99756" y="1865130"/>
            <a:ext cx="3660342" cy="302395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F99A23D6-3844-436E-97D6-CDDFC7488B53}"/>
              </a:ext>
            </a:extLst>
          </p:cNvPr>
          <p:cNvSpPr/>
          <p:nvPr/>
        </p:nvSpPr>
        <p:spPr>
          <a:xfrm>
            <a:off x="58354" y="1880340"/>
            <a:ext cx="237600" cy="23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="" xmlns:a16="http://schemas.microsoft.com/office/drawing/2014/main" id="{24CD0FCC-7F2C-4281-B874-D12E92C787C9}"/>
              </a:ext>
            </a:extLst>
          </p:cNvPr>
          <p:cNvSpPr/>
          <p:nvPr/>
        </p:nvSpPr>
        <p:spPr>
          <a:xfrm>
            <a:off x="609926" y="1459482"/>
            <a:ext cx="3240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1U3.5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寸横插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盘</a:t>
            </a:r>
            <a:r>
              <a:rPr lang="en-US" altLang="zh-CN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12G 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SAS </a:t>
            </a:r>
            <a:r>
              <a:rPr lang="en-US" altLang="zh-CN" sz="1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Pth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智能硬盘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背板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16614" r="25035" b="4618"/>
          <a:stretch/>
        </p:blipFill>
        <p:spPr>
          <a:xfrm rot="10800000">
            <a:off x="709034" y="3399098"/>
            <a:ext cx="3041784" cy="3304212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640080" y="1975104"/>
            <a:ext cx="3465576" cy="2304288"/>
          </a:xfrm>
          <a:custGeom>
            <a:avLst/>
            <a:gdLst>
              <a:gd name="connsiteX0" fmla="*/ 0 w 3465576"/>
              <a:gd name="connsiteY0" fmla="*/ 0 h 2304288"/>
              <a:gd name="connsiteX1" fmla="*/ 3465576 w 3465576"/>
              <a:gd name="connsiteY1" fmla="*/ 0 h 2304288"/>
              <a:gd name="connsiteX2" fmla="*/ 3465576 w 3465576"/>
              <a:gd name="connsiteY2" fmla="*/ 2304288 h 2304288"/>
              <a:gd name="connsiteX3" fmla="*/ 2944368 w 3465576"/>
              <a:gd name="connsiteY3" fmla="*/ 2304288 h 230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5576" h="2304288">
                <a:moveTo>
                  <a:pt x="0" y="0"/>
                </a:moveTo>
                <a:lnTo>
                  <a:pt x="3465576" y="0"/>
                </a:lnTo>
                <a:lnTo>
                  <a:pt x="3465576" y="2304288"/>
                </a:lnTo>
                <a:lnTo>
                  <a:pt x="2944368" y="2304288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451" y="3785573"/>
            <a:ext cx="518205" cy="493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557" y="4391778"/>
            <a:ext cx="737680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  <a:headEnd type="arrow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9167</TotalTime>
  <Words>8206</Words>
  <Application>Microsoft Office PowerPoint</Application>
  <PresentationFormat>宽屏</PresentationFormat>
  <Paragraphs>875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1" baseType="lpstr">
      <vt:lpstr>等线</vt:lpstr>
      <vt:lpstr>宋体</vt:lpstr>
      <vt:lpstr>Arial</vt:lpstr>
      <vt:lpstr>Calibri</vt:lpstr>
      <vt:lpstr>Calibri Light</vt:lpstr>
      <vt:lpstr>Office 主题</vt:lpstr>
      <vt:lpstr>R3240H0/H320 G40 硬盘背板及相关线缆连接指南</vt:lpstr>
      <vt:lpstr>P1.1：变更P74，修正2张raid卡连线的描述，更正为配置1张16口SAS/RAID卡连线 P1.2：变更P29、P34、P43、P57、P66，修正硬盘背板连接接口；</vt:lpstr>
      <vt:lpstr>!!!注意</vt:lpstr>
      <vt:lpstr>PowerPoint 演示文稿</vt:lpstr>
      <vt:lpstr>PowerPoint 演示文稿</vt:lpstr>
      <vt:lpstr>4盘位   -----Page6 8盘位   -----Page15    12盘位 -----Page29 14盘位 -----Page51 </vt:lpstr>
      <vt:lpstr>4盘位</vt:lpstr>
      <vt:lpstr>【前置】 1U4 HDD背板*1：接普通硬盘</vt:lpstr>
      <vt:lpstr>PowerPoint 演示文稿</vt:lpstr>
      <vt:lpstr>PowerPoint 演示文稿</vt:lpstr>
      <vt:lpstr>PowerPoint 演示文稿</vt:lpstr>
      <vt:lpstr>【前置】 1U4 NVMe背板*1：接普通硬盘和U.2硬盘</vt:lpstr>
      <vt:lpstr>PowerPoint 演示文稿</vt:lpstr>
      <vt:lpstr>PowerPoint 演示文稿</vt:lpstr>
      <vt:lpstr>PowerPoint 演示文稿</vt:lpstr>
      <vt:lpstr>8盘位</vt:lpstr>
      <vt:lpstr>【前置】 1U4 HDD背板*2：接普通硬盘</vt:lpstr>
      <vt:lpstr>PowerPoint 演示文稿</vt:lpstr>
      <vt:lpstr>PowerPoint 演示文稿</vt:lpstr>
      <vt:lpstr>PowerPoint 演示文稿</vt:lpstr>
      <vt:lpstr>【前置】 1U4 HDD背板*1：接普通硬盘 1U4 NVMe背板*1：接普通硬盘和U.2硬盘</vt:lpstr>
      <vt:lpstr>PowerPoint 演示文稿</vt:lpstr>
      <vt:lpstr>PowerPoint 演示文稿</vt:lpstr>
      <vt:lpstr>PowerPoint 演示文稿</vt:lpstr>
      <vt:lpstr>PowerPoint 演示文稿</vt:lpstr>
      <vt:lpstr>【前置】 1U4 NVMe背板*2：接普通硬盘和U.2硬盘</vt:lpstr>
      <vt:lpstr>PowerPoint 演示文稿</vt:lpstr>
      <vt:lpstr>PowerPoint 演示文稿</vt:lpstr>
      <vt:lpstr>PowerPoint 演示文稿</vt:lpstr>
      <vt:lpstr>12盘位</vt:lpstr>
      <vt:lpstr>【前置】 1U4 HDD背板*3：接普通硬盘</vt:lpstr>
      <vt:lpstr>PowerPoint 演示文稿</vt:lpstr>
      <vt:lpstr>PowerPoint 演示文稿</vt:lpstr>
      <vt:lpstr>PowerPoint 演示文稿</vt:lpstr>
      <vt:lpstr>【前置】 1U4 HDD背板*2：接普通硬盘 1U4 NVMe背板*1：接普通硬盘和U.2硬盘</vt:lpstr>
      <vt:lpstr>PowerPoint 演示文稿</vt:lpstr>
      <vt:lpstr>PowerPoint 演示文稿</vt:lpstr>
      <vt:lpstr>PowerPoint 演示文稿</vt:lpstr>
      <vt:lpstr>PowerPoint 演示文稿</vt:lpstr>
      <vt:lpstr>【前置】 1U4 HDD背板*1：接普通硬盘 1U4 NVMe背板*2：接普通硬盘和U.2硬盘</vt:lpstr>
      <vt:lpstr>PowerPoint 演示文稿</vt:lpstr>
      <vt:lpstr>PowerPoint 演示文稿</vt:lpstr>
      <vt:lpstr>PowerPoint 演示文稿</vt:lpstr>
      <vt:lpstr>【前置】 1U4 NVMe背板*3：接普通硬盘和U.2硬盘</vt:lpstr>
      <vt:lpstr>PowerPoint 演示文稿</vt:lpstr>
      <vt:lpstr>PowerPoint 演示文稿</vt:lpstr>
      <vt:lpstr>PowerPoint 演示文稿</vt:lpstr>
      <vt:lpstr>【前置】 2U12 EXP背板*1：接普通硬盘</vt:lpstr>
      <vt:lpstr>PowerPoint 演示文稿</vt:lpstr>
      <vt:lpstr>PowerPoint 演示文稿</vt:lpstr>
      <vt:lpstr>PowerPoint 演示文稿</vt:lpstr>
      <vt:lpstr>14盘位</vt:lpstr>
      <vt:lpstr>【前置】 1U4 HDD背板*3：接普通硬盘 【后置】 1U2 NVMe背板*1：接普通硬盘和U.2硬盘</vt:lpstr>
      <vt:lpstr>PowerPoint 演示文稿</vt:lpstr>
      <vt:lpstr>PowerPoint 演示文稿</vt:lpstr>
      <vt:lpstr>PowerPoint 演示文稿</vt:lpstr>
      <vt:lpstr>PowerPoint 演示文稿</vt:lpstr>
      <vt:lpstr>【前置】 1U4 HDD背板*2：接普通硬盘 1U4 NVMe背板*1：接普通硬盘和U.2硬盘 【后置】 1U2 NVMe背板*1：接普通硬盘</vt:lpstr>
      <vt:lpstr>PowerPoint 演示文稿</vt:lpstr>
      <vt:lpstr>PowerPoint 演示文稿</vt:lpstr>
      <vt:lpstr>PowerPoint 演示文稿</vt:lpstr>
      <vt:lpstr>PowerPoint 演示文稿</vt:lpstr>
      <vt:lpstr>【前置】 1U4 HDD背板*1：接普通硬盘 1U4 NVMe背板*2：接普通硬盘和U.2硬盘 【后置】 1U2 NVMe背板*1：接普通硬盘</vt:lpstr>
      <vt:lpstr>PowerPoint 演示文稿</vt:lpstr>
      <vt:lpstr>PowerPoint 演示文稿</vt:lpstr>
      <vt:lpstr>PowerPoint 演示文稿</vt:lpstr>
      <vt:lpstr>【前置】 1U4 NVMe背板*3：接U.2 【后置】 1U2 NVMe背板*1：接普通硬盘</vt:lpstr>
      <vt:lpstr>PowerPoint 演示文稿</vt:lpstr>
      <vt:lpstr>PowerPoint 演示文稿</vt:lpstr>
      <vt:lpstr>PowerPoint 演示文稿</vt:lpstr>
      <vt:lpstr>【前置】 2U12 EXP背板*1：接普通硬盘 【后置】 1U2 NVMe背板*1：接普通硬盘和U.2硬盘</vt:lpstr>
      <vt:lpstr>PowerPoint 演示文稿</vt:lpstr>
      <vt:lpstr>PowerPoint 演示文稿</vt:lpstr>
      <vt:lpstr>PowerPoint 演示文稿</vt:lpstr>
      <vt:lpstr>其他情况咨询产品经理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名字我是不会告诉你的</dc:creator>
  <cp:lastModifiedBy>17888</cp:lastModifiedBy>
  <cp:revision>607</cp:revision>
  <dcterms:created xsi:type="dcterms:W3CDTF">2018-03-29T04:39:58Z</dcterms:created>
  <dcterms:modified xsi:type="dcterms:W3CDTF">2022-07-11T06:42:26Z</dcterms:modified>
</cp:coreProperties>
</file>