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9" r:id="rId3"/>
    <p:sldId id="406" r:id="rId5"/>
    <p:sldId id="413" r:id="rId6"/>
    <p:sldId id="415" r:id="rId7"/>
    <p:sldId id="409" r:id="rId8"/>
    <p:sldId id="407" r:id="rId9"/>
    <p:sldId id="411" r:id="rId10"/>
    <p:sldId id="412" r:id="rId11"/>
    <p:sldId id="425" r:id="rId12"/>
    <p:sldId id="44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5A5"/>
    <a:srgbClr val="956E1F"/>
    <a:srgbClr val="232234"/>
    <a:srgbClr val="568D11"/>
    <a:srgbClr val="1A74CC"/>
    <a:srgbClr val="70BA16"/>
    <a:srgbClr val="82D81A"/>
    <a:srgbClr val="61A113"/>
    <a:srgbClr val="E09320"/>
    <a:srgbClr val="4A9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72" autoAdjust="0"/>
  </p:normalViewPr>
  <p:slideViewPr>
    <p:cSldViewPr>
      <p:cViewPr varScale="1">
        <p:scale>
          <a:sx n="117" d="100"/>
          <a:sy n="117" d="100"/>
        </p:scale>
        <p:origin x="246" y="96"/>
      </p:cViewPr>
      <p:guideLst>
        <p:guide orient="horz" pos="1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9D4EE2-5BD7-4845-8678-946F80A48C9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4F4F3-46C6-44C3-8B78-AC2E7E36029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5C3EAB-7F00-4FC9-A60A-4B5C7B3E934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D05A09-A870-4206-8682-CBFF6722074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B00010-6AF3-4CA6-B2C7-6ACCEEEA6D6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9BB00A-B0A5-4F7E-9885-4EE30BB84EF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FB468-500A-46D5-BDFF-9EC3B0A2789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0B7D8A-E1F7-4F25-960A-07E9381F811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3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717333" y="1726154"/>
            <a:ext cx="559132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1400" spc="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rPr>
              <a:t>理财精灵发布会</a:t>
            </a:r>
            <a:endParaRPr lang="zh-CN" altLang="en-US" sz="3600" b="1" kern="1400" spc="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053273" y="2534747"/>
            <a:ext cx="4740275" cy="4810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  <a:cs typeface="Segoe UI" panose="020B0502040204020203" pitchFamily="34" charset="0"/>
              </a:rPr>
              <a:t>安全理财，放心投资</a:t>
            </a:r>
            <a:endParaRPr lang="zh-CN" altLang="en-US" sz="1600" dirty="0" smtClean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771800" y="3734911"/>
            <a:ext cx="1478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团队：</a:t>
            </a:r>
            <a:r>
              <a:rPr 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TFW</a:t>
            </a:r>
            <a:endParaRPr 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504454" y="3734911"/>
            <a:ext cx="18655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时间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</a:t>
            </a:r>
            <a:r>
              <a:rPr lang="en-US" altLang="zh-CN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2017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年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月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25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7236516" y="2534677"/>
            <a:ext cx="2016004" cy="72000"/>
            <a:chOff x="7128284" y="2530831"/>
            <a:chExt cx="2016004" cy="7200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flipH="1">
            <a:off x="-180528" y="2534677"/>
            <a:ext cx="2016004" cy="72000"/>
            <a:chOff x="7128284" y="2530831"/>
            <a:chExt cx="2016004" cy="7200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756603" y="571183"/>
            <a:ext cx="1042987" cy="1044575"/>
            <a:chOff x="7377124" y="2104851"/>
            <a:chExt cx="1044500" cy="1044500"/>
          </a:xfrm>
        </p:grpSpPr>
        <p:sp>
          <p:nvSpPr>
            <p:cNvPr id="30" name="椭圆 29"/>
            <p:cNvSpPr/>
            <p:nvPr/>
          </p:nvSpPr>
          <p:spPr>
            <a:xfrm>
              <a:off x="7377124" y="2104851"/>
              <a:ext cx="1044500" cy="1044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1" name="KSO_Shape"/>
            <p:cNvSpPr>
              <a:spLocks noChangeAspect="1"/>
            </p:cNvSpPr>
            <p:nvPr/>
          </p:nvSpPr>
          <p:spPr bwMode="auto">
            <a:xfrm>
              <a:off x="7647390" y="2252477"/>
              <a:ext cx="503967" cy="687339"/>
            </a:xfrm>
            <a:custGeom>
              <a:avLst/>
              <a:gdLst>
                <a:gd name="T0" fmla="*/ 821150 w 1122363"/>
                <a:gd name="T1" fmla="*/ 1319439 h 1531938"/>
                <a:gd name="T2" fmla="*/ 818610 w 1122363"/>
                <a:gd name="T3" fmla="*/ 1374324 h 1531938"/>
                <a:gd name="T4" fmla="*/ 763001 w 1122363"/>
                <a:gd name="T5" fmla="*/ 1407818 h 1531938"/>
                <a:gd name="T6" fmla="*/ 617712 w 1122363"/>
                <a:gd name="T7" fmla="*/ 1069756 h 1531938"/>
                <a:gd name="T8" fmla="*/ 595045 w 1122363"/>
                <a:gd name="T9" fmla="*/ 1020228 h 1531938"/>
                <a:gd name="T10" fmla="*/ 616862 w 1122363"/>
                <a:gd name="T11" fmla="*/ 985788 h 1531938"/>
                <a:gd name="T12" fmla="*/ 638822 w 1122363"/>
                <a:gd name="T13" fmla="*/ 861065 h 1531938"/>
                <a:gd name="T14" fmla="*/ 533011 w 1122363"/>
                <a:gd name="T15" fmla="*/ 900272 h 1531938"/>
                <a:gd name="T16" fmla="*/ 472344 w 1122363"/>
                <a:gd name="T17" fmla="*/ 959225 h 1531938"/>
                <a:gd name="T18" fmla="*/ 447514 w 1122363"/>
                <a:gd name="T19" fmla="*/ 1068950 h 1531938"/>
                <a:gd name="T20" fmla="*/ 483631 w 1122363"/>
                <a:gd name="T21" fmla="*/ 1155544 h 1531938"/>
                <a:gd name="T22" fmla="*/ 563202 w 1122363"/>
                <a:gd name="T23" fmla="*/ 1213369 h 1531938"/>
                <a:gd name="T24" fmla="*/ 641644 w 1122363"/>
                <a:gd name="T25" fmla="*/ 1407149 h 1531938"/>
                <a:gd name="T26" fmla="*/ 522288 w 1122363"/>
                <a:gd name="T27" fmla="*/ 1360326 h 1531938"/>
                <a:gd name="T28" fmla="*/ 562920 w 1122363"/>
                <a:gd name="T29" fmla="*/ 1503052 h 1531938"/>
                <a:gd name="T30" fmla="*/ 767489 w 1122363"/>
                <a:gd name="T31" fmla="*/ 1526182 h 1531938"/>
                <a:gd name="T32" fmla="*/ 873019 w 1122363"/>
                <a:gd name="T33" fmla="*/ 1493462 h 1531938"/>
                <a:gd name="T34" fmla="*/ 940739 w 1122363"/>
                <a:gd name="T35" fmla="*/ 1437049 h 1531938"/>
                <a:gd name="T36" fmla="*/ 975445 w 1122363"/>
                <a:gd name="T37" fmla="*/ 1352710 h 1531938"/>
                <a:gd name="T38" fmla="*/ 957387 w 1122363"/>
                <a:gd name="T39" fmla="*/ 1244960 h 1531938"/>
                <a:gd name="T40" fmla="*/ 862579 w 1122363"/>
                <a:gd name="T41" fmla="*/ 1159211 h 1531938"/>
                <a:gd name="T42" fmla="*/ 777366 w 1122363"/>
                <a:gd name="T43" fmla="*/ 984893 h 1531938"/>
                <a:gd name="T44" fmla="*/ 941021 w 1122363"/>
                <a:gd name="T45" fmla="*/ 1068103 h 1531938"/>
                <a:gd name="T46" fmla="*/ 812918 w 1122363"/>
                <a:gd name="T47" fmla="*/ 868963 h 1531938"/>
                <a:gd name="T48" fmla="*/ 768618 w 1122363"/>
                <a:gd name="T49" fmla="*/ 464758 h 1531938"/>
                <a:gd name="T50" fmla="*/ 956258 w 1122363"/>
                <a:gd name="T51" fmla="*/ 515531 h 1531938"/>
                <a:gd name="T52" fmla="*/ 1106652 w 1122363"/>
                <a:gd name="T53" fmla="*/ 632589 h 1531938"/>
                <a:gd name="T54" fmla="*/ 1227702 w 1122363"/>
                <a:gd name="T55" fmla="*/ 820164 h 1531938"/>
                <a:gd name="T56" fmla="*/ 1327023 w 1122363"/>
                <a:gd name="T57" fmla="*/ 1081925 h 1531938"/>
                <a:gd name="T58" fmla="*/ 1396717 w 1122363"/>
                <a:gd name="T59" fmla="*/ 1393892 h 1531938"/>
                <a:gd name="T60" fmla="*/ 1355239 w 1122363"/>
                <a:gd name="T61" fmla="*/ 1597827 h 1531938"/>
                <a:gd name="T62" fmla="*/ 1228829 w 1122363"/>
                <a:gd name="T63" fmla="*/ 1750144 h 1531938"/>
                <a:gd name="T64" fmla="*/ 1040908 w 1122363"/>
                <a:gd name="T65" fmla="*/ 1850561 h 1531938"/>
                <a:gd name="T66" fmla="*/ 813764 w 1122363"/>
                <a:gd name="T67" fmla="*/ 1899358 h 1531938"/>
                <a:gd name="T68" fmla="*/ 571385 w 1122363"/>
                <a:gd name="T69" fmla="*/ 1896538 h 1531938"/>
                <a:gd name="T70" fmla="*/ 341985 w 1122363"/>
                <a:gd name="T71" fmla="*/ 1837867 h 1531938"/>
                <a:gd name="T72" fmla="*/ 152933 w 1122363"/>
                <a:gd name="T73" fmla="*/ 1725604 h 1531938"/>
                <a:gd name="T74" fmla="*/ 31320 w 1122363"/>
                <a:gd name="T75" fmla="*/ 1563133 h 1531938"/>
                <a:gd name="T76" fmla="*/ 3668 w 1122363"/>
                <a:gd name="T77" fmla="*/ 1352710 h 1531938"/>
                <a:gd name="T78" fmla="*/ 126691 w 1122363"/>
                <a:gd name="T79" fmla="*/ 958096 h 1531938"/>
                <a:gd name="T80" fmla="*/ 230811 w 1122363"/>
                <a:gd name="T81" fmla="*/ 743160 h 1531938"/>
                <a:gd name="T82" fmla="*/ 362301 w 1122363"/>
                <a:gd name="T83" fmla="*/ 582099 h 1531938"/>
                <a:gd name="T84" fmla="*/ 534421 w 1122363"/>
                <a:gd name="T85" fmla="*/ 485632 h 1531938"/>
                <a:gd name="T86" fmla="*/ 596426 w 1122363"/>
                <a:gd name="T87" fmla="*/ 1978 h 1531938"/>
                <a:gd name="T88" fmla="*/ 686940 w 1122363"/>
                <a:gd name="T89" fmla="*/ 37299 h 1531938"/>
                <a:gd name="T90" fmla="*/ 778299 w 1122363"/>
                <a:gd name="T91" fmla="*/ 32213 h 1531938"/>
                <a:gd name="T92" fmla="*/ 882912 w 1122363"/>
                <a:gd name="T93" fmla="*/ 282 h 1531938"/>
                <a:gd name="T94" fmla="*/ 944383 w 1122363"/>
                <a:gd name="T95" fmla="*/ 34192 h 1531938"/>
                <a:gd name="T96" fmla="*/ 991755 w 1122363"/>
                <a:gd name="T97" fmla="*/ 157394 h 1531938"/>
                <a:gd name="T98" fmla="*/ 1048714 w 1122363"/>
                <a:gd name="T99" fmla="*/ 165023 h 1531938"/>
                <a:gd name="T100" fmla="*/ 1092702 w 1122363"/>
                <a:gd name="T101" fmla="*/ 159655 h 1531938"/>
                <a:gd name="T102" fmla="*/ 1063377 w 1122363"/>
                <a:gd name="T103" fmla="*/ 261663 h 1531938"/>
                <a:gd name="T104" fmla="*/ 978784 w 1122363"/>
                <a:gd name="T105" fmla="*/ 348130 h 1531938"/>
                <a:gd name="T106" fmla="*/ 836387 w 1122363"/>
                <a:gd name="T107" fmla="*/ 422166 h 1531938"/>
                <a:gd name="T108" fmla="*/ 657614 w 1122363"/>
                <a:gd name="T109" fmla="*/ 404646 h 1531938"/>
                <a:gd name="T110" fmla="*/ 554694 w 1122363"/>
                <a:gd name="T111" fmla="*/ 419340 h 1531938"/>
                <a:gd name="T112" fmla="*/ 313322 w 1122363"/>
                <a:gd name="T113" fmla="*/ 219560 h 1531938"/>
                <a:gd name="T114" fmla="*/ 410321 w 1122363"/>
                <a:gd name="T115" fmla="*/ 170392 h 1531938"/>
                <a:gd name="T116" fmla="*/ 485327 w 1122363"/>
                <a:gd name="T117" fmla="*/ 159089 h 1531938"/>
                <a:gd name="T118" fmla="*/ 519164 w 1122363"/>
                <a:gd name="T119" fmla="*/ 54537 h 1531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92462" y="1360394"/>
            <a:ext cx="3359076" cy="64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1400" spc="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感谢您的聆听</a:t>
            </a:r>
            <a:endParaRPr lang="zh-CN" altLang="en-US" sz="3600" b="1" kern="1400" spc="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84450" y="1995686"/>
            <a:ext cx="39751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THANK YOU</a:t>
            </a:r>
            <a:endParaRPr lang="zh-CN" altLang="en-US" sz="28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201863" y="2530302"/>
            <a:ext cx="4740275" cy="4810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05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Lorem ipsum dolor sit amet, consectetur adipisicing elit, sed do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labore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dolore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magna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altLang="zh-CN" sz="105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050" dirty="0" smtClean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721610" y="373507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汇报小组：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TFW</a:t>
            </a:r>
            <a:endParaRPr lang="en-US" altLang="zh-CN" sz="1200" dirty="0" smtClean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504454" y="3734911"/>
            <a:ext cx="18655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时间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</a:t>
            </a:r>
            <a:r>
              <a:rPr lang="en-US" altLang="zh-CN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2017</a:t>
            </a:r>
            <a:r>
              <a:rPr lang="zh-CN" altLang="en-US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年</a:t>
            </a:r>
            <a:r>
              <a:rPr lang="en-US" altLang="zh-CN" sz="120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月</a:t>
            </a:r>
            <a:r>
              <a:rPr lang="en-US" altLang="zh-CN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26</a:t>
            </a:r>
            <a:r>
              <a:rPr lang="zh-CN" altLang="en-US" sz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7236516" y="2534677"/>
            <a:ext cx="2016004" cy="72000"/>
            <a:chOff x="7128284" y="2530831"/>
            <a:chExt cx="2016004" cy="7200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flipH="1">
            <a:off x="-180528" y="2534677"/>
            <a:ext cx="2016004" cy="72000"/>
            <a:chOff x="7128284" y="2530831"/>
            <a:chExt cx="2016004" cy="7200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7164288" y="2566831"/>
              <a:ext cx="1980000" cy="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7128284" y="2530831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470356" y="4227934"/>
            <a:ext cx="3098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2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75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7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75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75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89" grpId="0"/>
      <p:bldP spid="9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>
            <a:spLocks noChangeArrowheads="1"/>
          </p:cNvSpPr>
          <p:nvPr/>
        </p:nvSpPr>
        <p:spPr bwMode="auto">
          <a:xfrm>
            <a:off x="176213" y="249238"/>
            <a:ext cx="2740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</a:rPr>
              <a:t>目录 </a:t>
            </a:r>
            <a:r>
              <a:rPr lang="en-US" altLang="zh-CN" sz="28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</a:rPr>
              <a:t>/ </a:t>
            </a:r>
            <a:r>
              <a:rPr lang="en-US" altLang="zh-CN" sz="20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</a:rPr>
              <a:t>CONTENTS</a:t>
            </a:r>
            <a:endParaRPr lang="zh-CN" altLang="en-US" sz="20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269173" y="1720533"/>
            <a:ext cx="1044575" cy="1044575"/>
            <a:chOff x="594916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3" name="椭圆 2"/>
            <p:cNvSpPr/>
            <p:nvPr/>
          </p:nvSpPr>
          <p:spPr>
            <a:xfrm>
              <a:off x="594916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" name="KSO_Shape"/>
            <p:cNvSpPr>
              <a:spLocks noChangeAspect="1"/>
            </p:cNvSpPr>
            <p:nvPr/>
          </p:nvSpPr>
          <p:spPr bwMode="auto">
            <a:xfrm>
              <a:off x="786989" y="2315973"/>
              <a:ext cx="649241" cy="509551"/>
            </a:xfrm>
            <a:custGeom>
              <a:avLst/>
              <a:gdLst>
                <a:gd name="T0" fmla="*/ 1904755 w 1760538"/>
                <a:gd name="T1" fmla="*/ 1433569 h 1384301"/>
                <a:gd name="T2" fmla="*/ 1893230 w 1760538"/>
                <a:gd name="T3" fmla="*/ 1498354 h 1384301"/>
                <a:gd name="T4" fmla="*/ 246 w 1760538"/>
                <a:gd name="T5" fmla="*/ 1489486 h 1384301"/>
                <a:gd name="T6" fmla="*/ 11525 w 1760538"/>
                <a:gd name="T7" fmla="*/ 1424947 h 1384301"/>
                <a:gd name="T8" fmla="*/ 1831627 w 1760538"/>
                <a:gd name="T9" fmla="*/ 1314597 h 1384301"/>
                <a:gd name="T10" fmla="*/ 1824506 w 1760538"/>
                <a:gd name="T11" fmla="*/ 1379052 h 1384301"/>
                <a:gd name="T12" fmla="*/ 73129 w 1760538"/>
                <a:gd name="T13" fmla="*/ 1373258 h 1384301"/>
                <a:gd name="T14" fmla="*/ 80248 w 1760538"/>
                <a:gd name="T15" fmla="*/ 1308562 h 1384301"/>
                <a:gd name="T16" fmla="*/ 1757028 w 1760538"/>
                <a:gd name="T17" fmla="*/ 1194445 h 1384301"/>
                <a:gd name="T18" fmla="*/ 1753592 w 1760538"/>
                <a:gd name="T19" fmla="*/ 1261425 h 1384301"/>
                <a:gd name="T20" fmla="*/ 147974 w 1760538"/>
                <a:gd name="T21" fmla="*/ 1258458 h 1384301"/>
                <a:gd name="T22" fmla="*/ 151410 w 1760538"/>
                <a:gd name="T23" fmla="*/ 1191232 h 1384301"/>
                <a:gd name="T24" fmla="*/ 1689513 w 1760538"/>
                <a:gd name="T25" fmla="*/ 603462 h 1384301"/>
                <a:gd name="T26" fmla="*/ 1707700 w 1760538"/>
                <a:gd name="T27" fmla="*/ 618902 h 1384301"/>
                <a:gd name="T28" fmla="*/ 1703522 w 1760538"/>
                <a:gd name="T29" fmla="*/ 639733 h 1384301"/>
                <a:gd name="T30" fmla="*/ 1679927 w 1760538"/>
                <a:gd name="T31" fmla="*/ 650516 h 1384301"/>
                <a:gd name="T32" fmla="*/ 1653874 w 1760538"/>
                <a:gd name="T33" fmla="*/ 1148260 h 1384301"/>
                <a:gd name="T34" fmla="*/ 1453315 w 1760538"/>
                <a:gd name="T35" fmla="*/ 1148260 h 1384301"/>
                <a:gd name="T36" fmla="*/ 1427262 w 1760538"/>
                <a:gd name="T37" fmla="*/ 650516 h 1384301"/>
                <a:gd name="T38" fmla="*/ 1403913 w 1760538"/>
                <a:gd name="T39" fmla="*/ 639733 h 1384301"/>
                <a:gd name="T40" fmla="*/ 1399980 w 1760538"/>
                <a:gd name="T41" fmla="*/ 618902 h 1384301"/>
                <a:gd name="T42" fmla="*/ 1418168 w 1760538"/>
                <a:gd name="T43" fmla="*/ 603462 h 1384301"/>
                <a:gd name="T44" fmla="*/ 1085101 w 1760538"/>
                <a:gd name="T45" fmla="*/ 602727 h 1384301"/>
                <a:gd name="T46" fmla="*/ 1105500 w 1760538"/>
                <a:gd name="T47" fmla="*/ 616697 h 1384301"/>
                <a:gd name="T48" fmla="*/ 1104026 w 1760538"/>
                <a:gd name="T49" fmla="*/ 637772 h 1384301"/>
                <a:gd name="T50" fmla="*/ 1082151 w 1760538"/>
                <a:gd name="T51" fmla="*/ 650272 h 1384301"/>
                <a:gd name="T52" fmla="*/ 1054869 w 1760538"/>
                <a:gd name="T53" fmla="*/ 1146545 h 1384301"/>
                <a:gd name="T54" fmla="*/ 855047 w 1760538"/>
                <a:gd name="T55" fmla="*/ 1149486 h 1384301"/>
                <a:gd name="T56" fmla="*/ 829240 w 1760538"/>
                <a:gd name="T57" fmla="*/ 650762 h 1384301"/>
                <a:gd name="T58" fmla="*/ 804416 w 1760538"/>
                <a:gd name="T59" fmla="*/ 641694 h 1384301"/>
                <a:gd name="T60" fmla="*/ 797534 w 1760538"/>
                <a:gd name="T61" fmla="*/ 621107 h 1384301"/>
                <a:gd name="T62" fmla="*/ 813756 w 1760538"/>
                <a:gd name="T63" fmla="*/ 604443 h 1384301"/>
                <a:gd name="T64" fmla="*/ 480934 w 1760538"/>
                <a:gd name="T65" fmla="*/ 601992 h 1384301"/>
                <a:gd name="T66" fmla="*/ 502809 w 1760538"/>
                <a:gd name="T67" fmla="*/ 614246 h 1384301"/>
                <a:gd name="T68" fmla="*/ 504283 w 1760538"/>
                <a:gd name="T69" fmla="*/ 635567 h 1384301"/>
                <a:gd name="T70" fmla="*/ 483883 w 1760538"/>
                <a:gd name="T71" fmla="*/ 649536 h 1384301"/>
                <a:gd name="T72" fmla="*/ 455618 w 1760538"/>
                <a:gd name="T73" fmla="*/ 1144584 h 1384301"/>
                <a:gd name="T74" fmla="*/ 257025 w 1760538"/>
                <a:gd name="T75" fmla="*/ 1150711 h 1384301"/>
                <a:gd name="T76" fmla="*/ 245473 w 1760538"/>
                <a:gd name="T77" fmla="*/ 650762 h 1384301"/>
                <a:gd name="T78" fmla="*/ 205411 w 1760538"/>
                <a:gd name="T79" fmla="*/ 643409 h 1384301"/>
                <a:gd name="T80" fmla="*/ 195825 w 1760538"/>
                <a:gd name="T81" fmla="*/ 623558 h 1384301"/>
                <a:gd name="T82" fmla="*/ 210081 w 1760538"/>
                <a:gd name="T83" fmla="*/ 605668 h 1384301"/>
                <a:gd name="T84" fmla="*/ 936917 w 1760538"/>
                <a:gd name="T85" fmla="*/ 195250 h 1384301"/>
                <a:gd name="T86" fmla="*/ 897409 w 1760538"/>
                <a:gd name="T87" fmla="*/ 210703 h 1384301"/>
                <a:gd name="T88" fmla="*/ 868698 w 1760538"/>
                <a:gd name="T89" fmla="*/ 240874 h 1384301"/>
                <a:gd name="T90" fmla="*/ 855200 w 1760538"/>
                <a:gd name="T91" fmla="*/ 281346 h 1384301"/>
                <a:gd name="T92" fmla="*/ 860354 w 1760538"/>
                <a:gd name="T93" fmla="*/ 324517 h 1384301"/>
                <a:gd name="T94" fmla="*/ 882930 w 1760538"/>
                <a:gd name="T95" fmla="*/ 360084 h 1384301"/>
                <a:gd name="T96" fmla="*/ 918513 w 1760538"/>
                <a:gd name="T97" fmla="*/ 382405 h 1384301"/>
                <a:gd name="T98" fmla="*/ 961702 w 1760538"/>
                <a:gd name="T99" fmla="*/ 387802 h 1384301"/>
                <a:gd name="T100" fmla="*/ 1002192 w 1760538"/>
                <a:gd name="T101" fmla="*/ 374311 h 1384301"/>
                <a:gd name="T102" fmla="*/ 1032376 w 1760538"/>
                <a:gd name="T103" fmla="*/ 345612 h 1384301"/>
                <a:gd name="T104" fmla="*/ 1047836 w 1760538"/>
                <a:gd name="T105" fmla="*/ 306120 h 1384301"/>
                <a:gd name="T106" fmla="*/ 1044400 w 1760538"/>
                <a:gd name="T107" fmla="*/ 262213 h 1384301"/>
                <a:gd name="T108" fmla="*/ 1023787 w 1760538"/>
                <a:gd name="T109" fmla="*/ 225910 h 1384301"/>
                <a:gd name="T110" fmla="*/ 989432 w 1760538"/>
                <a:gd name="T111" fmla="*/ 201873 h 1384301"/>
                <a:gd name="T112" fmla="*/ 946734 w 1760538"/>
                <a:gd name="T113" fmla="*/ 194269 h 1384301"/>
                <a:gd name="T114" fmla="*/ 995567 w 1760538"/>
                <a:gd name="T115" fmla="*/ 9811 h 1384301"/>
                <a:gd name="T116" fmla="*/ 1796780 w 1760538"/>
                <a:gd name="T117" fmla="*/ 528842 h 1384301"/>
                <a:gd name="T118" fmla="*/ 1788438 w 1760538"/>
                <a:gd name="T119" fmla="*/ 538899 h 1384301"/>
                <a:gd name="T120" fmla="*/ 114845 w 1760538"/>
                <a:gd name="T121" fmla="*/ 538899 h 1384301"/>
                <a:gd name="T122" fmla="*/ 106747 w 1760538"/>
                <a:gd name="T123" fmla="*/ 528842 h 1384301"/>
                <a:gd name="T124" fmla="*/ 907716 w 1760538"/>
                <a:gd name="T125" fmla="*/ 9811 h 13843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60538" h="1384301">
                  <a:moveTo>
                    <a:pt x="13597" y="1316038"/>
                  </a:moveTo>
                  <a:lnTo>
                    <a:pt x="1747168" y="1316038"/>
                  </a:lnTo>
                  <a:lnTo>
                    <a:pt x="1749661" y="1316266"/>
                  </a:lnTo>
                  <a:lnTo>
                    <a:pt x="1752154" y="1317176"/>
                  </a:lnTo>
                  <a:lnTo>
                    <a:pt x="1754646" y="1318086"/>
                  </a:lnTo>
                  <a:lnTo>
                    <a:pt x="1756459" y="1319224"/>
                  </a:lnTo>
                  <a:lnTo>
                    <a:pt x="1758045" y="1320816"/>
                  </a:lnTo>
                  <a:lnTo>
                    <a:pt x="1759405" y="1322409"/>
                  </a:lnTo>
                  <a:lnTo>
                    <a:pt x="1760312" y="1324230"/>
                  </a:lnTo>
                  <a:lnTo>
                    <a:pt x="1760538" y="1326505"/>
                  </a:lnTo>
                  <a:lnTo>
                    <a:pt x="1760538" y="1373834"/>
                  </a:lnTo>
                  <a:lnTo>
                    <a:pt x="1760312" y="1375882"/>
                  </a:lnTo>
                  <a:lnTo>
                    <a:pt x="1759405" y="1377930"/>
                  </a:lnTo>
                  <a:lnTo>
                    <a:pt x="1758045" y="1379750"/>
                  </a:lnTo>
                  <a:lnTo>
                    <a:pt x="1756459" y="1381115"/>
                  </a:lnTo>
                  <a:lnTo>
                    <a:pt x="1754646" y="1382253"/>
                  </a:lnTo>
                  <a:lnTo>
                    <a:pt x="1752154" y="1383163"/>
                  </a:lnTo>
                  <a:lnTo>
                    <a:pt x="1749661" y="1384074"/>
                  </a:lnTo>
                  <a:lnTo>
                    <a:pt x="1747168" y="1384301"/>
                  </a:lnTo>
                  <a:lnTo>
                    <a:pt x="13597" y="1384301"/>
                  </a:lnTo>
                  <a:lnTo>
                    <a:pt x="10651" y="1384074"/>
                  </a:lnTo>
                  <a:lnTo>
                    <a:pt x="8158" y="1383163"/>
                  </a:lnTo>
                  <a:lnTo>
                    <a:pt x="6119" y="1382253"/>
                  </a:lnTo>
                  <a:lnTo>
                    <a:pt x="3853" y="1381115"/>
                  </a:lnTo>
                  <a:lnTo>
                    <a:pt x="2266" y="1379750"/>
                  </a:lnTo>
                  <a:lnTo>
                    <a:pt x="1133" y="1377930"/>
                  </a:lnTo>
                  <a:lnTo>
                    <a:pt x="227" y="1375882"/>
                  </a:lnTo>
                  <a:lnTo>
                    <a:pt x="0" y="1373834"/>
                  </a:lnTo>
                  <a:lnTo>
                    <a:pt x="0" y="1326505"/>
                  </a:lnTo>
                  <a:lnTo>
                    <a:pt x="227" y="1324230"/>
                  </a:lnTo>
                  <a:lnTo>
                    <a:pt x="1133" y="1322409"/>
                  </a:lnTo>
                  <a:lnTo>
                    <a:pt x="2266" y="1320816"/>
                  </a:lnTo>
                  <a:lnTo>
                    <a:pt x="3853" y="1319224"/>
                  </a:lnTo>
                  <a:lnTo>
                    <a:pt x="6119" y="1318086"/>
                  </a:lnTo>
                  <a:lnTo>
                    <a:pt x="8158" y="1317176"/>
                  </a:lnTo>
                  <a:lnTo>
                    <a:pt x="10651" y="1316266"/>
                  </a:lnTo>
                  <a:lnTo>
                    <a:pt x="13597" y="1316038"/>
                  </a:lnTo>
                  <a:close/>
                  <a:moveTo>
                    <a:pt x="79155" y="1208088"/>
                  </a:moveTo>
                  <a:lnTo>
                    <a:pt x="1681383" y="1208088"/>
                  </a:lnTo>
                  <a:lnTo>
                    <a:pt x="1683879" y="1208311"/>
                  </a:lnTo>
                  <a:lnTo>
                    <a:pt x="1686148" y="1208757"/>
                  </a:lnTo>
                  <a:lnTo>
                    <a:pt x="1688417" y="1209649"/>
                  </a:lnTo>
                  <a:lnTo>
                    <a:pt x="1690233" y="1210987"/>
                  </a:lnTo>
                  <a:lnTo>
                    <a:pt x="1691594" y="1212325"/>
                  </a:lnTo>
                  <a:lnTo>
                    <a:pt x="1692729" y="1214332"/>
                  </a:lnTo>
                  <a:lnTo>
                    <a:pt x="1693409" y="1216116"/>
                  </a:lnTo>
                  <a:lnTo>
                    <a:pt x="1693863" y="1218123"/>
                  </a:lnTo>
                  <a:lnTo>
                    <a:pt x="1693863" y="1264728"/>
                  </a:lnTo>
                  <a:lnTo>
                    <a:pt x="1693409" y="1266735"/>
                  </a:lnTo>
                  <a:lnTo>
                    <a:pt x="1692729" y="1268519"/>
                  </a:lnTo>
                  <a:lnTo>
                    <a:pt x="1691594" y="1270080"/>
                  </a:lnTo>
                  <a:lnTo>
                    <a:pt x="1690233" y="1271641"/>
                  </a:lnTo>
                  <a:lnTo>
                    <a:pt x="1688417" y="1272979"/>
                  </a:lnTo>
                  <a:lnTo>
                    <a:pt x="1686148" y="1273871"/>
                  </a:lnTo>
                  <a:lnTo>
                    <a:pt x="1683879" y="1274540"/>
                  </a:lnTo>
                  <a:lnTo>
                    <a:pt x="1681383" y="1274763"/>
                  </a:lnTo>
                  <a:lnTo>
                    <a:pt x="79155" y="1274763"/>
                  </a:lnTo>
                  <a:lnTo>
                    <a:pt x="76432" y="1274540"/>
                  </a:lnTo>
                  <a:lnTo>
                    <a:pt x="74163" y="1273871"/>
                  </a:lnTo>
                  <a:lnTo>
                    <a:pt x="72121" y="1272979"/>
                  </a:lnTo>
                  <a:lnTo>
                    <a:pt x="70533" y="1271641"/>
                  </a:lnTo>
                  <a:lnTo>
                    <a:pt x="68717" y="1270080"/>
                  </a:lnTo>
                  <a:lnTo>
                    <a:pt x="67583" y="1268519"/>
                  </a:lnTo>
                  <a:lnTo>
                    <a:pt x="66902" y="1266735"/>
                  </a:lnTo>
                  <a:lnTo>
                    <a:pt x="66675" y="1264728"/>
                  </a:lnTo>
                  <a:lnTo>
                    <a:pt x="66675" y="1218123"/>
                  </a:lnTo>
                  <a:lnTo>
                    <a:pt x="66902" y="1216116"/>
                  </a:lnTo>
                  <a:lnTo>
                    <a:pt x="67583" y="1214332"/>
                  </a:lnTo>
                  <a:lnTo>
                    <a:pt x="68717" y="1212325"/>
                  </a:lnTo>
                  <a:lnTo>
                    <a:pt x="70533" y="1210987"/>
                  </a:lnTo>
                  <a:lnTo>
                    <a:pt x="72121" y="1209649"/>
                  </a:lnTo>
                  <a:lnTo>
                    <a:pt x="74163" y="1208757"/>
                  </a:lnTo>
                  <a:lnTo>
                    <a:pt x="76432" y="1208311"/>
                  </a:lnTo>
                  <a:lnTo>
                    <a:pt x="79155" y="1208088"/>
                  </a:lnTo>
                  <a:close/>
                  <a:moveTo>
                    <a:pt x="146278" y="1098550"/>
                  </a:moveTo>
                  <a:lnTo>
                    <a:pt x="1614262" y="1098550"/>
                  </a:lnTo>
                  <a:lnTo>
                    <a:pt x="1616530" y="1098778"/>
                  </a:lnTo>
                  <a:lnTo>
                    <a:pt x="1618571" y="1099463"/>
                  </a:lnTo>
                  <a:lnTo>
                    <a:pt x="1620612" y="1100376"/>
                  </a:lnTo>
                  <a:lnTo>
                    <a:pt x="1622426" y="1101746"/>
                  </a:lnTo>
                  <a:lnTo>
                    <a:pt x="1623787" y="1103344"/>
                  </a:lnTo>
                  <a:lnTo>
                    <a:pt x="1624694" y="1104942"/>
                  </a:lnTo>
                  <a:lnTo>
                    <a:pt x="1625374" y="1106769"/>
                  </a:lnTo>
                  <a:lnTo>
                    <a:pt x="1625601" y="1108824"/>
                  </a:lnTo>
                  <a:lnTo>
                    <a:pt x="1625601" y="1156539"/>
                  </a:lnTo>
                  <a:lnTo>
                    <a:pt x="1625374" y="1158594"/>
                  </a:lnTo>
                  <a:lnTo>
                    <a:pt x="1624694" y="1160420"/>
                  </a:lnTo>
                  <a:lnTo>
                    <a:pt x="1623787" y="1162475"/>
                  </a:lnTo>
                  <a:lnTo>
                    <a:pt x="1622426" y="1163845"/>
                  </a:lnTo>
                  <a:lnTo>
                    <a:pt x="1620612" y="1165215"/>
                  </a:lnTo>
                  <a:lnTo>
                    <a:pt x="1618571" y="1166128"/>
                  </a:lnTo>
                  <a:lnTo>
                    <a:pt x="1616530" y="1166585"/>
                  </a:lnTo>
                  <a:lnTo>
                    <a:pt x="1614262" y="1166813"/>
                  </a:lnTo>
                  <a:lnTo>
                    <a:pt x="146278" y="1166813"/>
                  </a:lnTo>
                  <a:lnTo>
                    <a:pt x="143783" y="1166585"/>
                  </a:lnTo>
                  <a:lnTo>
                    <a:pt x="141742" y="1166128"/>
                  </a:lnTo>
                  <a:lnTo>
                    <a:pt x="139928" y="1165215"/>
                  </a:lnTo>
                  <a:lnTo>
                    <a:pt x="138340" y="1163845"/>
                  </a:lnTo>
                  <a:lnTo>
                    <a:pt x="136753" y="1162475"/>
                  </a:lnTo>
                  <a:lnTo>
                    <a:pt x="135619" y="1160420"/>
                  </a:lnTo>
                  <a:lnTo>
                    <a:pt x="135165" y="1158594"/>
                  </a:lnTo>
                  <a:lnTo>
                    <a:pt x="134938" y="1156539"/>
                  </a:lnTo>
                  <a:lnTo>
                    <a:pt x="134938" y="1108824"/>
                  </a:lnTo>
                  <a:lnTo>
                    <a:pt x="135165" y="1106769"/>
                  </a:lnTo>
                  <a:lnTo>
                    <a:pt x="135619" y="1104942"/>
                  </a:lnTo>
                  <a:lnTo>
                    <a:pt x="136753" y="1103344"/>
                  </a:lnTo>
                  <a:lnTo>
                    <a:pt x="138340" y="1101746"/>
                  </a:lnTo>
                  <a:lnTo>
                    <a:pt x="139928" y="1100376"/>
                  </a:lnTo>
                  <a:lnTo>
                    <a:pt x="141742" y="1099463"/>
                  </a:lnTo>
                  <a:lnTo>
                    <a:pt x="143783" y="1098778"/>
                  </a:lnTo>
                  <a:lnTo>
                    <a:pt x="146278" y="1098550"/>
                  </a:lnTo>
                  <a:close/>
                  <a:moveTo>
                    <a:pt x="1321981" y="555625"/>
                  </a:moveTo>
                  <a:lnTo>
                    <a:pt x="1549580" y="555625"/>
                  </a:lnTo>
                  <a:lnTo>
                    <a:pt x="1552533" y="555851"/>
                  </a:lnTo>
                  <a:lnTo>
                    <a:pt x="1555713" y="556078"/>
                  </a:lnTo>
                  <a:lnTo>
                    <a:pt x="1558439" y="556757"/>
                  </a:lnTo>
                  <a:lnTo>
                    <a:pt x="1561392" y="557436"/>
                  </a:lnTo>
                  <a:lnTo>
                    <a:pt x="1563890" y="558342"/>
                  </a:lnTo>
                  <a:lnTo>
                    <a:pt x="1566389" y="559473"/>
                  </a:lnTo>
                  <a:lnTo>
                    <a:pt x="1568887" y="560605"/>
                  </a:lnTo>
                  <a:lnTo>
                    <a:pt x="1570932" y="562416"/>
                  </a:lnTo>
                  <a:lnTo>
                    <a:pt x="1572749" y="564001"/>
                  </a:lnTo>
                  <a:lnTo>
                    <a:pt x="1574339" y="565586"/>
                  </a:lnTo>
                  <a:lnTo>
                    <a:pt x="1576156" y="567397"/>
                  </a:lnTo>
                  <a:lnTo>
                    <a:pt x="1577292" y="569661"/>
                  </a:lnTo>
                  <a:lnTo>
                    <a:pt x="1578200" y="571698"/>
                  </a:lnTo>
                  <a:lnTo>
                    <a:pt x="1578882" y="573735"/>
                  </a:lnTo>
                  <a:lnTo>
                    <a:pt x="1579336" y="575999"/>
                  </a:lnTo>
                  <a:lnTo>
                    <a:pt x="1579563" y="578489"/>
                  </a:lnTo>
                  <a:lnTo>
                    <a:pt x="1579336" y="580527"/>
                  </a:lnTo>
                  <a:lnTo>
                    <a:pt x="1578882" y="582791"/>
                  </a:lnTo>
                  <a:lnTo>
                    <a:pt x="1578200" y="585055"/>
                  </a:lnTo>
                  <a:lnTo>
                    <a:pt x="1577292" y="587092"/>
                  </a:lnTo>
                  <a:lnTo>
                    <a:pt x="1576156" y="589129"/>
                  </a:lnTo>
                  <a:lnTo>
                    <a:pt x="1574339" y="590940"/>
                  </a:lnTo>
                  <a:lnTo>
                    <a:pt x="1572749" y="592752"/>
                  </a:lnTo>
                  <a:lnTo>
                    <a:pt x="1570932" y="594336"/>
                  </a:lnTo>
                  <a:lnTo>
                    <a:pt x="1568887" y="595921"/>
                  </a:lnTo>
                  <a:lnTo>
                    <a:pt x="1566389" y="597053"/>
                  </a:lnTo>
                  <a:lnTo>
                    <a:pt x="1563890" y="598185"/>
                  </a:lnTo>
                  <a:lnTo>
                    <a:pt x="1561392" y="599317"/>
                  </a:lnTo>
                  <a:lnTo>
                    <a:pt x="1558439" y="599996"/>
                  </a:lnTo>
                  <a:lnTo>
                    <a:pt x="1555713" y="600675"/>
                  </a:lnTo>
                  <a:lnTo>
                    <a:pt x="1552533" y="600901"/>
                  </a:lnTo>
                  <a:lnTo>
                    <a:pt x="1549580" y="601128"/>
                  </a:lnTo>
                  <a:lnTo>
                    <a:pt x="1533680" y="601128"/>
                  </a:lnTo>
                  <a:lnTo>
                    <a:pt x="1533680" y="1053211"/>
                  </a:lnTo>
                  <a:lnTo>
                    <a:pt x="1533680" y="1054117"/>
                  </a:lnTo>
                  <a:lnTo>
                    <a:pt x="1533453" y="1055249"/>
                  </a:lnTo>
                  <a:lnTo>
                    <a:pt x="1532999" y="1056154"/>
                  </a:lnTo>
                  <a:lnTo>
                    <a:pt x="1532317" y="1057286"/>
                  </a:lnTo>
                  <a:lnTo>
                    <a:pt x="1530500" y="1059097"/>
                  </a:lnTo>
                  <a:lnTo>
                    <a:pt x="1528456" y="1060682"/>
                  </a:lnTo>
                  <a:lnTo>
                    <a:pt x="1525957" y="1061814"/>
                  </a:lnTo>
                  <a:lnTo>
                    <a:pt x="1523004" y="1062946"/>
                  </a:lnTo>
                  <a:lnTo>
                    <a:pt x="1519824" y="1063399"/>
                  </a:lnTo>
                  <a:lnTo>
                    <a:pt x="1516417" y="1063625"/>
                  </a:lnTo>
                  <a:lnTo>
                    <a:pt x="1355599" y="1063625"/>
                  </a:lnTo>
                  <a:lnTo>
                    <a:pt x="1351964" y="1063399"/>
                  </a:lnTo>
                  <a:lnTo>
                    <a:pt x="1348784" y="1062946"/>
                  </a:lnTo>
                  <a:lnTo>
                    <a:pt x="1345831" y="1061814"/>
                  </a:lnTo>
                  <a:lnTo>
                    <a:pt x="1343106" y="1060682"/>
                  </a:lnTo>
                  <a:lnTo>
                    <a:pt x="1341061" y="1059097"/>
                  </a:lnTo>
                  <a:lnTo>
                    <a:pt x="1339471" y="1057286"/>
                  </a:lnTo>
                  <a:lnTo>
                    <a:pt x="1339017" y="1056154"/>
                  </a:lnTo>
                  <a:lnTo>
                    <a:pt x="1338563" y="1055249"/>
                  </a:lnTo>
                  <a:lnTo>
                    <a:pt x="1338336" y="1054117"/>
                  </a:lnTo>
                  <a:lnTo>
                    <a:pt x="1338336" y="1053211"/>
                  </a:lnTo>
                  <a:lnTo>
                    <a:pt x="1338336" y="601128"/>
                  </a:lnTo>
                  <a:lnTo>
                    <a:pt x="1321981" y="601128"/>
                  </a:lnTo>
                  <a:lnTo>
                    <a:pt x="1319028" y="600901"/>
                  </a:lnTo>
                  <a:lnTo>
                    <a:pt x="1316075" y="600675"/>
                  </a:lnTo>
                  <a:lnTo>
                    <a:pt x="1313123" y="599996"/>
                  </a:lnTo>
                  <a:lnTo>
                    <a:pt x="1310624" y="599317"/>
                  </a:lnTo>
                  <a:lnTo>
                    <a:pt x="1307671" y="598185"/>
                  </a:lnTo>
                  <a:lnTo>
                    <a:pt x="1305400" y="597053"/>
                  </a:lnTo>
                  <a:lnTo>
                    <a:pt x="1303128" y="595921"/>
                  </a:lnTo>
                  <a:lnTo>
                    <a:pt x="1301084" y="594336"/>
                  </a:lnTo>
                  <a:lnTo>
                    <a:pt x="1299040" y="592752"/>
                  </a:lnTo>
                  <a:lnTo>
                    <a:pt x="1297450" y="590940"/>
                  </a:lnTo>
                  <a:lnTo>
                    <a:pt x="1295860" y="589129"/>
                  </a:lnTo>
                  <a:lnTo>
                    <a:pt x="1294724" y="587092"/>
                  </a:lnTo>
                  <a:lnTo>
                    <a:pt x="1293815" y="585055"/>
                  </a:lnTo>
                  <a:lnTo>
                    <a:pt x="1292680" y="582791"/>
                  </a:lnTo>
                  <a:lnTo>
                    <a:pt x="1292225" y="580527"/>
                  </a:lnTo>
                  <a:lnTo>
                    <a:pt x="1292225" y="578489"/>
                  </a:lnTo>
                  <a:lnTo>
                    <a:pt x="1292225" y="575999"/>
                  </a:lnTo>
                  <a:lnTo>
                    <a:pt x="1292680" y="573735"/>
                  </a:lnTo>
                  <a:lnTo>
                    <a:pt x="1293815" y="571698"/>
                  </a:lnTo>
                  <a:lnTo>
                    <a:pt x="1294724" y="569661"/>
                  </a:lnTo>
                  <a:lnTo>
                    <a:pt x="1295860" y="567397"/>
                  </a:lnTo>
                  <a:lnTo>
                    <a:pt x="1297450" y="565586"/>
                  </a:lnTo>
                  <a:lnTo>
                    <a:pt x="1299040" y="564001"/>
                  </a:lnTo>
                  <a:lnTo>
                    <a:pt x="1301084" y="562416"/>
                  </a:lnTo>
                  <a:lnTo>
                    <a:pt x="1303128" y="560605"/>
                  </a:lnTo>
                  <a:lnTo>
                    <a:pt x="1305400" y="559473"/>
                  </a:lnTo>
                  <a:lnTo>
                    <a:pt x="1307671" y="558342"/>
                  </a:lnTo>
                  <a:lnTo>
                    <a:pt x="1310624" y="557436"/>
                  </a:lnTo>
                  <a:lnTo>
                    <a:pt x="1313123" y="556757"/>
                  </a:lnTo>
                  <a:lnTo>
                    <a:pt x="1316075" y="556078"/>
                  </a:lnTo>
                  <a:lnTo>
                    <a:pt x="1319028" y="555851"/>
                  </a:lnTo>
                  <a:lnTo>
                    <a:pt x="1321981" y="555625"/>
                  </a:lnTo>
                  <a:close/>
                  <a:moveTo>
                    <a:pt x="766356" y="555625"/>
                  </a:moveTo>
                  <a:lnTo>
                    <a:pt x="993955" y="555625"/>
                  </a:lnTo>
                  <a:lnTo>
                    <a:pt x="996908" y="555851"/>
                  </a:lnTo>
                  <a:lnTo>
                    <a:pt x="1000088" y="556078"/>
                  </a:lnTo>
                  <a:lnTo>
                    <a:pt x="1002814" y="556757"/>
                  </a:lnTo>
                  <a:lnTo>
                    <a:pt x="1005767" y="557436"/>
                  </a:lnTo>
                  <a:lnTo>
                    <a:pt x="1008265" y="558342"/>
                  </a:lnTo>
                  <a:lnTo>
                    <a:pt x="1010764" y="559473"/>
                  </a:lnTo>
                  <a:lnTo>
                    <a:pt x="1013035" y="560605"/>
                  </a:lnTo>
                  <a:lnTo>
                    <a:pt x="1015080" y="562416"/>
                  </a:lnTo>
                  <a:lnTo>
                    <a:pt x="1017124" y="564001"/>
                  </a:lnTo>
                  <a:lnTo>
                    <a:pt x="1018714" y="565586"/>
                  </a:lnTo>
                  <a:lnTo>
                    <a:pt x="1020304" y="567397"/>
                  </a:lnTo>
                  <a:lnTo>
                    <a:pt x="1021667" y="569661"/>
                  </a:lnTo>
                  <a:lnTo>
                    <a:pt x="1022575" y="571698"/>
                  </a:lnTo>
                  <a:lnTo>
                    <a:pt x="1023257" y="573735"/>
                  </a:lnTo>
                  <a:lnTo>
                    <a:pt x="1023711" y="575999"/>
                  </a:lnTo>
                  <a:lnTo>
                    <a:pt x="1023938" y="578489"/>
                  </a:lnTo>
                  <a:lnTo>
                    <a:pt x="1023711" y="580527"/>
                  </a:lnTo>
                  <a:lnTo>
                    <a:pt x="1023257" y="582791"/>
                  </a:lnTo>
                  <a:lnTo>
                    <a:pt x="1022575" y="585055"/>
                  </a:lnTo>
                  <a:lnTo>
                    <a:pt x="1021667" y="587092"/>
                  </a:lnTo>
                  <a:lnTo>
                    <a:pt x="1020304" y="589129"/>
                  </a:lnTo>
                  <a:lnTo>
                    <a:pt x="1018714" y="590940"/>
                  </a:lnTo>
                  <a:lnTo>
                    <a:pt x="1017124" y="592752"/>
                  </a:lnTo>
                  <a:lnTo>
                    <a:pt x="1015080" y="594336"/>
                  </a:lnTo>
                  <a:lnTo>
                    <a:pt x="1013035" y="595921"/>
                  </a:lnTo>
                  <a:lnTo>
                    <a:pt x="1010764" y="597053"/>
                  </a:lnTo>
                  <a:lnTo>
                    <a:pt x="1008265" y="598185"/>
                  </a:lnTo>
                  <a:lnTo>
                    <a:pt x="1005767" y="599317"/>
                  </a:lnTo>
                  <a:lnTo>
                    <a:pt x="1002814" y="599996"/>
                  </a:lnTo>
                  <a:lnTo>
                    <a:pt x="1000088" y="600675"/>
                  </a:lnTo>
                  <a:lnTo>
                    <a:pt x="996908" y="600901"/>
                  </a:lnTo>
                  <a:lnTo>
                    <a:pt x="993955" y="601128"/>
                  </a:lnTo>
                  <a:lnTo>
                    <a:pt x="978055" y="601128"/>
                  </a:lnTo>
                  <a:lnTo>
                    <a:pt x="978055" y="1053211"/>
                  </a:lnTo>
                  <a:lnTo>
                    <a:pt x="978055" y="1054117"/>
                  </a:lnTo>
                  <a:lnTo>
                    <a:pt x="977601" y="1055249"/>
                  </a:lnTo>
                  <a:lnTo>
                    <a:pt x="977374" y="1056154"/>
                  </a:lnTo>
                  <a:lnTo>
                    <a:pt x="976692" y="1057286"/>
                  </a:lnTo>
                  <a:lnTo>
                    <a:pt x="974875" y="1059097"/>
                  </a:lnTo>
                  <a:lnTo>
                    <a:pt x="972831" y="1060682"/>
                  </a:lnTo>
                  <a:lnTo>
                    <a:pt x="970332" y="1061814"/>
                  </a:lnTo>
                  <a:lnTo>
                    <a:pt x="967379" y="1062946"/>
                  </a:lnTo>
                  <a:lnTo>
                    <a:pt x="964199" y="1063399"/>
                  </a:lnTo>
                  <a:lnTo>
                    <a:pt x="960792" y="1063625"/>
                  </a:lnTo>
                  <a:lnTo>
                    <a:pt x="799974" y="1063625"/>
                  </a:lnTo>
                  <a:lnTo>
                    <a:pt x="796339" y="1063399"/>
                  </a:lnTo>
                  <a:lnTo>
                    <a:pt x="793159" y="1062946"/>
                  </a:lnTo>
                  <a:lnTo>
                    <a:pt x="790206" y="1061814"/>
                  </a:lnTo>
                  <a:lnTo>
                    <a:pt x="787481" y="1060682"/>
                  </a:lnTo>
                  <a:lnTo>
                    <a:pt x="785436" y="1059097"/>
                  </a:lnTo>
                  <a:lnTo>
                    <a:pt x="783846" y="1057286"/>
                  </a:lnTo>
                  <a:lnTo>
                    <a:pt x="783392" y="1056154"/>
                  </a:lnTo>
                  <a:lnTo>
                    <a:pt x="782938" y="1055249"/>
                  </a:lnTo>
                  <a:lnTo>
                    <a:pt x="782711" y="1054117"/>
                  </a:lnTo>
                  <a:lnTo>
                    <a:pt x="782711" y="1053211"/>
                  </a:lnTo>
                  <a:lnTo>
                    <a:pt x="782711" y="601128"/>
                  </a:lnTo>
                  <a:lnTo>
                    <a:pt x="766356" y="601128"/>
                  </a:lnTo>
                  <a:lnTo>
                    <a:pt x="763403" y="600901"/>
                  </a:lnTo>
                  <a:lnTo>
                    <a:pt x="760450" y="600675"/>
                  </a:lnTo>
                  <a:lnTo>
                    <a:pt x="757498" y="599996"/>
                  </a:lnTo>
                  <a:lnTo>
                    <a:pt x="754772" y="599317"/>
                  </a:lnTo>
                  <a:lnTo>
                    <a:pt x="752046" y="598185"/>
                  </a:lnTo>
                  <a:lnTo>
                    <a:pt x="749775" y="597053"/>
                  </a:lnTo>
                  <a:lnTo>
                    <a:pt x="747503" y="595921"/>
                  </a:lnTo>
                  <a:lnTo>
                    <a:pt x="745459" y="594336"/>
                  </a:lnTo>
                  <a:lnTo>
                    <a:pt x="743415" y="592752"/>
                  </a:lnTo>
                  <a:lnTo>
                    <a:pt x="741597" y="590940"/>
                  </a:lnTo>
                  <a:lnTo>
                    <a:pt x="740235" y="589129"/>
                  </a:lnTo>
                  <a:lnTo>
                    <a:pt x="739099" y="587092"/>
                  </a:lnTo>
                  <a:lnTo>
                    <a:pt x="737963" y="585055"/>
                  </a:lnTo>
                  <a:lnTo>
                    <a:pt x="737055" y="582791"/>
                  </a:lnTo>
                  <a:lnTo>
                    <a:pt x="736600" y="580527"/>
                  </a:lnTo>
                  <a:lnTo>
                    <a:pt x="736600" y="578489"/>
                  </a:lnTo>
                  <a:lnTo>
                    <a:pt x="736600" y="575999"/>
                  </a:lnTo>
                  <a:lnTo>
                    <a:pt x="737055" y="573735"/>
                  </a:lnTo>
                  <a:lnTo>
                    <a:pt x="737963" y="571698"/>
                  </a:lnTo>
                  <a:lnTo>
                    <a:pt x="739099" y="569661"/>
                  </a:lnTo>
                  <a:lnTo>
                    <a:pt x="740235" y="567397"/>
                  </a:lnTo>
                  <a:lnTo>
                    <a:pt x="741597" y="565586"/>
                  </a:lnTo>
                  <a:lnTo>
                    <a:pt x="743415" y="564001"/>
                  </a:lnTo>
                  <a:lnTo>
                    <a:pt x="745459" y="562416"/>
                  </a:lnTo>
                  <a:lnTo>
                    <a:pt x="747503" y="560605"/>
                  </a:lnTo>
                  <a:lnTo>
                    <a:pt x="749775" y="559473"/>
                  </a:lnTo>
                  <a:lnTo>
                    <a:pt x="752046" y="558342"/>
                  </a:lnTo>
                  <a:lnTo>
                    <a:pt x="754772" y="557436"/>
                  </a:lnTo>
                  <a:lnTo>
                    <a:pt x="757498" y="556757"/>
                  </a:lnTo>
                  <a:lnTo>
                    <a:pt x="760450" y="556078"/>
                  </a:lnTo>
                  <a:lnTo>
                    <a:pt x="763403" y="555851"/>
                  </a:lnTo>
                  <a:lnTo>
                    <a:pt x="766356" y="555625"/>
                  </a:lnTo>
                  <a:close/>
                  <a:moveTo>
                    <a:pt x="210731" y="555625"/>
                  </a:moveTo>
                  <a:lnTo>
                    <a:pt x="438330" y="555625"/>
                  </a:lnTo>
                  <a:lnTo>
                    <a:pt x="441510" y="555851"/>
                  </a:lnTo>
                  <a:lnTo>
                    <a:pt x="444463" y="556078"/>
                  </a:lnTo>
                  <a:lnTo>
                    <a:pt x="447189" y="556757"/>
                  </a:lnTo>
                  <a:lnTo>
                    <a:pt x="450142" y="557436"/>
                  </a:lnTo>
                  <a:lnTo>
                    <a:pt x="452640" y="558342"/>
                  </a:lnTo>
                  <a:lnTo>
                    <a:pt x="455139" y="559473"/>
                  </a:lnTo>
                  <a:lnTo>
                    <a:pt x="457410" y="560605"/>
                  </a:lnTo>
                  <a:lnTo>
                    <a:pt x="459455" y="562416"/>
                  </a:lnTo>
                  <a:lnTo>
                    <a:pt x="461499" y="564001"/>
                  </a:lnTo>
                  <a:lnTo>
                    <a:pt x="463089" y="565586"/>
                  </a:lnTo>
                  <a:lnTo>
                    <a:pt x="464679" y="567397"/>
                  </a:lnTo>
                  <a:lnTo>
                    <a:pt x="466042" y="569661"/>
                  </a:lnTo>
                  <a:lnTo>
                    <a:pt x="466950" y="571698"/>
                  </a:lnTo>
                  <a:lnTo>
                    <a:pt x="467632" y="573735"/>
                  </a:lnTo>
                  <a:lnTo>
                    <a:pt x="468086" y="575999"/>
                  </a:lnTo>
                  <a:lnTo>
                    <a:pt x="468313" y="578489"/>
                  </a:lnTo>
                  <a:lnTo>
                    <a:pt x="468086" y="580527"/>
                  </a:lnTo>
                  <a:lnTo>
                    <a:pt x="467632" y="582791"/>
                  </a:lnTo>
                  <a:lnTo>
                    <a:pt x="466950" y="585055"/>
                  </a:lnTo>
                  <a:lnTo>
                    <a:pt x="466042" y="587092"/>
                  </a:lnTo>
                  <a:lnTo>
                    <a:pt x="464679" y="589129"/>
                  </a:lnTo>
                  <a:lnTo>
                    <a:pt x="463089" y="590940"/>
                  </a:lnTo>
                  <a:lnTo>
                    <a:pt x="461499" y="592752"/>
                  </a:lnTo>
                  <a:lnTo>
                    <a:pt x="459455" y="594336"/>
                  </a:lnTo>
                  <a:lnTo>
                    <a:pt x="457410" y="595921"/>
                  </a:lnTo>
                  <a:lnTo>
                    <a:pt x="455139" y="597053"/>
                  </a:lnTo>
                  <a:lnTo>
                    <a:pt x="452640" y="598185"/>
                  </a:lnTo>
                  <a:lnTo>
                    <a:pt x="450142" y="599317"/>
                  </a:lnTo>
                  <a:lnTo>
                    <a:pt x="447189" y="599996"/>
                  </a:lnTo>
                  <a:lnTo>
                    <a:pt x="444463" y="600675"/>
                  </a:lnTo>
                  <a:lnTo>
                    <a:pt x="441510" y="600901"/>
                  </a:lnTo>
                  <a:lnTo>
                    <a:pt x="438330" y="601128"/>
                  </a:lnTo>
                  <a:lnTo>
                    <a:pt x="422430" y="601128"/>
                  </a:lnTo>
                  <a:lnTo>
                    <a:pt x="422430" y="1053211"/>
                  </a:lnTo>
                  <a:lnTo>
                    <a:pt x="422203" y="1054117"/>
                  </a:lnTo>
                  <a:lnTo>
                    <a:pt x="421976" y="1055249"/>
                  </a:lnTo>
                  <a:lnTo>
                    <a:pt x="421749" y="1056154"/>
                  </a:lnTo>
                  <a:lnTo>
                    <a:pt x="421067" y="1057286"/>
                  </a:lnTo>
                  <a:lnTo>
                    <a:pt x="419477" y="1059097"/>
                  </a:lnTo>
                  <a:lnTo>
                    <a:pt x="417206" y="1060682"/>
                  </a:lnTo>
                  <a:lnTo>
                    <a:pt x="414707" y="1061814"/>
                  </a:lnTo>
                  <a:lnTo>
                    <a:pt x="411981" y="1062946"/>
                  </a:lnTo>
                  <a:lnTo>
                    <a:pt x="408574" y="1063399"/>
                  </a:lnTo>
                  <a:lnTo>
                    <a:pt x="405167" y="1063625"/>
                  </a:lnTo>
                  <a:lnTo>
                    <a:pt x="244349" y="1063625"/>
                  </a:lnTo>
                  <a:lnTo>
                    <a:pt x="240941" y="1063399"/>
                  </a:lnTo>
                  <a:lnTo>
                    <a:pt x="237534" y="1062946"/>
                  </a:lnTo>
                  <a:lnTo>
                    <a:pt x="234581" y="1061814"/>
                  </a:lnTo>
                  <a:lnTo>
                    <a:pt x="231856" y="1060682"/>
                  </a:lnTo>
                  <a:lnTo>
                    <a:pt x="229811" y="1059097"/>
                  </a:lnTo>
                  <a:lnTo>
                    <a:pt x="228221" y="1057286"/>
                  </a:lnTo>
                  <a:lnTo>
                    <a:pt x="227767" y="1056154"/>
                  </a:lnTo>
                  <a:lnTo>
                    <a:pt x="227313" y="1055249"/>
                  </a:lnTo>
                  <a:lnTo>
                    <a:pt x="227086" y="1054117"/>
                  </a:lnTo>
                  <a:lnTo>
                    <a:pt x="226858" y="1053211"/>
                  </a:lnTo>
                  <a:lnTo>
                    <a:pt x="226858" y="601128"/>
                  </a:lnTo>
                  <a:lnTo>
                    <a:pt x="210731" y="601128"/>
                  </a:lnTo>
                  <a:lnTo>
                    <a:pt x="207778" y="600901"/>
                  </a:lnTo>
                  <a:lnTo>
                    <a:pt x="204825" y="600675"/>
                  </a:lnTo>
                  <a:lnTo>
                    <a:pt x="201873" y="599996"/>
                  </a:lnTo>
                  <a:lnTo>
                    <a:pt x="199147" y="599317"/>
                  </a:lnTo>
                  <a:lnTo>
                    <a:pt x="196648" y="598185"/>
                  </a:lnTo>
                  <a:lnTo>
                    <a:pt x="194150" y="597053"/>
                  </a:lnTo>
                  <a:lnTo>
                    <a:pt x="191878" y="595921"/>
                  </a:lnTo>
                  <a:lnTo>
                    <a:pt x="189834" y="594336"/>
                  </a:lnTo>
                  <a:lnTo>
                    <a:pt x="187790" y="592752"/>
                  </a:lnTo>
                  <a:lnTo>
                    <a:pt x="185972" y="590940"/>
                  </a:lnTo>
                  <a:lnTo>
                    <a:pt x="184610" y="589129"/>
                  </a:lnTo>
                  <a:lnTo>
                    <a:pt x="183474" y="587092"/>
                  </a:lnTo>
                  <a:lnTo>
                    <a:pt x="182338" y="585055"/>
                  </a:lnTo>
                  <a:lnTo>
                    <a:pt x="181657" y="582791"/>
                  </a:lnTo>
                  <a:lnTo>
                    <a:pt x="180975" y="580527"/>
                  </a:lnTo>
                  <a:lnTo>
                    <a:pt x="180975" y="578489"/>
                  </a:lnTo>
                  <a:lnTo>
                    <a:pt x="180975" y="575999"/>
                  </a:lnTo>
                  <a:lnTo>
                    <a:pt x="181657" y="573735"/>
                  </a:lnTo>
                  <a:lnTo>
                    <a:pt x="182338" y="571698"/>
                  </a:lnTo>
                  <a:lnTo>
                    <a:pt x="183474" y="569661"/>
                  </a:lnTo>
                  <a:lnTo>
                    <a:pt x="184610" y="567397"/>
                  </a:lnTo>
                  <a:lnTo>
                    <a:pt x="185972" y="565586"/>
                  </a:lnTo>
                  <a:lnTo>
                    <a:pt x="187790" y="564001"/>
                  </a:lnTo>
                  <a:lnTo>
                    <a:pt x="189834" y="562416"/>
                  </a:lnTo>
                  <a:lnTo>
                    <a:pt x="191878" y="560605"/>
                  </a:lnTo>
                  <a:lnTo>
                    <a:pt x="194150" y="559473"/>
                  </a:lnTo>
                  <a:lnTo>
                    <a:pt x="196648" y="558342"/>
                  </a:lnTo>
                  <a:lnTo>
                    <a:pt x="199147" y="557436"/>
                  </a:lnTo>
                  <a:lnTo>
                    <a:pt x="201873" y="556757"/>
                  </a:lnTo>
                  <a:lnTo>
                    <a:pt x="204825" y="556078"/>
                  </a:lnTo>
                  <a:lnTo>
                    <a:pt x="207778" y="555851"/>
                  </a:lnTo>
                  <a:lnTo>
                    <a:pt x="210731" y="555625"/>
                  </a:lnTo>
                  <a:close/>
                  <a:moveTo>
                    <a:pt x="874940" y="179452"/>
                  </a:moveTo>
                  <a:lnTo>
                    <a:pt x="870631" y="179905"/>
                  </a:lnTo>
                  <a:lnTo>
                    <a:pt x="865868" y="180358"/>
                  </a:lnTo>
                  <a:lnTo>
                    <a:pt x="861332" y="181038"/>
                  </a:lnTo>
                  <a:lnTo>
                    <a:pt x="857250" y="182171"/>
                  </a:lnTo>
                  <a:lnTo>
                    <a:pt x="852941" y="183303"/>
                  </a:lnTo>
                  <a:lnTo>
                    <a:pt x="848859" y="184890"/>
                  </a:lnTo>
                  <a:lnTo>
                    <a:pt x="844550" y="186476"/>
                  </a:lnTo>
                  <a:lnTo>
                    <a:pt x="840468" y="188288"/>
                  </a:lnTo>
                  <a:lnTo>
                    <a:pt x="836840" y="190101"/>
                  </a:lnTo>
                  <a:lnTo>
                    <a:pt x="832984" y="192367"/>
                  </a:lnTo>
                  <a:lnTo>
                    <a:pt x="829356" y="194633"/>
                  </a:lnTo>
                  <a:lnTo>
                    <a:pt x="825727" y="197125"/>
                  </a:lnTo>
                  <a:lnTo>
                    <a:pt x="822552" y="199844"/>
                  </a:lnTo>
                  <a:lnTo>
                    <a:pt x="819377" y="202563"/>
                  </a:lnTo>
                  <a:lnTo>
                    <a:pt x="815975" y="205508"/>
                  </a:lnTo>
                  <a:lnTo>
                    <a:pt x="813254" y="208680"/>
                  </a:lnTo>
                  <a:lnTo>
                    <a:pt x="810306" y="211853"/>
                  </a:lnTo>
                  <a:lnTo>
                    <a:pt x="807584" y="215478"/>
                  </a:lnTo>
                  <a:lnTo>
                    <a:pt x="805316" y="218877"/>
                  </a:lnTo>
                  <a:lnTo>
                    <a:pt x="802822" y="222502"/>
                  </a:lnTo>
                  <a:lnTo>
                    <a:pt x="800554" y="226354"/>
                  </a:lnTo>
                  <a:lnTo>
                    <a:pt x="798740" y="230206"/>
                  </a:lnTo>
                  <a:lnTo>
                    <a:pt x="796925" y="234057"/>
                  </a:lnTo>
                  <a:lnTo>
                    <a:pt x="795111" y="238136"/>
                  </a:lnTo>
                  <a:lnTo>
                    <a:pt x="793750" y="242214"/>
                  </a:lnTo>
                  <a:lnTo>
                    <a:pt x="792616" y="246746"/>
                  </a:lnTo>
                  <a:lnTo>
                    <a:pt x="791709" y="251051"/>
                  </a:lnTo>
                  <a:lnTo>
                    <a:pt x="790802" y="255356"/>
                  </a:lnTo>
                  <a:lnTo>
                    <a:pt x="790348" y="259888"/>
                  </a:lnTo>
                  <a:lnTo>
                    <a:pt x="789895" y="264419"/>
                  </a:lnTo>
                  <a:lnTo>
                    <a:pt x="789895" y="268951"/>
                  </a:lnTo>
                  <a:lnTo>
                    <a:pt x="789895" y="273709"/>
                  </a:lnTo>
                  <a:lnTo>
                    <a:pt x="790348" y="278241"/>
                  </a:lnTo>
                  <a:lnTo>
                    <a:pt x="790802" y="282772"/>
                  </a:lnTo>
                  <a:lnTo>
                    <a:pt x="791709" y="287304"/>
                  </a:lnTo>
                  <a:lnTo>
                    <a:pt x="792616" y="291382"/>
                  </a:lnTo>
                  <a:lnTo>
                    <a:pt x="793750" y="295914"/>
                  </a:lnTo>
                  <a:lnTo>
                    <a:pt x="795111" y="299766"/>
                  </a:lnTo>
                  <a:lnTo>
                    <a:pt x="796925" y="304071"/>
                  </a:lnTo>
                  <a:lnTo>
                    <a:pt x="798740" y="307923"/>
                  </a:lnTo>
                  <a:lnTo>
                    <a:pt x="800554" y="311775"/>
                  </a:lnTo>
                  <a:lnTo>
                    <a:pt x="802822" y="315400"/>
                  </a:lnTo>
                  <a:lnTo>
                    <a:pt x="805316" y="319252"/>
                  </a:lnTo>
                  <a:lnTo>
                    <a:pt x="807584" y="322650"/>
                  </a:lnTo>
                  <a:lnTo>
                    <a:pt x="810306" y="326276"/>
                  </a:lnTo>
                  <a:lnTo>
                    <a:pt x="813254" y="329448"/>
                  </a:lnTo>
                  <a:lnTo>
                    <a:pt x="815975" y="332620"/>
                  </a:lnTo>
                  <a:lnTo>
                    <a:pt x="819377" y="335566"/>
                  </a:lnTo>
                  <a:lnTo>
                    <a:pt x="822552" y="338285"/>
                  </a:lnTo>
                  <a:lnTo>
                    <a:pt x="825727" y="341003"/>
                  </a:lnTo>
                  <a:lnTo>
                    <a:pt x="829356" y="343496"/>
                  </a:lnTo>
                  <a:lnTo>
                    <a:pt x="832984" y="345762"/>
                  </a:lnTo>
                  <a:lnTo>
                    <a:pt x="836840" y="348027"/>
                  </a:lnTo>
                  <a:lnTo>
                    <a:pt x="840468" y="349840"/>
                  </a:lnTo>
                  <a:lnTo>
                    <a:pt x="844550" y="351653"/>
                  </a:lnTo>
                  <a:lnTo>
                    <a:pt x="848859" y="353239"/>
                  </a:lnTo>
                  <a:lnTo>
                    <a:pt x="852941" y="354825"/>
                  </a:lnTo>
                  <a:lnTo>
                    <a:pt x="857250" y="355958"/>
                  </a:lnTo>
                  <a:lnTo>
                    <a:pt x="861332" y="356864"/>
                  </a:lnTo>
                  <a:lnTo>
                    <a:pt x="865868" y="357770"/>
                  </a:lnTo>
                  <a:lnTo>
                    <a:pt x="870631" y="358224"/>
                  </a:lnTo>
                  <a:lnTo>
                    <a:pt x="874940" y="358677"/>
                  </a:lnTo>
                  <a:lnTo>
                    <a:pt x="879702" y="358677"/>
                  </a:lnTo>
                  <a:lnTo>
                    <a:pt x="884238" y="358677"/>
                  </a:lnTo>
                  <a:lnTo>
                    <a:pt x="888773" y="358224"/>
                  </a:lnTo>
                  <a:lnTo>
                    <a:pt x="893309" y="357770"/>
                  </a:lnTo>
                  <a:lnTo>
                    <a:pt x="897618" y="356864"/>
                  </a:lnTo>
                  <a:lnTo>
                    <a:pt x="902154" y="355958"/>
                  </a:lnTo>
                  <a:lnTo>
                    <a:pt x="906236" y="354825"/>
                  </a:lnTo>
                  <a:lnTo>
                    <a:pt x="910545" y="353239"/>
                  </a:lnTo>
                  <a:lnTo>
                    <a:pt x="914400" y="351653"/>
                  </a:lnTo>
                  <a:lnTo>
                    <a:pt x="918482" y="349840"/>
                  </a:lnTo>
                  <a:lnTo>
                    <a:pt x="922565" y="348027"/>
                  </a:lnTo>
                  <a:lnTo>
                    <a:pt x="926193" y="345762"/>
                  </a:lnTo>
                  <a:lnTo>
                    <a:pt x="929822" y="343496"/>
                  </a:lnTo>
                  <a:lnTo>
                    <a:pt x="933223" y="341003"/>
                  </a:lnTo>
                  <a:lnTo>
                    <a:pt x="936625" y="338285"/>
                  </a:lnTo>
                  <a:lnTo>
                    <a:pt x="940027" y="335566"/>
                  </a:lnTo>
                  <a:lnTo>
                    <a:pt x="942975" y="332620"/>
                  </a:lnTo>
                  <a:lnTo>
                    <a:pt x="946150" y="329448"/>
                  </a:lnTo>
                  <a:lnTo>
                    <a:pt x="948872" y="326276"/>
                  </a:lnTo>
                  <a:lnTo>
                    <a:pt x="951366" y="322650"/>
                  </a:lnTo>
                  <a:lnTo>
                    <a:pt x="954088" y="319252"/>
                  </a:lnTo>
                  <a:lnTo>
                    <a:pt x="956356" y="315400"/>
                  </a:lnTo>
                  <a:lnTo>
                    <a:pt x="958397" y="311775"/>
                  </a:lnTo>
                  <a:lnTo>
                    <a:pt x="960665" y="307923"/>
                  </a:lnTo>
                  <a:lnTo>
                    <a:pt x="962252" y="304071"/>
                  </a:lnTo>
                  <a:lnTo>
                    <a:pt x="963840" y="299766"/>
                  </a:lnTo>
                  <a:lnTo>
                    <a:pt x="965200" y="295914"/>
                  </a:lnTo>
                  <a:lnTo>
                    <a:pt x="966334" y="291382"/>
                  </a:lnTo>
                  <a:lnTo>
                    <a:pt x="967695" y="287304"/>
                  </a:lnTo>
                  <a:lnTo>
                    <a:pt x="968375" y="282772"/>
                  </a:lnTo>
                  <a:lnTo>
                    <a:pt x="969056" y="278241"/>
                  </a:lnTo>
                  <a:lnTo>
                    <a:pt x="969282" y="273709"/>
                  </a:lnTo>
                  <a:lnTo>
                    <a:pt x="969509" y="268951"/>
                  </a:lnTo>
                  <a:lnTo>
                    <a:pt x="969282" y="264419"/>
                  </a:lnTo>
                  <a:lnTo>
                    <a:pt x="969056" y="259888"/>
                  </a:lnTo>
                  <a:lnTo>
                    <a:pt x="968375" y="255356"/>
                  </a:lnTo>
                  <a:lnTo>
                    <a:pt x="967695" y="251051"/>
                  </a:lnTo>
                  <a:lnTo>
                    <a:pt x="966334" y="246746"/>
                  </a:lnTo>
                  <a:lnTo>
                    <a:pt x="965200" y="242214"/>
                  </a:lnTo>
                  <a:lnTo>
                    <a:pt x="963840" y="238136"/>
                  </a:lnTo>
                  <a:lnTo>
                    <a:pt x="962252" y="234057"/>
                  </a:lnTo>
                  <a:lnTo>
                    <a:pt x="960665" y="230206"/>
                  </a:lnTo>
                  <a:lnTo>
                    <a:pt x="958397" y="226354"/>
                  </a:lnTo>
                  <a:lnTo>
                    <a:pt x="956356" y="222502"/>
                  </a:lnTo>
                  <a:lnTo>
                    <a:pt x="954088" y="218877"/>
                  </a:lnTo>
                  <a:lnTo>
                    <a:pt x="951366" y="215478"/>
                  </a:lnTo>
                  <a:lnTo>
                    <a:pt x="948872" y="211853"/>
                  </a:lnTo>
                  <a:lnTo>
                    <a:pt x="946150" y="208680"/>
                  </a:lnTo>
                  <a:lnTo>
                    <a:pt x="942975" y="205508"/>
                  </a:lnTo>
                  <a:lnTo>
                    <a:pt x="940027" y="202563"/>
                  </a:lnTo>
                  <a:lnTo>
                    <a:pt x="936625" y="199844"/>
                  </a:lnTo>
                  <a:lnTo>
                    <a:pt x="933223" y="197125"/>
                  </a:lnTo>
                  <a:lnTo>
                    <a:pt x="929822" y="194633"/>
                  </a:lnTo>
                  <a:lnTo>
                    <a:pt x="926193" y="192367"/>
                  </a:lnTo>
                  <a:lnTo>
                    <a:pt x="922565" y="190101"/>
                  </a:lnTo>
                  <a:lnTo>
                    <a:pt x="918482" y="188288"/>
                  </a:lnTo>
                  <a:lnTo>
                    <a:pt x="914400" y="186476"/>
                  </a:lnTo>
                  <a:lnTo>
                    <a:pt x="910545" y="184890"/>
                  </a:lnTo>
                  <a:lnTo>
                    <a:pt x="906236" y="183303"/>
                  </a:lnTo>
                  <a:lnTo>
                    <a:pt x="902154" y="182171"/>
                  </a:lnTo>
                  <a:lnTo>
                    <a:pt x="897618" y="181038"/>
                  </a:lnTo>
                  <a:lnTo>
                    <a:pt x="893309" y="180358"/>
                  </a:lnTo>
                  <a:lnTo>
                    <a:pt x="888773" y="179905"/>
                  </a:lnTo>
                  <a:lnTo>
                    <a:pt x="884238" y="179452"/>
                  </a:lnTo>
                  <a:lnTo>
                    <a:pt x="879702" y="179452"/>
                  </a:lnTo>
                  <a:lnTo>
                    <a:pt x="874940" y="179452"/>
                  </a:lnTo>
                  <a:close/>
                  <a:moveTo>
                    <a:pt x="873352" y="0"/>
                  </a:moveTo>
                  <a:lnTo>
                    <a:pt x="879702" y="0"/>
                  </a:lnTo>
                  <a:lnTo>
                    <a:pt x="885825" y="0"/>
                  </a:lnTo>
                  <a:lnTo>
                    <a:pt x="891722" y="680"/>
                  </a:lnTo>
                  <a:lnTo>
                    <a:pt x="897845" y="1586"/>
                  </a:lnTo>
                  <a:lnTo>
                    <a:pt x="903741" y="2719"/>
                  </a:lnTo>
                  <a:lnTo>
                    <a:pt x="909411" y="4532"/>
                  </a:lnTo>
                  <a:lnTo>
                    <a:pt x="915081" y="6571"/>
                  </a:lnTo>
                  <a:lnTo>
                    <a:pt x="920070" y="9063"/>
                  </a:lnTo>
                  <a:lnTo>
                    <a:pt x="925059" y="11782"/>
                  </a:lnTo>
                  <a:lnTo>
                    <a:pt x="1644197" y="471061"/>
                  </a:lnTo>
                  <a:lnTo>
                    <a:pt x="1648279" y="474006"/>
                  </a:lnTo>
                  <a:lnTo>
                    <a:pt x="1652134" y="476952"/>
                  </a:lnTo>
                  <a:lnTo>
                    <a:pt x="1655082" y="479897"/>
                  </a:lnTo>
                  <a:lnTo>
                    <a:pt x="1657577" y="482390"/>
                  </a:lnTo>
                  <a:lnTo>
                    <a:pt x="1659165" y="484882"/>
                  </a:lnTo>
                  <a:lnTo>
                    <a:pt x="1660072" y="487374"/>
                  </a:lnTo>
                  <a:lnTo>
                    <a:pt x="1660525" y="488507"/>
                  </a:lnTo>
                  <a:lnTo>
                    <a:pt x="1660525" y="489640"/>
                  </a:lnTo>
                  <a:lnTo>
                    <a:pt x="1660525" y="490547"/>
                  </a:lnTo>
                  <a:lnTo>
                    <a:pt x="1660298" y="491453"/>
                  </a:lnTo>
                  <a:lnTo>
                    <a:pt x="1659845" y="492586"/>
                  </a:lnTo>
                  <a:lnTo>
                    <a:pt x="1659391" y="493266"/>
                  </a:lnTo>
                  <a:lnTo>
                    <a:pt x="1658711" y="494172"/>
                  </a:lnTo>
                  <a:lnTo>
                    <a:pt x="1658031" y="495305"/>
                  </a:lnTo>
                  <a:lnTo>
                    <a:pt x="1655536" y="496664"/>
                  </a:lnTo>
                  <a:lnTo>
                    <a:pt x="1652815" y="497797"/>
                  </a:lnTo>
                  <a:lnTo>
                    <a:pt x="1649640" y="498703"/>
                  </a:lnTo>
                  <a:lnTo>
                    <a:pt x="1645557" y="499383"/>
                  </a:lnTo>
                  <a:lnTo>
                    <a:pt x="1640795" y="499836"/>
                  </a:lnTo>
                  <a:lnTo>
                    <a:pt x="1635579" y="500063"/>
                  </a:lnTo>
                  <a:lnTo>
                    <a:pt x="123598" y="500063"/>
                  </a:lnTo>
                  <a:lnTo>
                    <a:pt x="118382" y="499836"/>
                  </a:lnTo>
                  <a:lnTo>
                    <a:pt x="113620" y="499383"/>
                  </a:lnTo>
                  <a:lnTo>
                    <a:pt x="109765" y="498703"/>
                  </a:lnTo>
                  <a:lnTo>
                    <a:pt x="106136" y="497797"/>
                  </a:lnTo>
                  <a:lnTo>
                    <a:pt x="103415" y="496664"/>
                  </a:lnTo>
                  <a:lnTo>
                    <a:pt x="101373" y="495305"/>
                  </a:lnTo>
                  <a:lnTo>
                    <a:pt x="100466" y="494172"/>
                  </a:lnTo>
                  <a:lnTo>
                    <a:pt x="99786" y="493266"/>
                  </a:lnTo>
                  <a:lnTo>
                    <a:pt x="99106" y="492586"/>
                  </a:lnTo>
                  <a:lnTo>
                    <a:pt x="98652" y="491453"/>
                  </a:lnTo>
                  <a:lnTo>
                    <a:pt x="98652" y="490547"/>
                  </a:lnTo>
                  <a:lnTo>
                    <a:pt x="98425" y="489640"/>
                  </a:lnTo>
                  <a:lnTo>
                    <a:pt x="98652" y="488507"/>
                  </a:lnTo>
                  <a:lnTo>
                    <a:pt x="98879" y="487374"/>
                  </a:lnTo>
                  <a:lnTo>
                    <a:pt x="100013" y="484882"/>
                  </a:lnTo>
                  <a:lnTo>
                    <a:pt x="101827" y="482390"/>
                  </a:lnTo>
                  <a:lnTo>
                    <a:pt x="104095" y="479897"/>
                  </a:lnTo>
                  <a:lnTo>
                    <a:pt x="107270" y="476952"/>
                  </a:lnTo>
                  <a:lnTo>
                    <a:pt x="110672" y="474006"/>
                  </a:lnTo>
                  <a:lnTo>
                    <a:pt x="115207" y="471061"/>
                  </a:lnTo>
                  <a:lnTo>
                    <a:pt x="834345" y="11782"/>
                  </a:lnTo>
                  <a:lnTo>
                    <a:pt x="838881" y="9063"/>
                  </a:lnTo>
                  <a:lnTo>
                    <a:pt x="844323" y="6571"/>
                  </a:lnTo>
                  <a:lnTo>
                    <a:pt x="849766" y="4532"/>
                  </a:lnTo>
                  <a:lnTo>
                    <a:pt x="855209" y="2719"/>
                  </a:lnTo>
                  <a:lnTo>
                    <a:pt x="861106" y="1586"/>
                  </a:lnTo>
                  <a:lnTo>
                    <a:pt x="867229" y="680"/>
                  </a:lnTo>
                  <a:lnTo>
                    <a:pt x="873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954463" y="3041968"/>
            <a:ext cx="1044575" cy="1044575"/>
            <a:chOff x="7377124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7377124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KSO_Shape"/>
            <p:cNvSpPr>
              <a:spLocks noChangeAspect="1"/>
            </p:cNvSpPr>
            <p:nvPr/>
          </p:nvSpPr>
          <p:spPr bwMode="auto">
            <a:xfrm>
              <a:off x="7646980" y="2252477"/>
              <a:ext cx="504789" cy="687339"/>
            </a:xfrm>
            <a:custGeom>
              <a:avLst/>
              <a:gdLst>
                <a:gd name="T0" fmla="*/ 821150 w 1122363"/>
                <a:gd name="T1" fmla="*/ 1319439 h 1531938"/>
                <a:gd name="T2" fmla="*/ 818610 w 1122363"/>
                <a:gd name="T3" fmla="*/ 1374324 h 1531938"/>
                <a:gd name="T4" fmla="*/ 763001 w 1122363"/>
                <a:gd name="T5" fmla="*/ 1407818 h 1531938"/>
                <a:gd name="T6" fmla="*/ 617712 w 1122363"/>
                <a:gd name="T7" fmla="*/ 1069756 h 1531938"/>
                <a:gd name="T8" fmla="*/ 595045 w 1122363"/>
                <a:gd name="T9" fmla="*/ 1020228 h 1531938"/>
                <a:gd name="T10" fmla="*/ 616862 w 1122363"/>
                <a:gd name="T11" fmla="*/ 985788 h 1531938"/>
                <a:gd name="T12" fmla="*/ 638822 w 1122363"/>
                <a:gd name="T13" fmla="*/ 861065 h 1531938"/>
                <a:gd name="T14" fmla="*/ 533011 w 1122363"/>
                <a:gd name="T15" fmla="*/ 900272 h 1531938"/>
                <a:gd name="T16" fmla="*/ 472344 w 1122363"/>
                <a:gd name="T17" fmla="*/ 959225 h 1531938"/>
                <a:gd name="T18" fmla="*/ 447514 w 1122363"/>
                <a:gd name="T19" fmla="*/ 1068950 h 1531938"/>
                <a:gd name="T20" fmla="*/ 483631 w 1122363"/>
                <a:gd name="T21" fmla="*/ 1155544 h 1531938"/>
                <a:gd name="T22" fmla="*/ 563202 w 1122363"/>
                <a:gd name="T23" fmla="*/ 1213369 h 1531938"/>
                <a:gd name="T24" fmla="*/ 641644 w 1122363"/>
                <a:gd name="T25" fmla="*/ 1407149 h 1531938"/>
                <a:gd name="T26" fmla="*/ 522288 w 1122363"/>
                <a:gd name="T27" fmla="*/ 1360326 h 1531938"/>
                <a:gd name="T28" fmla="*/ 562920 w 1122363"/>
                <a:gd name="T29" fmla="*/ 1503052 h 1531938"/>
                <a:gd name="T30" fmla="*/ 767489 w 1122363"/>
                <a:gd name="T31" fmla="*/ 1526182 h 1531938"/>
                <a:gd name="T32" fmla="*/ 873019 w 1122363"/>
                <a:gd name="T33" fmla="*/ 1493462 h 1531938"/>
                <a:gd name="T34" fmla="*/ 940739 w 1122363"/>
                <a:gd name="T35" fmla="*/ 1437049 h 1531938"/>
                <a:gd name="T36" fmla="*/ 975445 w 1122363"/>
                <a:gd name="T37" fmla="*/ 1352710 h 1531938"/>
                <a:gd name="T38" fmla="*/ 957387 w 1122363"/>
                <a:gd name="T39" fmla="*/ 1244960 h 1531938"/>
                <a:gd name="T40" fmla="*/ 862579 w 1122363"/>
                <a:gd name="T41" fmla="*/ 1159211 h 1531938"/>
                <a:gd name="T42" fmla="*/ 777366 w 1122363"/>
                <a:gd name="T43" fmla="*/ 984893 h 1531938"/>
                <a:gd name="T44" fmla="*/ 941021 w 1122363"/>
                <a:gd name="T45" fmla="*/ 1068103 h 1531938"/>
                <a:gd name="T46" fmla="*/ 812918 w 1122363"/>
                <a:gd name="T47" fmla="*/ 868963 h 1531938"/>
                <a:gd name="T48" fmla="*/ 768618 w 1122363"/>
                <a:gd name="T49" fmla="*/ 464758 h 1531938"/>
                <a:gd name="T50" fmla="*/ 956258 w 1122363"/>
                <a:gd name="T51" fmla="*/ 515531 h 1531938"/>
                <a:gd name="T52" fmla="*/ 1106652 w 1122363"/>
                <a:gd name="T53" fmla="*/ 632589 h 1531938"/>
                <a:gd name="T54" fmla="*/ 1227702 w 1122363"/>
                <a:gd name="T55" fmla="*/ 820164 h 1531938"/>
                <a:gd name="T56" fmla="*/ 1327023 w 1122363"/>
                <a:gd name="T57" fmla="*/ 1081925 h 1531938"/>
                <a:gd name="T58" fmla="*/ 1396717 w 1122363"/>
                <a:gd name="T59" fmla="*/ 1393892 h 1531938"/>
                <a:gd name="T60" fmla="*/ 1355239 w 1122363"/>
                <a:gd name="T61" fmla="*/ 1597827 h 1531938"/>
                <a:gd name="T62" fmla="*/ 1228829 w 1122363"/>
                <a:gd name="T63" fmla="*/ 1750144 h 1531938"/>
                <a:gd name="T64" fmla="*/ 1040908 w 1122363"/>
                <a:gd name="T65" fmla="*/ 1850561 h 1531938"/>
                <a:gd name="T66" fmla="*/ 813764 w 1122363"/>
                <a:gd name="T67" fmla="*/ 1899358 h 1531938"/>
                <a:gd name="T68" fmla="*/ 571385 w 1122363"/>
                <a:gd name="T69" fmla="*/ 1896538 h 1531938"/>
                <a:gd name="T70" fmla="*/ 341985 w 1122363"/>
                <a:gd name="T71" fmla="*/ 1837867 h 1531938"/>
                <a:gd name="T72" fmla="*/ 152933 w 1122363"/>
                <a:gd name="T73" fmla="*/ 1725604 h 1531938"/>
                <a:gd name="T74" fmla="*/ 31320 w 1122363"/>
                <a:gd name="T75" fmla="*/ 1563133 h 1531938"/>
                <a:gd name="T76" fmla="*/ 3668 w 1122363"/>
                <a:gd name="T77" fmla="*/ 1352710 h 1531938"/>
                <a:gd name="T78" fmla="*/ 126691 w 1122363"/>
                <a:gd name="T79" fmla="*/ 958096 h 1531938"/>
                <a:gd name="T80" fmla="*/ 230811 w 1122363"/>
                <a:gd name="T81" fmla="*/ 743160 h 1531938"/>
                <a:gd name="T82" fmla="*/ 362301 w 1122363"/>
                <a:gd name="T83" fmla="*/ 582099 h 1531938"/>
                <a:gd name="T84" fmla="*/ 534421 w 1122363"/>
                <a:gd name="T85" fmla="*/ 485632 h 1531938"/>
                <a:gd name="T86" fmla="*/ 596426 w 1122363"/>
                <a:gd name="T87" fmla="*/ 1978 h 1531938"/>
                <a:gd name="T88" fmla="*/ 686940 w 1122363"/>
                <a:gd name="T89" fmla="*/ 37299 h 1531938"/>
                <a:gd name="T90" fmla="*/ 778299 w 1122363"/>
                <a:gd name="T91" fmla="*/ 32213 h 1531938"/>
                <a:gd name="T92" fmla="*/ 882912 w 1122363"/>
                <a:gd name="T93" fmla="*/ 282 h 1531938"/>
                <a:gd name="T94" fmla="*/ 944383 w 1122363"/>
                <a:gd name="T95" fmla="*/ 34192 h 1531938"/>
                <a:gd name="T96" fmla="*/ 991755 w 1122363"/>
                <a:gd name="T97" fmla="*/ 157394 h 1531938"/>
                <a:gd name="T98" fmla="*/ 1048714 w 1122363"/>
                <a:gd name="T99" fmla="*/ 165023 h 1531938"/>
                <a:gd name="T100" fmla="*/ 1092702 w 1122363"/>
                <a:gd name="T101" fmla="*/ 159655 h 1531938"/>
                <a:gd name="T102" fmla="*/ 1063377 w 1122363"/>
                <a:gd name="T103" fmla="*/ 261663 h 1531938"/>
                <a:gd name="T104" fmla="*/ 978784 w 1122363"/>
                <a:gd name="T105" fmla="*/ 348130 h 1531938"/>
                <a:gd name="T106" fmla="*/ 836387 w 1122363"/>
                <a:gd name="T107" fmla="*/ 422166 h 1531938"/>
                <a:gd name="T108" fmla="*/ 657614 w 1122363"/>
                <a:gd name="T109" fmla="*/ 404646 h 1531938"/>
                <a:gd name="T110" fmla="*/ 554694 w 1122363"/>
                <a:gd name="T111" fmla="*/ 419340 h 1531938"/>
                <a:gd name="T112" fmla="*/ 313322 w 1122363"/>
                <a:gd name="T113" fmla="*/ 219560 h 1531938"/>
                <a:gd name="T114" fmla="*/ 410321 w 1122363"/>
                <a:gd name="T115" fmla="*/ 170392 h 1531938"/>
                <a:gd name="T116" fmla="*/ 485327 w 1122363"/>
                <a:gd name="T117" fmla="*/ 159089 h 1531938"/>
                <a:gd name="T118" fmla="*/ 519164 w 1122363"/>
                <a:gd name="T119" fmla="*/ 54537 h 1531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7424103" y="3064828"/>
            <a:ext cx="1044575" cy="1044575"/>
            <a:chOff x="5681572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12" name="椭圆 11"/>
            <p:cNvSpPr/>
            <p:nvPr/>
          </p:nvSpPr>
          <p:spPr>
            <a:xfrm>
              <a:off x="5681572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2" name="KSO_Shape"/>
            <p:cNvSpPr>
              <a:spLocks noChangeAspect="1"/>
            </p:cNvSpPr>
            <p:nvPr/>
          </p:nvSpPr>
          <p:spPr bwMode="auto">
            <a:xfrm>
              <a:off x="5886344" y="2331847"/>
              <a:ext cx="611144" cy="520663"/>
            </a:xfrm>
            <a:custGeom>
              <a:avLst/>
              <a:gdLst>
                <a:gd name="T0" fmla="*/ 751859 w 3897313"/>
                <a:gd name="T1" fmla="*/ 3070865 h 3311525"/>
                <a:gd name="T2" fmla="*/ 255585 w 3897313"/>
                <a:gd name="T3" fmla="*/ 3040088 h 3311525"/>
                <a:gd name="T4" fmla="*/ 743927 w 3897313"/>
                <a:gd name="T5" fmla="*/ 2593335 h 3311525"/>
                <a:gd name="T6" fmla="*/ 1413894 w 3897313"/>
                <a:gd name="T7" fmla="*/ 3077845 h 3311525"/>
                <a:gd name="T8" fmla="*/ 936625 w 3897313"/>
                <a:gd name="T9" fmla="*/ 3015560 h 3311525"/>
                <a:gd name="T10" fmla="*/ 2154553 w 3897313"/>
                <a:gd name="T11" fmla="*/ 3028286 h 3311525"/>
                <a:gd name="T12" fmla="*/ 1664757 w 3897313"/>
                <a:gd name="T13" fmla="*/ 3075622 h 3311525"/>
                <a:gd name="T14" fmla="*/ 1758006 w 3897313"/>
                <a:gd name="T15" fmla="*/ 2237553 h 3311525"/>
                <a:gd name="T16" fmla="*/ 2834647 w 3897313"/>
                <a:gd name="T17" fmla="*/ 3040063 h 3311525"/>
                <a:gd name="T18" fmla="*/ 2339302 w 3897313"/>
                <a:gd name="T19" fmla="*/ 3070861 h 3311525"/>
                <a:gd name="T20" fmla="*/ 2569533 w 3897313"/>
                <a:gd name="T21" fmla="*/ 1738630 h 3311525"/>
                <a:gd name="T22" fmla="*/ 3498851 w 3897313"/>
                <a:gd name="T23" fmla="*/ 3067687 h 3311525"/>
                <a:gd name="T24" fmla="*/ 2999741 w 3897313"/>
                <a:gd name="T25" fmla="*/ 3045465 h 3311525"/>
                <a:gd name="T26" fmla="*/ 3400426 w 3897313"/>
                <a:gd name="T27" fmla="*/ 924221 h 3311525"/>
                <a:gd name="T28" fmla="*/ 684213 w 3897313"/>
                <a:gd name="T29" fmla="*/ 392109 h 3311525"/>
                <a:gd name="T30" fmla="*/ 907734 w 3897313"/>
                <a:gd name="T31" fmla="*/ 594315 h 3311525"/>
                <a:gd name="T32" fmla="*/ 1026479 w 3897313"/>
                <a:gd name="T33" fmla="*/ 723193 h 3311525"/>
                <a:gd name="T34" fmla="*/ 975996 w 3897313"/>
                <a:gd name="T35" fmla="*/ 832073 h 3311525"/>
                <a:gd name="T36" fmla="*/ 863919 w 3897313"/>
                <a:gd name="T37" fmla="*/ 848262 h 3311525"/>
                <a:gd name="T38" fmla="*/ 730251 w 3897313"/>
                <a:gd name="T39" fmla="*/ 739382 h 3311525"/>
                <a:gd name="T40" fmla="*/ 539433 w 3897313"/>
                <a:gd name="T41" fmla="*/ 721606 h 3311525"/>
                <a:gd name="T42" fmla="*/ 414656 w 3897313"/>
                <a:gd name="T43" fmla="*/ 828264 h 3311525"/>
                <a:gd name="T44" fmla="*/ 476886 w 3897313"/>
                <a:gd name="T45" fmla="*/ 961586 h 3311525"/>
                <a:gd name="T46" fmla="*/ 899479 w 3897313"/>
                <a:gd name="T47" fmla="*/ 1159030 h 3311525"/>
                <a:gd name="T48" fmla="*/ 1054101 w 3897313"/>
                <a:gd name="T49" fmla="*/ 1345364 h 3311525"/>
                <a:gd name="T50" fmla="*/ 1035369 w 3897313"/>
                <a:gd name="T51" fmla="*/ 1555187 h 3311525"/>
                <a:gd name="T52" fmla="*/ 868999 w 3897313"/>
                <a:gd name="T53" fmla="*/ 1723110 h 3311525"/>
                <a:gd name="T54" fmla="*/ 679451 w 3897313"/>
                <a:gd name="T55" fmla="*/ 1888811 h 3311525"/>
                <a:gd name="T56" fmla="*/ 528003 w 3897313"/>
                <a:gd name="T57" fmla="*/ 1891033 h 3311525"/>
                <a:gd name="T58" fmla="*/ 367666 w 3897313"/>
                <a:gd name="T59" fmla="*/ 1718349 h 3311525"/>
                <a:gd name="T60" fmla="*/ 191136 w 3897313"/>
                <a:gd name="T61" fmla="*/ 1594867 h 3311525"/>
                <a:gd name="T62" fmla="*/ 180341 w 3897313"/>
                <a:gd name="T63" fmla="*/ 1485987 h 3311525"/>
                <a:gd name="T64" fmla="*/ 300038 w 3897313"/>
                <a:gd name="T65" fmla="*/ 1414247 h 3311525"/>
                <a:gd name="T66" fmla="*/ 369253 w 3897313"/>
                <a:gd name="T67" fmla="*/ 1467258 h 3311525"/>
                <a:gd name="T68" fmla="*/ 645478 w 3897313"/>
                <a:gd name="T69" fmla="*/ 1564393 h 3311525"/>
                <a:gd name="T70" fmla="*/ 785496 w 3897313"/>
                <a:gd name="T71" fmla="*/ 1520905 h 3311525"/>
                <a:gd name="T72" fmla="*/ 793434 w 3897313"/>
                <a:gd name="T73" fmla="*/ 1370123 h 3311525"/>
                <a:gd name="T74" fmla="*/ 334328 w 3897313"/>
                <a:gd name="T75" fmla="*/ 1127604 h 3311525"/>
                <a:gd name="T76" fmla="*/ 199073 w 3897313"/>
                <a:gd name="T77" fmla="*/ 972061 h 3311525"/>
                <a:gd name="T78" fmla="*/ 197803 w 3897313"/>
                <a:gd name="T79" fmla="*/ 758428 h 3311525"/>
                <a:gd name="T80" fmla="*/ 356553 w 3897313"/>
                <a:gd name="T81" fmla="*/ 575903 h 3311525"/>
                <a:gd name="T82" fmla="*/ 525781 w 3897313"/>
                <a:gd name="T83" fmla="*/ 384491 h 3311525"/>
                <a:gd name="T84" fmla="*/ 3649008 w 3897313"/>
                <a:gd name="T85" fmla="*/ 6033 h 3311525"/>
                <a:gd name="T86" fmla="*/ 3716323 w 3897313"/>
                <a:gd name="T87" fmla="*/ 71764 h 3311525"/>
                <a:gd name="T88" fmla="*/ 3884930 w 3897313"/>
                <a:gd name="T89" fmla="*/ 709702 h 3311525"/>
                <a:gd name="T90" fmla="*/ 3809358 w 3897313"/>
                <a:gd name="T91" fmla="*/ 766859 h 3311525"/>
                <a:gd name="T92" fmla="*/ 3717911 w 3897313"/>
                <a:gd name="T93" fmla="*/ 745584 h 3311525"/>
                <a:gd name="T94" fmla="*/ 3455952 w 3897313"/>
                <a:gd name="T95" fmla="*/ 648099 h 3311525"/>
                <a:gd name="T96" fmla="*/ 2896154 w 3897313"/>
                <a:gd name="T97" fmla="*/ 1275241 h 3311525"/>
                <a:gd name="T98" fmla="*/ 2256022 w 3897313"/>
                <a:gd name="T99" fmla="*/ 1779812 h 3311525"/>
                <a:gd name="T100" fmla="*/ 1575246 w 3897313"/>
                <a:gd name="T101" fmla="*/ 2148158 h 3311525"/>
                <a:gd name="T102" fmla="*/ 927493 w 3897313"/>
                <a:gd name="T103" fmla="*/ 2376787 h 3311525"/>
                <a:gd name="T104" fmla="*/ 113356 w 3897313"/>
                <a:gd name="T105" fmla="*/ 2517140 h 3311525"/>
                <a:gd name="T106" fmla="*/ 384206 w 3897313"/>
                <a:gd name="T107" fmla="*/ 2221192 h 3311525"/>
                <a:gd name="T108" fmla="*/ 1118644 w 3897313"/>
                <a:gd name="T109" fmla="*/ 2040830 h 3311525"/>
                <a:gd name="T110" fmla="*/ 2028673 w 3897313"/>
                <a:gd name="T111" fmla="*/ 1609610 h 3311525"/>
                <a:gd name="T112" fmla="*/ 2530999 w 3897313"/>
                <a:gd name="T113" fmla="*/ 1244757 h 3311525"/>
                <a:gd name="T114" fmla="*/ 3068570 w 3897313"/>
                <a:gd name="T115" fmla="*/ 708114 h 3311525"/>
                <a:gd name="T116" fmla="*/ 3069841 w 3897313"/>
                <a:gd name="T117" fmla="*/ 393750 h 3311525"/>
                <a:gd name="T118" fmla="*/ 2984744 w 3897313"/>
                <a:gd name="T119" fmla="*/ 355010 h 3311525"/>
                <a:gd name="T120" fmla="*/ 2960294 w 3897313"/>
                <a:gd name="T121" fmla="*/ 262288 h 3311525"/>
                <a:gd name="T122" fmla="*/ 3015226 w 3897313"/>
                <a:gd name="T123" fmla="*/ 186713 h 331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7313" h="3311525">
                  <a:moveTo>
                    <a:pt x="0" y="3178175"/>
                  </a:moveTo>
                  <a:lnTo>
                    <a:pt x="3803650" y="3178175"/>
                  </a:lnTo>
                  <a:lnTo>
                    <a:pt x="3803650" y="3311525"/>
                  </a:lnTo>
                  <a:lnTo>
                    <a:pt x="0" y="3311525"/>
                  </a:lnTo>
                  <a:lnTo>
                    <a:pt x="0" y="3178175"/>
                  </a:lnTo>
                  <a:close/>
                  <a:moveTo>
                    <a:pt x="784225" y="2584450"/>
                  </a:moveTo>
                  <a:lnTo>
                    <a:pt x="784225" y="3015656"/>
                  </a:lnTo>
                  <a:lnTo>
                    <a:pt x="783908" y="3022002"/>
                  </a:lnTo>
                  <a:lnTo>
                    <a:pt x="782956" y="3028348"/>
                  </a:lnTo>
                  <a:lnTo>
                    <a:pt x="781369" y="3034059"/>
                  </a:lnTo>
                  <a:lnTo>
                    <a:pt x="779465" y="3040088"/>
                  </a:lnTo>
                  <a:lnTo>
                    <a:pt x="776610" y="3045482"/>
                  </a:lnTo>
                  <a:lnTo>
                    <a:pt x="773437" y="3050558"/>
                  </a:lnTo>
                  <a:lnTo>
                    <a:pt x="769946" y="3055318"/>
                  </a:lnTo>
                  <a:lnTo>
                    <a:pt x="766138" y="3059760"/>
                  </a:lnTo>
                  <a:lnTo>
                    <a:pt x="761696" y="3064202"/>
                  </a:lnTo>
                  <a:lnTo>
                    <a:pt x="756936" y="3067692"/>
                  </a:lnTo>
                  <a:lnTo>
                    <a:pt x="751859" y="3070865"/>
                  </a:lnTo>
                  <a:lnTo>
                    <a:pt x="746465" y="3073086"/>
                  </a:lnTo>
                  <a:lnTo>
                    <a:pt x="740436" y="3075625"/>
                  </a:lnTo>
                  <a:lnTo>
                    <a:pt x="734407" y="3077211"/>
                  </a:lnTo>
                  <a:lnTo>
                    <a:pt x="728696" y="3077846"/>
                  </a:lnTo>
                  <a:lnTo>
                    <a:pt x="722349" y="3078163"/>
                  </a:lnTo>
                  <a:lnTo>
                    <a:pt x="312701" y="3078163"/>
                  </a:lnTo>
                  <a:lnTo>
                    <a:pt x="306355" y="3077846"/>
                  </a:lnTo>
                  <a:lnTo>
                    <a:pt x="300643" y="3077211"/>
                  </a:lnTo>
                  <a:lnTo>
                    <a:pt x="294614" y="3075625"/>
                  </a:lnTo>
                  <a:lnTo>
                    <a:pt x="288585" y="3073086"/>
                  </a:lnTo>
                  <a:lnTo>
                    <a:pt x="283191" y="3070865"/>
                  </a:lnTo>
                  <a:lnTo>
                    <a:pt x="278114" y="3067692"/>
                  </a:lnTo>
                  <a:lnTo>
                    <a:pt x="273354" y="3064202"/>
                  </a:lnTo>
                  <a:lnTo>
                    <a:pt x="268912" y="3059760"/>
                  </a:lnTo>
                  <a:lnTo>
                    <a:pt x="265104" y="3055318"/>
                  </a:lnTo>
                  <a:lnTo>
                    <a:pt x="261614" y="3050558"/>
                  </a:lnTo>
                  <a:lnTo>
                    <a:pt x="258441" y="3045482"/>
                  </a:lnTo>
                  <a:lnTo>
                    <a:pt x="255585" y="3040088"/>
                  </a:lnTo>
                  <a:lnTo>
                    <a:pt x="253681" y="3034059"/>
                  </a:lnTo>
                  <a:lnTo>
                    <a:pt x="252094" y="3028348"/>
                  </a:lnTo>
                  <a:lnTo>
                    <a:pt x="251142" y="3022002"/>
                  </a:lnTo>
                  <a:lnTo>
                    <a:pt x="250825" y="3015656"/>
                  </a:lnTo>
                  <a:lnTo>
                    <a:pt x="250825" y="2675514"/>
                  </a:lnTo>
                  <a:lnTo>
                    <a:pt x="303181" y="2669486"/>
                  </a:lnTo>
                  <a:lnTo>
                    <a:pt x="359980" y="2662505"/>
                  </a:lnTo>
                  <a:lnTo>
                    <a:pt x="390125" y="2658380"/>
                  </a:lnTo>
                  <a:lnTo>
                    <a:pt x="421221" y="2653621"/>
                  </a:lnTo>
                  <a:lnTo>
                    <a:pt x="453587" y="2648861"/>
                  </a:lnTo>
                  <a:lnTo>
                    <a:pt x="486587" y="2643785"/>
                  </a:lnTo>
                  <a:lnTo>
                    <a:pt x="520540" y="2638073"/>
                  </a:lnTo>
                  <a:lnTo>
                    <a:pt x="555444" y="2631727"/>
                  </a:lnTo>
                  <a:lnTo>
                    <a:pt x="591300" y="2625381"/>
                  </a:lnTo>
                  <a:lnTo>
                    <a:pt x="628425" y="2618401"/>
                  </a:lnTo>
                  <a:lnTo>
                    <a:pt x="665868" y="2610469"/>
                  </a:lnTo>
                  <a:lnTo>
                    <a:pt x="704580" y="2602219"/>
                  </a:lnTo>
                  <a:lnTo>
                    <a:pt x="743927" y="2593335"/>
                  </a:lnTo>
                  <a:lnTo>
                    <a:pt x="784225" y="2584450"/>
                  </a:lnTo>
                  <a:close/>
                  <a:moveTo>
                    <a:pt x="1470025" y="2365375"/>
                  </a:moveTo>
                  <a:lnTo>
                    <a:pt x="1470025" y="3015560"/>
                  </a:lnTo>
                  <a:lnTo>
                    <a:pt x="1469708" y="3021916"/>
                  </a:lnTo>
                  <a:lnTo>
                    <a:pt x="1468757" y="3028271"/>
                  </a:lnTo>
                  <a:lnTo>
                    <a:pt x="1467171" y="3033991"/>
                  </a:lnTo>
                  <a:lnTo>
                    <a:pt x="1464951" y="3040029"/>
                  </a:lnTo>
                  <a:lnTo>
                    <a:pt x="1462414" y="3045432"/>
                  </a:lnTo>
                  <a:lnTo>
                    <a:pt x="1459243" y="3050516"/>
                  </a:lnTo>
                  <a:lnTo>
                    <a:pt x="1455755" y="3055283"/>
                  </a:lnTo>
                  <a:lnTo>
                    <a:pt x="1451949" y="3059732"/>
                  </a:lnTo>
                  <a:lnTo>
                    <a:pt x="1447192" y="3064181"/>
                  </a:lnTo>
                  <a:lnTo>
                    <a:pt x="1442435" y="3067676"/>
                  </a:lnTo>
                  <a:lnTo>
                    <a:pt x="1437362" y="3070854"/>
                  </a:lnTo>
                  <a:lnTo>
                    <a:pt x="1431653" y="3073079"/>
                  </a:lnTo>
                  <a:lnTo>
                    <a:pt x="1426262" y="3075621"/>
                  </a:lnTo>
                  <a:lnTo>
                    <a:pt x="1420237" y="3077210"/>
                  </a:lnTo>
                  <a:lnTo>
                    <a:pt x="1413894" y="3077845"/>
                  </a:lnTo>
                  <a:lnTo>
                    <a:pt x="1407869" y="3078163"/>
                  </a:lnTo>
                  <a:lnTo>
                    <a:pt x="998781" y="3078163"/>
                  </a:lnTo>
                  <a:lnTo>
                    <a:pt x="992439" y="3077845"/>
                  </a:lnTo>
                  <a:lnTo>
                    <a:pt x="986096" y="3077210"/>
                  </a:lnTo>
                  <a:lnTo>
                    <a:pt x="980388" y="3075621"/>
                  </a:lnTo>
                  <a:lnTo>
                    <a:pt x="974680" y="3073079"/>
                  </a:lnTo>
                  <a:lnTo>
                    <a:pt x="969289" y="3070854"/>
                  </a:lnTo>
                  <a:lnTo>
                    <a:pt x="964215" y="3067676"/>
                  </a:lnTo>
                  <a:lnTo>
                    <a:pt x="959458" y="3064181"/>
                  </a:lnTo>
                  <a:lnTo>
                    <a:pt x="955018" y="3059732"/>
                  </a:lnTo>
                  <a:lnTo>
                    <a:pt x="950896" y="3055283"/>
                  </a:lnTo>
                  <a:lnTo>
                    <a:pt x="947090" y="3050516"/>
                  </a:lnTo>
                  <a:lnTo>
                    <a:pt x="943919" y="3045432"/>
                  </a:lnTo>
                  <a:lnTo>
                    <a:pt x="941699" y="3040029"/>
                  </a:lnTo>
                  <a:lnTo>
                    <a:pt x="939479" y="3033991"/>
                  </a:lnTo>
                  <a:lnTo>
                    <a:pt x="937894" y="3028271"/>
                  </a:lnTo>
                  <a:lnTo>
                    <a:pt x="936942" y="3021916"/>
                  </a:lnTo>
                  <a:lnTo>
                    <a:pt x="936625" y="3015560"/>
                  </a:lnTo>
                  <a:lnTo>
                    <a:pt x="936625" y="2545241"/>
                  </a:lnTo>
                  <a:lnTo>
                    <a:pt x="994024" y="2529034"/>
                  </a:lnTo>
                  <a:lnTo>
                    <a:pt x="1053326" y="2512191"/>
                  </a:lnTo>
                  <a:lnTo>
                    <a:pt x="1112628" y="2493442"/>
                  </a:lnTo>
                  <a:lnTo>
                    <a:pt x="1173833" y="2474375"/>
                  </a:lnTo>
                  <a:lnTo>
                    <a:pt x="1235672" y="2453401"/>
                  </a:lnTo>
                  <a:lnTo>
                    <a:pt x="1266750" y="2442597"/>
                  </a:lnTo>
                  <a:lnTo>
                    <a:pt x="1298145" y="2431156"/>
                  </a:lnTo>
                  <a:lnTo>
                    <a:pt x="1330174" y="2419716"/>
                  </a:lnTo>
                  <a:lnTo>
                    <a:pt x="1361886" y="2407958"/>
                  </a:lnTo>
                  <a:lnTo>
                    <a:pt x="1394233" y="2395565"/>
                  </a:lnTo>
                  <a:lnTo>
                    <a:pt x="1426579" y="2383171"/>
                  </a:lnTo>
                  <a:lnTo>
                    <a:pt x="1448144" y="2374273"/>
                  </a:lnTo>
                  <a:lnTo>
                    <a:pt x="1470025" y="2365375"/>
                  </a:lnTo>
                  <a:close/>
                  <a:moveTo>
                    <a:pt x="2155826" y="2020888"/>
                  </a:moveTo>
                  <a:lnTo>
                    <a:pt x="2155826" y="3015578"/>
                  </a:lnTo>
                  <a:lnTo>
                    <a:pt x="2155190" y="3021932"/>
                  </a:lnTo>
                  <a:lnTo>
                    <a:pt x="2154553" y="3028286"/>
                  </a:lnTo>
                  <a:lnTo>
                    <a:pt x="2152962" y="3034004"/>
                  </a:lnTo>
                  <a:lnTo>
                    <a:pt x="2151052" y="3040040"/>
                  </a:lnTo>
                  <a:lnTo>
                    <a:pt x="2148188" y="3045441"/>
                  </a:lnTo>
                  <a:lnTo>
                    <a:pt x="2145006" y="3050524"/>
                  </a:lnTo>
                  <a:lnTo>
                    <a:pt x="2141505" y="3055289"/>
                  </a:lnTo>
                  <a:lnTo>
                    <a:pt x="2137367" y="3059737"/>
                  </a:lnTo>
                  <a:lnTo>
                    <a:pt x="2133230" y="3064185"/>
                  </a:lnTo>
                  <a:lnTo>
                    <a:pt x="2128456" y="3067679"/>
                  </a:lnTo>
                  <a:lnTo>
                    <a:pt x="2123364" y="3070856"/>
                  </a:lnTo>
                  <a:lnTo>
                    <a:pt x="2117636" y="3073080"/>
                  </a:lnTo>
                  <a:lnTo>
                    <a:pt x="2111907" y="3075622"/>
                  </a:lnTo>
                  <a:lnTo>
                    <a:pt x="2105860" y="3077210"/>
                  </a:lnTo>
                  <a:lnTo>
                    <a:pt x="2099813" y="3077845"/>
                  </a:lnTo>
                  <a:lnTo>
                    <a:pt x="2093766" y="3078163"/>
                  </a:lnTo>
                  <a:lnTo>
                    <a:pt x="1682898" y="3078163"/>
                  </a:lnTo>
                  <a:lnTo>
                    <a:pt x="1676533" y="3077845"/>
                  </a:lnTo>
                  <a:lnTo>
                    <a:pt x="1670486" y="3077210"/>
                  </a:lnTo>
                  <a:lnTo>
                    <a:pt x="1664757" y="3075622"/>
                  </a:lnTo>
                  <a:lnTo>
                    <a:pt x="1658711" y="3073080"/>
                  </a:lnTo>
                  <a:lnTo>
                    <a:pt x="1653300" y="3070856"/>
                  </a:lnTo>
                  <a:lnTo>
                    <a:pt x="1648208" y="3067679"/>
                  </a:lnTo>
                  <a:lnTo>
                    <a:pt x="1643434" y="3064185"/>
                  </a:lnTo>
                  <a:lnTo>
                    <a:pt x="1638979" y="3059737"/>
                  </a:lnTo>
                  <a:lnTo>
                    <a:pt x="1635160" y="3055289"/>
                  </a:lnTo>
                  <a:lnTo>
                    <a:pt x="1631341" y="3050524"/>
                  </a:lnTo>
                  <a:lnTo>
                    <a:pt x="1628158" y="3045441"/>
                  </a:lnTo>
                  <a:lnTo>
                    <a:pt x="1625612" y="3040040"/>
                  </a:lnTo>
                  <a:lnTo>
                    <a:pt x="1623702" y="3034004"/>
                  </a:lnTo>
                  <a:lnTo>
                    <a:pt x="1622111" y="3028286"/>
                  </a:lnTo>
                  <a:lnTo>
                    <a:pt x="1621156" y="3021932"/>
                  </a:lnTo>
                  <a:lnTo>
                    <a:pt x="1620838" y="3015578"/>
                  </a:lnTo>
                  <a:lnTo>
                    <a:pt x="1620838" y="2301092"/>
                  </a:lnTo>
                  <a:lnTo>
                    <a:pt x="1655210" y="2285842"/>
                  </a:lnTo>
                  <a:lnTo>
                    <a:pt x="1689581" y="2269958"/>
                  </a:lnTo>
                  <a:lnTo>
                    <a:pt x="1723953" y="2253756"/>
                  </a:lnTo>
                  <a:lnTo>
                    <a:pt x="1758006" y="2237553"/>
                  </a:lnTo>
                  <a:lnTo>
                    <a:pt x="1792060" y="2221033"/>
                  </a:lnTo>
                  <a:lnTo>
                    <a:pt x="1825477" y="2203878"/>
                  </a:lnTo>
                  <a:lnTo>
                    <a:pt x="1859530" y="2187041"/>
                  </a:lnTo>
                  <a:lnTo>
                    <a:pt x="1892629" y="2169568"/>
                  </a:lnTo>
                  <a:lnTo>
                    <a:pt x="1926364" y="2151777"/>
                  </a:lnTo>
                  <a:lnTo>
                    <a:pt x="1959462" y="2133668"/>
                  </a:lnTo>
                  <a:lnTo>
                    <a:pt x="1992879" y="2115560"/>
                  </a:lnTo>
                  <a:lnTo>
                    <a:pt x="2025660" y="2097452"/>
                  </a:lnTo>
                  <a:lnTo>
                    <a:pt x="2058440" y="2078390"/>
                  </a:lnTo>
                  <a:lnTo>
                    <a:pt x="2090902" y="2059647"/>
                  </a:lnTo>
                  <a:lnTo>
                    <a:pt x="2123682" y="2040267"/>
                  </a:lnTo>
                  <a:lnTo>
                    <a:pt x="2155826" y="2020888"/>
                  </a:lnTo>
                  <a:close/>
                  <a:moveTo>
                    <a:pt x="2840038" y="1514475"/>
                  </a:moveTo>
                  <a:lnTo>
                    <a:pt x="2840038" y="3015616"/>
                  </a:lnTo>
                  <a:lnTo>
                    <a:pt x="2839404" y="3021966"/>
                  </a:lnTo>
                  <a:lnTo>
                    <a:pt x="2838770" y="3028316"/>
                  </a:lnTo>
                  <a:lnTo>
                    <a:pt x="2837184" y="3034031"/>
                  </a:lnTo>
                  <a:lnTo>
                    <a:pt x="2834647" y="3040063"/>
                  </a:lnTo>
                  <a:lnTo>
                    <a:pt x="2832427" y="3045461"/>
                  </a:lnTo>
                  <a:lnTo>
                    <a:pt x="2829256" y="3050541"/>
                  </a:lnTo>
                  <a:lnTo>
                    <a:pt x="2825768" y="3055303"/>
                  </a:lnTo>
                  <a:lnTo>
                    <a:pt x="2821328" y="3059748"/>
                  </a:lnTo>
                  <a:lnTo>
                    <a:pt x="2817205" y="3064193"/>
                  </a:lnTo>
                  <a:lnTo>
                    <a:pt x="2812449" y="3067686"/>
                  </a:lnTo>
                  <a:lnTo>
                    <a:pt x="2807057" y="3070861"/>
                  </a:lnTo>
                  <a:lnTo>
                    <a:pt x="2801666" y="3073083"/>
                  </a:lnTo>
                  <a:lnTo>
                    <a:pt x="2796275" y="3075623"/>
                  </a:lnTo>
                  <a:lnTo>
                    <a:pt x="2790250" y="3077211"/>
                  </a:lnTo>
                  <a:lnTo>
                    <a:pt x="2783908" y="3077846"/>
                  </a:lnTo>
                  <a:lnTo>
                    <a:pt x="2777565" y="3078163"/>
                  </a:lnTo>
                  <a:lnTo>
                    <a:pt x="2368794" y="3078163"/>
                  </a:lnTo>
                  <a:lnTo>
                    <a:pt x="2362452" y="3077846"/>
                  </a:lnTo>
                  <a:lnTo>
                    <a:pt x="2356109" y="3077211"/>
                  </a:lnTo>
                  <a:lnTo>
                    <a:pt x="2350084" y="3075623"/>
                  </a:lnTo>
                  <a:lnTo>
                    <a:pt x="2344693" y="3073083"/>
                  </a:lnTo>
                  <a:lnTo>
                    <a:pt x="2339302" y="3070861"/>
                  </a:lnTo>
                  <a:lnTo>
                    <a:pt x="2334228" y="3067686"/>
                  </a:lnTo>
                  <a:lnTo>
                    <a:pt x="2329471" y="3064193"/>
                  </a:lnTo>
                  <a:lnTo>
                    <a:pt x="2324714" y="3059748"/>
                  </a:lnTo>
                  <a:lnTo>
                    <a:pt x="2320592" y="3055303"/>
                  </a:lnTo>
                  <a:lnTo>
                    <a:pt x="2317103" y="3050541"/>
                  </a:lnTo>
                  <a:lnTo>
                    <a:pt x="2313932" y="3045461"/>
                  </a:lnTo>
                  <a:lnTo>
                    <a:pt x="2311712" y="3040063"/>
                  </a:lnTo>
                  <a:lnTo>
                    <a:pt x="2309175" y="3034031"/>
                  </a:lnTo>
                  <a:lnTo>
                    <a:pt x="2307590" y="3028316"/>
                  </a:lnTo>
                  <a:lnTo>
                    <a:pt x="2306955" y="3021966"/>
                  </a:lnTo>
                  <a:lnTo>
                    <a:pt x="2306638" y="3015616"/>
                  </a:lnTo>
                  <a:lnTo>
                    <a:pt x="2306638" y="1925320"/>
                  </a:lnTo>
                  <a:lnTo>
                    <a:pt x="2351035" y="1895158"/>
                  </a:lnTo>
                  <a:lnTo>
                    <a:pt x="2395433" y="1864995"/>
                  </a:lnTo>
                  <a:lnTo>
                    <a:pt x="2439513" y="1834198"/>
                  </a:lnTo>
                  <a:lnTo>
                    <a:pt x="2483275" y="1803083"/>
                  </a:lnTo>
                  <a:lnTo>
                    <a:pt x="2526721" y="1771015"/>
                  </a:lnTo>
                  <a:lnTo>
                    <a:pt x="2569533" y="1738630"/>
                  </a:lnTo>
                  <a:lnTo>
                    <a:pt x="2612344" y="1705610"/>
                  </a:lnTo>
                  <a:lnTo>
                    <a:pt x="2654204" y="1671955"/>
                  </a:lnTo>
                  <a:lnTo>
                    <a:pt x="2701139" y="1633855"/>
                  </a:lnTo>
                  <a:lnTo>
                    <a:pt x="2748073" y="1594803"/>
                  </a:lnTo>
                  <a:lnTo>
                    <a:pt x="2794055" y="1554798"/>
                  </a:lnTo>
                  <a:lnTo>
                    <a:pt x="2840038" y="1514475"/>
                  </a:lnTo>
                  <a:close/>
                  <a:moveTo>
                    <a:pt x="3525838" y="762000"/>
                  </a:moveTo>
                  <a:lnTo>
                    <a:pt x="3525838" y="3015624"/>
                  </a:lnTo>
                  <a:lnTo>
                    <a:pt x="3525521" y="3021973"/>
                  </a:lnTo>
                  <a:lnTo>
                    <a:pt x="3524886" y="3028322"/>
                  </a:lnTo>
                  <a:lnTo>
                    <a:pt x="3523298" y="3034037"/>
                  </a:lnTo>
                  <a:lnTo>
                    <a:pt x="3521076" y="3040068"/>
                  </a:lnTo>
                  <a:lnTo>
                    <a:pt x="3518536" y="3045465"/>
                  </a:lnTo>
                  <a:lnTo>
                    <a:pt x="3515361" y="3050544"/>
                  </a:lnTo>
                  <a:lnTo>
                    <a:pt x="3511868" y="3055306"/>
                  </a:lnTo>
                  <a:lnTo>
                    <a:pt x="3507741" y="3059751"/>
                  </a:lnTo>
                  <a:lnTo>
                    <a:pt x="3503613" y="3064195"/>
                  </a:lnTo>
                  <a:lnTo>
                    <a:pt x="3498851" y="3067687"/>
                  </a:lnTo>
                  <a:lnTo>
                    <a:pt x="3493453" y="3070862"/>
                  </a:lnTo>
                  <a:lnTo>
                    <a:pt x="3488056" y="3073084"/>
                  </a:lnTo>
                  <a:lnTo>
                    <a:pt x="3482023" y="3075623"/>
                  </a:lnTo>
                  <a:lnTo>
                    <a:pt x="3476308" y="3077211"/>
                  </a:lnTo>
                  <a:lnTo>
                    <a:pt x="3470276" y="3077846"/>
                  </a:lnTo>
                  <a:lnTo>
                    <a:pt x="3463926" y="3078163"/>
                  </a:lnTo>
                  <a:lnTo>
                    <a:pt x="3054351" y="3078163"/>
                  </a:lnTo>
                  <a:lnTo>
                    <a:pt x="3048001" y="3077846"/>
                  </a:lnTo>
                  <a:lnTo>
                    <a:pt x="3041968" y="3077211"/>
                  </a:lnTo>
                  <a:lnTo>
                    <a:pt x="3035936" y="3075623"/>
                  </a:lnTo>
                  <a:lnTo>
                    <a:pt x="3030221" y="3073084"/>
                  </a:lnTo>
                  <a:lnTo>
                    <a:pt x="3024506" y="3070862"/>
                  </a:lnTo>
                  <a:lnTo>
                    <a:pt x="3019426" y="3067687"/>
                  </a:lnTo>
                  <a:lnTo>
                    <a:pt x="3014663" y="3064195"/>
                  </a:lnTo>
                  <a:lnTo>
                    <a:pt x="3010536" y="3059751"/>
                  </a:lnTo>
                  <a:lnTo>
                    <a:pt x="3006408" y="3055306"/>
                  </a:lnTo>
                  <a:lnTo>
                    <a:pt x="3002916" y="3050544"/>
                  </a:lnTo>
                  <a:lnTo>
                    <a:pt x="2999741" y="3045465"/>
                  </a:lnTo>
                  <a:lnTo>
                    <a:pt x="2997201" y="3040068"/>
                  </a:lnTo>
                  <a:lnTo>
                    <a:pt x="2994978" y="3034037"/>
                  </a:lnTo>
                  <a:lnTo>
                    <a:pt x="2993391" y="3028322"/>
                  </a:lnTo>
                  <a:lnTo>
                    <a:pt x="2992756" y="3021973"/>
                  </a:lnTo>
                  <a:lnTo>
                    <a:pt x="2992438" y="3015624"/>
                  </a:lnTo>
                  <a:lnTo>
                    <a:pt x="2992438" y="1374374"/>
                  </a:lnTo>
                  <a:lnTo>
                    <a:pt x="3028316" y="1338819"/>
                  </a:lnTo>
                  <a:lnTo>
                    <a:pt x="3063558" y="1303264"/>
                  </a:lnTo>
                  <a:lnTo>
                    <a:pt x="3098801" y="1267391"/>
                  </a:lnTo>
                  <a:lnTo>
                    <a:pt x="3133408" y="1230884"/>
                  </a:lnTo>
                  <a:lnTo>
                    <a:pt x="3168333" y="1194059"/>
                  </a:lnTo>
                  <a:lnTo>
                    <a:pt x="3201988" y="1156599"/>
                  </a:lnTo>
                  <a:lnTo>
                    <a:pt x="3235961" y="1119139"/>
                  </a:lnTo>
                  <a:lnTo>
                    <a:pt x="3269616" y="1081044"/>
                  </a:lnTo>
                  <a:lnTo>
                    <a:pt x="3302636" y="1042314"/>
                  </a:lnTo>
                  <a:lnTo>
                    <a:pt x="3335973" y="1003585"/>
                  </a:lnTo>
                  <a:lnTo>
                    <a:pt x="3368041" y="964220"/>
                  </a:lnTo>
                  <a:lnTo>
                    <a:pt x="3400426" y="924221"/>
                  </a:lnTo>
                  <a:lnTo>
                    <a:pt x="3432493" y="884221"/>
                  </a:lnTo>
                  <a:lnTo>
                    <a:pt x="3463926" y="843904"/>
                  </a:lnTo>
                  <a:lnTo>
                    <a:pt x="3495041" y="802952"/>
                  </a:lnTo>
                  <a:lnTo>
                    <a:pt x="3525838" y="762000"/>
                  </a:lnTo>
                  <a:close/>
                  <a:moveTo>
                    <a:pt x="549911" y="373063"/>
                  </a:moveTo>
                  <a:lnTo>
                    <a:pt x="655638" y="373063"/>
                  </a:lnTo>
                  <a:lnTo>
                    <a:pt x="658813" y="373381"/>
                  </a:lnTo>
                  <a:lnTo>
                    <a:pt x="661988" y="373698"/>
                  </a:lnTo>
                  <a:lnTo>
                    <a:pt x="664846" y="374650"/>
                  </a:lnTo>
                  <a:lnTo>
                    <a:pt x="667386" y="375920"/>
                  </a:lnTo>
                  <a:lnTo>
                    <a:pt x="670243" y="376872"/>
                  </a:lnTo>
                  <a:lnTo>
                    <a:pt x="673101" y="378460"/>
                  </a:lnTo>
                  <a:lnTo>
                    <a:pt x="675323" y="380047"/>
                  </a:lnTo>
                  <a:lnTo>
                    <a:pt x="677228" y="382269"/>
                  </a:lnTo>
                  <a:lnTo>
                    <a:pt x="679451" y="384491"/>
                  </a:lnTo>
                  <a:lnTo>
                    <a:pt x="681356" y="386713"/>
                  </a:lnTo>
                  <a:lnTo>
                    <a:pt x="682943" y="389252"/>
                  </a:lnTo>
                  <a:lnTo>
                    <a:pt x="684213" y="392109"/>
                  </a:lnTo>
                  <a:lnTo>
                    <a:pt x="684848" y="394649"/>
                  </a:lnTo>
                  <a:lnTo>
                    <a:pt x="685483" y="397823"/>
                  </a:lnTo>
                  <a:lnTo>
                    <a:pt x="686436" y="400680"/>
                  </a:lnTo>
                  <a:lnTo>
                    <a:pt x="686436" y="403854"/>
                  </a:lnTo>
                  <a:lnTo>
                    <a:pt x="686436" y="515908"/>
                  </a:lnTo>
                  <a:lnTo>
                    <a:pt x="708026" y="518448"/>
                  </a:lnTo>
                  <a:lnTo>
                    <a:pt x="729933" y="522257"/>
                  </a:lnTo>
                  <a:lnTo>
                    <a:pt x="751206" y="526384"/>
                  </a:lnTo>
                  <a:lnTo>
                    <a:pt x="761366" y="528923"/>
                  </a:lnTo>
                  <a:lnTo>
                    <a:pt x="772161" y="531463"/>
                  </a:lnTo>
                  <a:lnTo>
                    <a:pt x="788036" y="536859"/>
                  </a:lnTo>
                  <a:lnTo>
                    <a:pt x="804864" y="542573"/>
                  </a:lnTo>
                  <a:lnTo>
                    <a:pt x="821691" y="548922"/>
                  </a:lnTo>
                  <a:lnTo>
                    <a:pt x="839154" y="556857"/>
                  </a:lnTo>
                  <a:lnTo>
                    <a:pt x="856299" y="565111"/>
                  </a:lnTo>
                  <a:lnTo>
                    <a:pt x="873761" y="574316"/>
                  </a:lnTo>
                  <a:lnTo>
                    <a:pt x="890589" y="584157"/>
                  </a:lnTo>
                  <a:lnTo>
                    <a:pt x="907734" y="594315"/>
                  </a:lnTo>
                  <a:lnTo>
                    <a:pt x="924244" y="605425"/>
                  </a:lnTo>
                  <a:lnTo>
                    <a:pt x="940119" y="617170"/>
                  </a:lnTo>
                  <a:lnTo>
                    <a:pt x="955359" y="629550"/>
                  </a:lnTo>
                  <a:lnTo>
                    <a:pt x="962661" y="635581"/>
                  </a:lnTo>
                  <a:lnTo>
                    <a:pt x="969646" y="641930"/>
                  </a:lnTo>
                  <a:lnTo>
                    <a:pt x="976314" y="648596"/>
                  </a:lnTo>
                  <a:lnTo>
                    <a:pt x="982981" y="655579"/>
                  </a:lnTo>
                  <a:lnTo>
                    <a:pt x="989331" y="662246"/>
                  </a:lnTo>
                  <a:lnTo>
                    <a:pt x="995364" y="668912"/>
                  </a:lnTo>
                  <a:lnTo>
                    <a:pt x="1001079" y="675895"/>
                  </a:lnTo>
                  <a:lnTo>
                    <a:pt x="1006794" y="683196"/>
                  </a:lnTo>
                  <a:lnTo>
                    <a:pt x="1011556" y="690180"/>
                  </a:lnTo>
                  <a:lnTo>
                    <a:pt x="1016001" y="697163"/>
                  </a:lnTo>
                  <a:lnTo>
                    <a:pt x="1019176" y="702242"/>
                  </a:lnTo>
                  <a:lnTo>
                    <a:pt x="1021716" y="707639"/>
                  </a:lnTo>
                  <a:lnTo>
                    <a:pt x="1023621" y="712718"/>
                  </a:lnTo>
                  <a:lnTo>
                    <a:pt x="1025209" y="717797"/>
                  </a:lnTo>
                  <a:lnTo>
                    <a:pt x="1026479" y="723193"/>
                  </a:lnTo>
                  <a:lnTo>
                    <a:pt x="1027114" y="728907"/>
                  </a:lnTo>
                  <a:lnTo>
                    <a:pt x="1028066" y="734621"/>
                  </a:lnTo>
                  <a:lnTo>
                    <a:pt x="1028066" y="740334"/>
                  </a:lnTo>
                  <a:lnTo>
                    <a:pt x="1027749" y="746048"/>
                  </a:lnTo>
                  <a:lnTo>
                    <a:pt x="1026796" y="752079"/>
                  </a:lnTo>
                  <a:lnTo>
                    <a:pt x="1025526" y="758111"/>
                  </a:lnTo>
                  <a:lnTo>
                    <a:pt x="1023939" y="763824"/>
                  </a:lnTo>
                  <a:lnTo>
                    <a:pt x="1022034" y="769856"/>
                  </a:lnTo>
                  <a:lnTo>
                    <a:pt x="1019811" y="775887"/>
                  </a:lnTo>
                  <a:lnTo>
                    <a:pt x="1017271" y="781601"/>
                  </a:lnTo>
                  <a:lnTo>
                    <a:pt x="1014096" y="787632"/>
                  </a:lnTo>
                  <a:lnTo>
                    <a:pt x="1010286" y="794616"/>
                  </a:lnTo>
                  <a:lnTo>
                    <a:pt x="1005524" y="800964"/>
                  </a:lnTo>
                  <a:lnTo>
                    <a:pt x="1000444" y="807630"/>
                  </a:lnTo>
                  <a:lnTo>
                    <a:pt x="994729" y="813979"/>
                  </a:lnTo>
                  <a:lnTo>
                    <a:pt x="989014" y="820328"/>
                  </a:lnTo>
                  <a:lnTo>
                    <a:pt x="982664" y="826359"/>
                  </a:lnTo>
                  <a:lnTo>
                    <a:pt x="975996" y="832073"/>
                  </a:lnTo>
                  <a:lnTo>
                    <a:pt x="969329" y="837152"/>
                  </a:lnTo>
                  <a:lnTo>
                    <a:pt x="961709" y="841913"/>
                  </a:lnTo>
                  <a:lnTo>
                    <a:pt x="954089" y="846675"/>
                  </a:lnTo>
                  <a:lnTo>
                    <a:pt x="946469" y="850167"/>
                  </a:lnTo>
                  <a:lnTo>
                    <a:pt x="938214" y="853976"/>
                  </a:lnTo>
                  <a:lnTo>
                    <a:pt x="930276" y="856198"/>
                  </a:lnTo>
                  <a:lnTo>
                    <a:pt x="922021" y="858102"/>
                  </a:lnTo>
                  <a:lnTo>
                    <a:pt x="913131" y="859690"/>
                  </a:lnTo>
                  <a:lnTo>
                    <a:pt x="904876" y="860007"/>
                  </a:lnTo>
                  <a:lnTo>
                    <a:pt x="899796" y="859690"/>
                  </a:lnTo>
                  <a:lnTo>
                    <a:pt x="894716" y="859372"/>
                  </a:lnTo>
                  <a:lnTo>
                    <a:pt x="889954" y="858420"/>
                  </a:lnTo>
                  <a:lnTo>
                    <a:pt x="885191" y="857785"/>
                  </a:lnTo>
                  <a:lnTo>
                    <a:pt x="880746" y="856198"/>
                  </a:lnTo>
                  <a:lnTo>
                    <a:pt x="876619" y="854611"/>
                  </a:lnTo>
                  <a:lnTo>
                    <a:pt x="872174" y="852706"/>
                  </a:lnTo>
                  <a:lnTo>
                    <a:pt x="867729" y="850801"/>
                  </a:lnTo>
                  <a:lnTo>
                    <a:pt x="863919" y="848262"/>
                  </a:lnTo>
                  <a:lnTo>
                    <a:pt x="860109" y="845405"/>
                  </a:lnTo>
                  <a:lnTo>
                    <a:pt x="856299" y="842548"/>
                  </a:lnTo>
                  <a:lnTo>
                    <a:pt x="852806" y="839374"/>
                  </a:lnTo>
                  <a:lnTo>
                    <a:pt x="849314" y="835565"/>
                  </a:lnTo>
                  <a:lnTo>
                    <a:pt x="846139" y="832073"/>
                  </a:lnTo>
                  <a:lnTo>
                    <a:pt x="843281" y="828264"/>
                  </a:lnTo>
                  <a:lnTo>
                    <a:pt x="840106" y="823820"/>
                  </a:lnTo>
                  <a:lnTo>
                    <a:pt x="834709" y="816519"/>
                  </a:lnTo>
                  <a:lnTo>
                    <a:pt x="831534" y="812392"/>
                  </a:lnTo>
                  <a:lnTo>
                    <a:pt x="825184" y="806361"/>
                  </a:lnTo>
                  <a:lnTo>
                    <a:pt x="819469" y="800647"/>
                  </a:lnTo>
                  <a:lnTo>
                    <a:pt x="807086" y="790172"/>
                  </a:lnTo>
                  <a:lnTo>
                    <a:pt x="793751" y="780014"/>
                  </a:lnTo>
                  <a:lnTo>
                    <a:pt x="779781" y="769856"/>
                  </a:lnTo>
                  <a:lnTo>
                    <a:pt x="765176" y="760015"/>
                  </a:lnTo>
                  <a:lnTo>
                    <a:pt x="750571" y="750810"/>
                  </a:lnTo>
                  <a:lnTo>
                    <a:pt x="736918" y="742874"/>
                  </a:lnTo>
                  <a:lnTo>
                    <a:pt x="730251" y="739382"/>
                  </a:lnTo>
                  <a:lnTo>
                    <a:pt x="723901" y="736208"/>
                  </a:lnTo>
                  <a:lnTo>
                    <a:pt x="717551" y="733668"/>
                  </a:lnTo>
                  <a:lnTo>
                    <a:pt x="711518" y="731446"/>
                  </a:lnTo>
                  <a:lnTo>
                    <a:pt x="698501" y="727320"/>
                  </a:lnTo>
                  <a:lnTo>
                    <a:pt x="685483" y="723828"/>
                  </a:lnTo>
                  <a:lnTo>
                    <a:pt x="672148" y="720653"/>
                  </a:lnTo>
                  <a:lnTo>
                    <a:pt x="658813" y="718114"/>
                  </a:lnTo>
                  <a:lnTo>
                    <a:pt x="645796" y="716209"/>
                  </a:lnTo>
                  <a:lnTo>
                    <a:pt x="632461" y="714622"/>
                  </a:lnTo>
                  <a:lnTo>
                    <a:pt x="619443" y="713670"/>
                  </a:lnTo>
                  <a:lnTo>
                    <a:pt x="606426" y="713352"/>
                  </a:lnTo>
                  <a:lnTo>
                    <a:pt x="597536" y="713352"/>
                  </a:lnTo>
                  <a:lnTo>
                    <a:pt x="588646" y="713670"/>
                  </a:lnTo>
                  <a:lnTo>
                    <a:pt x="579438" y="714622"/>
                  </a:lnTo>
                  <a:lnTo>
                    <a:pt x="569596" y="715892"/>
                  </a:lnTo>
                  <a:lnTo>
                    <a:pt x="559753" y="717479"/>
                  </a:lnTo>
                  <a:lnTo>
                    <a:pt x="549593" y="719066"/>
                  </a:lnTo>
                  <a:lnTo>
                    <a:pt x="539433" y="721606"/>
                  </a:lnTo>
                  <a:lnTo>
                    <a:pt x="528638" y="724463"/>
                  </a:lnTo>
                  <a:lnTo>
                    <a:pt x="518161" y="727954"/>
                  </a:lnTo>
                  <a:lnTo>
                    <a:pt x="507366" y="732081"/>
                  </a:lnTo>
                  <a:lnTo>
                    <a:pt x="496571" y="736843"/>
                  </a:lnTo>
                  <a:lnTo>
                    <a:pt x="486093" y="742239"/>
                  </a:lnTo>
                  <a:lnTo>
                    <a:pt x="474981" y="748588"/>
                  </a:lnTo>
                  <a:lnTo>
                    <a:pt x="464821" y="755254"/>
                  </a:lnTo>
                  <a:lnTo>
                    <a:pt x="454026" y="763190"/>
                  </a:lnTo>
                  <a:lnTo>
                    <a:pt x="443866" y="771760"/>
                  </a:lnTo>
                  <a:lnTo>
                    <a:pt x="440691" y="774935"/>
                  </a:lnTo>
                  <a:lnTo>
                    <a:pt x="437516" y="778109"/>
                  </a:lnTo>
                  <a:lnTo>
                    <a:pt x="434658" y="781283"/>
                  </a:lnTo>
                  <a:lnTo>
                    <a:pt x="432118" y="784775"/>
                  </a:lnTo>
                  <a:lnTo>
                    <a:pt x="427356" y="792711"/>
                  </a:lnTo>
                  <a:lnTo>
                    <a:pt x="422911" y="800647"/>
                  </a:lnTo>
                  <a:lnTo>
                    <a:pt x="419418" y="809535"/>
                  </a:lnTo>
                  <a:lnTo>
                    <a:pt x="416561" y="818741"/>
                  </a:lnTo>
                  <a:lnTo>
                    <a:pt x="414656" y="828264"/>
                  </a:lnTo>
                  <a:lnTo>
                    <a:pt x="413068" y="837787"/>
                  </a:lnTo>
                  <a:lnTo>
                    <a:pt x="412751" y="847627"/>
                  </a:lnTo>
                  <a:lnTo>
                    <a:pt x="412751" y="857785"/>
                  </a:lnTo>
                  <a:lnTo>
                    <a:pt x="413386" y="867625"/>
                  </a:lnTo>
                  <a:lnTo>
                    <a:pt x="414973" y="877466"/>
                  </a:lnTo>
                  <a:lnTo>
                    <a:pt x="417513" y="887306"/>
                  </a:lnTo>
                  <a:lnTo>
                    <a:pt x="420688" y="896829"/>
                  </a:lnTo>
                  <a:lnTo>
                    <a:pt x="424498" y="906035"/>
                  </a:lnTo>
                  <a:lnTo>
                    <a:pt x="429261" y="914606"/>
                  </a:lnTo>
                  <a:lnTo>
                    <a:pt x="434023" y="921272"/>
                  </a:lnTo>
                  <a:lnTo>
                    <a:pt x="438468" y="927620"/>
                  </a:lnTo>
                  <a:lnTo>
                    <a:pt x="443231" y="933652"/>
                  </a:lnTo>
                  <a:lnTo>
                    <a:pt x="448311" y="939048"/>
                  </a:lnTo>
                  <a:lnTo>
                    <a:pt x="453391" y="944127"/>
                  </a:lnTo>
                  <a:lnTo>
                    <a:pt x="458788" y="948571"/>
                  </a:lnTo>
                  <a:lnTo>
                    <a:pt x="464821" y="953333"/>
                  </a:lnTo>
                  <a:lnTo>
                    <a:pt x="470536" y="957142"/>
                  </a:lnTo>
                  <a:lnTo>
                    <a:pt x="476886" y="961586"/>
                  </a:lnTo>
                  <a:lnTo>
                    <a:pt x="483236" y="965078"/>
                  </a:lnTo>
                  <a:lnTo>
                    <a:pt x="497523" y="972696"/>
                  </a:lnTo>
                  <a:lnTo>
                    <a:pt x="512763" y="979997"/>
                  </a:lnTo>
                  <a:lnTo>
                    <a:pt x="529591" y="987933"/>
                  </a:lnTo>
                  <a:lnTo>
                    <a:pt x="538163" y="991742"/>
                  </a:lnTo>
                  <a:lnTo>
                    <a:pt x="592138" y="1015232"/>
                  </a:lnTo>
                  <a:lnTo>
                    <a:pt x="629286" y="1031421"/>
                  </a:lnTo>
                  <a:lnTo>
                    <a:pt x="664211" y="1047610"/>
                  </a:lnTo>
                  <a:lnTo>
                    <a:pt x="686436" y="1056181"/>
                  </a:lnTo>
                  <a:lnTo>
                    <a:pt x="738188" y="1077767"/>
                  </a:lnTo>
                  <a:lnTo>
                    <a:pt x="764858" y="1089829"/>
                  </a:lnTo>
                  <a:lnTo>
                    <a:pt x="792164" y="1101892"/>
                  </a:lnTo>
                  <a:lnTo>
                    <a:pt x="819786" y="1114906"/>
                  </a:lnTo>
                  <a:lnTo>
                    <a:pt x="846456" y="1129191"/>
                  </a:lnTo>
                  <a:lnTo>
                    <a:pt x="860109" y="1136175"/>
                  </a:lnTo>
                  <a:lnTo>
                    <a:pt x="873444" y="1143793"/>
                  </a:lnTo>
                  <a:lnTo>
                    <a:pt x="886461" y="1151094"/>
                  </a:lnTo>
                  <a:lnTo>
                    <a:pt x="899479" y="1159030"/>
                  </a:lnTo>
                  <a:lnTo>
                    <a:pt x="912179" y="1166966"/>
                  </a:lnTo>
                  <a:lnTo>
                    <a:pt x="924244" y="1175536"/>
                  </a:lnTo>
                  <a:lnTo>
                    <a:pt x="935991" y="1183790"/>
                  </a:lnTo>
                  <a:lnTo>
                    <a:pt x="948056" y="1192995"/>
                  </a:lnTo>
                  <a:lnTo>
                    <a:pt x="958851" y="1202201"/>
                  </a:lnTo>
                  <a:lnTo>
                    <a:pt x="969646" y="1211406"/>
                  </a:lnTo>
                  <a:lnTo>
                    <a:pt x="980124" y="1220929"/>
                  </a:lnTo>
                  <a:lnTo>
                    <a:pt x="989966" y="1231405"/>
                  </a:lnTo>
                  <a:lnTo>
                    <a:pt x="999174" y="1241563"/>
                  </a:lnTo>
                  <a:lnTo>
                    <a:pt x="1008381" y="1251721"/>
                  </a:lnTo>
                  <a:lnTo>
                    <a:pt x="1016001" y="1262831"/>
                  </a:lnTo>
                  <a:lnTo>
                    <a:pt x="1023621" y="1273941"/>
                  </a:lnTo>
                  <a:lnTo>
                    <a:pt x="1030606" y="1285369"/>
                  </a:lnTo>
                  <a:lnTo>
                    <a:pt x="1036639" y="1297114"/>
                  </a:lnTo>
                  <a:lnTo>
                    <a:pt x="1042036" y="1309494"/>
                  </a:lnTo>
                  <a:lnTo>
                    <a:pt x="1046799" y="1321873"/>
                  </a:lnTo>
                  <a:lnTo>
                    <a:pt x="1050609" y="1333936"/>
                  </a:lnTo>
                  <a:lnTo>
                    <a:pt x="1054101" y="1345364"/>
                  </a:lnTo>
                  <a:lnTo>
                    <a:pt x="1056641" y="1357109"/>
                  </a:lnTo>
                  <a:lnTo>
                    <a:pt x="1058864" y="1368854"/>
                  </a:lnTo>
                  <a:lnTo>
                    <a:pt x="1060769" y="1380599"/>
                  </a:lnTo>
                  <a:lnTo>
                    <a:pt x="1062356" y="1392661"/>
                  </a:lnTo>
                  <a:lnTo>
                    <a:pt x="1062991" y="1404406"/>
                  </a:lnTo>
                  <a:lnTo>
                    <a:pt x="1063626" y="1416151"/>
                  </a:lnTo>
                  <a:lnTo>
                    <a:pt x="1063626" y="1428214"/>
                  </a:lnTo>
                  <a:lnTo>
                    <a:pt x="1062991" y="1439959"/>
                  </a:lnTo>
                  <a:lnTo>
                    <a:pt x="1062356" y="1451704"/>
                  </a:lnTo>
                  <a:lnTo>
                    <a:pt x="1061086" y="1463449"/>
                  </a:lnTo>
                  <a:lnTo>
                    <a:pt x="1059181" y="1475511"/>
                  </a:lnTo>
                  <a:lnTo>
                    <a:pt x="1057276" y="1487257"/>
                  </a:lnTo>
                  <a:lnTo>
                    <a:pt x="1054419" y="1498684"/>
                  </a:lnTo>
                  <a:lnTo>
                    <a:pt x="1051561" y="1510112"/>
                  </a:lnTo>
                  <a:lnTo>
                    <a:pt x="1048069" y="1521539"/>
                  </a:lnTo>
                  <a:lnTo>
                    <a:pt x="1044259" y="1532967"/>
                  </a:lnTo>
                  <a:lnTo>
                    <a:pt x="1039814" y="1544077"/>
                  </a:lnTo>
                  <a:lnTo>
                    <a:pt x="1035369" y="1555187"/>
                  </a:lnTo>
                  <a:lnTo>
                    <a:pt x="1030289" y="1565980"/>
                  </a:lnTo>
                  <a:lnTo>
                    <a:pt x="1024891" y="1576773"/>
                  </a:lnTo>
                  <a:lnTo>
                    <a:pt x="1018859" y="1587248"/>
                  </a:lnTo>
                  <a:lnTo>
                    <a:pt x="1012509" y="1598041"/>
                  </a:lnTo>
                  <a:lnTo>
                    <a:pt x="1005841" y="1608199"/>
                  </a:lnTo>
                  <a:lnTo>
                    <a:pt x="998856" y="1618039"/>
                  </a:lnTo>
                  <a:lnTo>
                    <a:pt x="991236" y="1627880"/>
                  </a:lnTo>
                  <a:lnTo>
                    <a:pt x="983299" y="1637403"/>
                  </a:lnTo>
                  <a:lnTo>
                    <a:pt x="975044" y="1646926"/>
                  </a:lnTo>
                  <a:lnTo>
                    <a:pt x="966789" y="1656131"/>
                  </a:lnTo>
                  <a:lnTo>
                    <a:pt x="957899" y="1665020"/>
                  </a:lnTo>
                  <a:lnTo>
                    <a:pt x="948374" y="1673908"/>
                  </a:lnTo>
                  <a:lnTo>
                    <a:pt x="936944" y="1682796"/>
                  </a:lnTo>
                  <a:lnTo>
                    <a:pt x="925196" y="1692001"/>
                  </a:lnTo>
                  <a:lnTo>
                    <a:pt x="912179" y="1700572"/>
                  </a:lnTo>
                  <a:lnTo>
                    <a:pt x="898209" y="1708508"/>
                  </a:lnTo>
                  <a:lnTo>
                    <a:pt x="883921" y="1716444"/>
                  </a:lnTo>
                  <a:lnTo>
                    <a:pt x="868999" y="1723110"/>
                  </a:lnTo>
                  <a:lnTo>
                    <a:pt x="853124" y="1729776"/>
                  </a:lnTo>
                  <a:lnTo>
                    <a:pt x="836614" y="1736125"/>
                  </a:lnTo>
                  <a:lnTo>
                    <a:pt x="819786" y="1741521"/>
                  </a:lnTo>
                  <a:lnTo>
                    <a:pt x="802324" y="1746283"/>
                  </a:lnTo>
                  <a:lnTo>
                    <a:pt x="784226" y="1751044"/>
                  </a:lnTo>
                  <a:lnTo>
                    <a:pt x="765811" y="1755171"/>
                  </a:lnTo>
                  <a:lnTo>
                    <a:pt x="746443" y="1758663"/>
                  </a:lnTo>
                  <a:lnTo>
                    <a:pt x="727076" y="1761202"/>
                  </a:lnTo>
                  <a:lnTo>
                    <a:pt x="707073" y="1763742"/>
                  </a:lnTo>
                  <a:lnTo>
                    <a:pt x="686436" y="1765329"/>
                  </a:lnTo>
                  <a:lnTo>
                    <a:pt x="686436" y="1869447"/>
                  </a:lnTo>
                  <a:lnTo>
                    <a:pt x="686436" y="1872621"/>
                  </a:lnTo>
                  <a:lnTo>
                    <a:pt x="685483" y="1875161"/>
                  </a:lnTo>
                  <a:lnTo>
                    <a:pt x="684848" y="1878335"/>
                  </a:lnTo>
                  <a:lnTo>
                    <a:pt x="684213" y="1881192"/>
                  </a:lnTo>
                  <a:lnTo>
                    <a:pt x="682943" y="1884049"/>
                  </a:lnTo>
                  <a:lnTo>
                    <a:pt x="681356" y="1886271"/>
                  </a:lnTo>
                  <a:lnTo>
                    <a:pt x="679451" y="1888811"/>
                  </a:lnTo>
                  <a:lnTo>
                    <a:pt x="677228" y="1891033"/>
                  </a:lnTo>
                  <a:lnTo>
                    <a:pt x="675323" y="1892937"/>
                  </a:lnTo>
                  <a:lnTo>
                    <a:pt x="673101" y="1894524"/>
                  </a:lnTo>
                  <a:lnTo>
                    <a:pt x="670243" y="1896112"/>
                  </a:lnTo>
                  <a:lnTo>
                    <a:pt x="667386" y="1897381"/>
                  </a:lnTo>
                  <a:lnTo>
                    <a:pt x="664846" y="1898651"/>
                  </a:lnTo>
                  <a:lnTo>
                    <a:pt x="661988" y="1899286"/>
                  </a:lnTo>
                  <a:lnTo>
                    <a:pt x="658813" y="1899921"/>
                  </a:lnTo>
                  <a:lnTo>
                    <a:pt x="655638" y="1900238"/>
                  </a:lnTo>
                  <a:lnTo>
                    <a:pt x="549911" y="1900238"/>
                  </a:lnTo>
                  <a:lnTo>
                    <a:pt x="546736" y="1899921"/>
                  </a:lnTo>
                  <a:lnTo>
                    <a:pt x="543561" y="1899286"/>
                  </a:lnTo>
                  <a:lnTo>
                    <a:pt x="540386" y="1898651"/>
                  </a:lnTo>
                  <a:lnTo>
                    <a:pt x="537846" y="1897381"/>
                  </a:lnTo>
                  <a:lnTo>
                    <a:pt x="534988" y="1896112"/>
                  </a:lnTo>
                  <a:lnTo>
                    <a:pt x="532766" y="1894524"/>
                  </a:lnTo>
                  <a:lnTo>
                    <a:pt x="530226" y="1892937"/>
                  </a:lnTo>
                  <a:lnTo>
                    <a:pt x="528003" y="1891033"/>
                  </a:lnTo>
                  <a:lnTo>
                    <a:pt x="525781" y="1888811"/>
                  </a:lnTo>
                  <a:lnTo>
                    <a:pt x="524193" y="1886271"/>
                  </a:lnTo>
                  <a:lnTo>
                    <a:pt x="522606" y="1884049"/>
                  </a:lnTo>
                  <a:lnTo>
                    <a:pt x="521653" y="1881192"/>
                  </a:lnTo>
                  <a:lnTo>
                    <a:pt x="520383" y="1878335"/>
                  </a:lnTo>
                  <a:lnTo>
                    <a:pt x="519748" y="1875161"/>
                  </a:lnTo>
                  <a:lnTo>
                    <a:pt x="519113" y="1872621"/>
                  </a:lnTo>
                  <a:lnTo>
                    <a:pt x="518796" y="1869447"/>
                  </a:lnTo>
                  <a:lnTo>
                    <a:pt x="518796" y="1757710"/>
                  </a:lnTo>
                  <a:lnTo>
                    <a:pt x="493078" y="1753584"/>
                  </a:lnTo>
                  <a:lnTo>
                    <a:pt x="467678" y="1748187"/>
                  </a:lnTo>
                  <a:lnTo>
                    <a:pt x="441961" y="1742156"/>
                  </a:lnTo>
                  <a:lnTo>
                    <a:pt x="429261" y="1738982"/>
                  </a:lnTo>
                  <a:lnTo>
                    <a:pt x="416561" y="1734855"/>
                  </a:lnTo>
                  <a:lnTo>
                    <a:pt x="404178" y="1731363"/>
                  </a:lnTo>
                  <a:lnTo>
                    <a:pt x="391796" y="1726919"/>
                  </a:lnTo>
                  <a:lnTo>
                    <a:pt x="379731" y="1722793"/>
                  </a:lnTo>
                  <a:lnTo>
                    <a:pt x="367666" y="1718349"/>
                  </a:lnTo>
                  <a:lnTo>
                    <a:pt x="355601" y="1713270"/>
                  </a:lnTo>
                  <a:lnTo>
                    <a:pt x="344171" y="1708508"/>
                  </a:lnTo>
                  <a:lnTo>
                    <a:pt x="332106" y="1703112"/>
                  </a:lnTo>
                  <a:lnTo>
                    <a:pt x="321311" y="1697398"/>
                  </a:lnTo>
                  <a:lnTo>
                    <a:pt x="309881" y="1692001"/>
                  </a:lnTo>
                  <a:lnTo>
                    <a:pt x="299086" y="1685970"/>
                  </a:lnTo>
                  <a:lnTo>
                    <a:pt x="288608" y="1679622"/>
                  </a:lnTo>
                  <a:lnTo>
                    <a:pt x="277813" y="1673273"/>
                  </a:lnTo>
                  <a:lnTo>
                    <a:pt x="267971" y="1666607"/>
                  </a:lnTo>
                  <a:lnTo>
                    <a:pt x="258128" y="1659623"/>
                  </a:lnTo>
                  <a:lnTo>
                    <a:pt x="248286" y="1652322"/>
                  </a:lnTo>
                  <a:lnTo>
                    <a:pt x="239078" y="1645021"/>
                  </a:lnTo>
                  <a:lnTo>
                    <a:pt x="230188" y="1637085"/>
                  </a:lnTo>
                  <a:lnTo>
                    <a:pt x="221933" y="1629150"/>
                  </a:lnTo>
                  <a:lnTo>
                    <a:pt x="213678" y="1620896"/>
                  </a:lnTo>
                  <a:lnTo>
                    <a:pt x="205741" y="1612643"/>
                  </a:lnTo>
                  <a:lnTo>
                    <a:pt x="198121" y="1604072"/>
                  </a:lnTo>
                  <a:lnTo>
                    <a:pt x="191136" y="1594867"/>
                  </a:lnTo>
                  <a:lnTo>
                    <a:pt x="184468" y="1585979"/>
                  </a:lnTo>
                  <a:lnTo>
                    <a:pt x="178436" y="1575821"/>
                  </a:lnTo>
                  <a:lnTo>
                    <a:pt x="175261" y="1571377"/>
                  </a:lnTo>
                  <a:lnTo>
                    <a:pt x="173038" y="1565980"/>
                  </a:lnTo>
                  <a:lnTo>
                    <a:pt x="170816" y="1560901"/>
                  </a:lnTo>
                  <a:lnTo>
                    <a:pt x="169228" y="1555505"/>
                  </a:lnTo>
                  <a:lnTo>
                    <a:pt x="168276" y="1550426"/>
                  </a:lnTo>
                  <a:lnTo>
                    <a:pt x="167323" y="1544395"/>
                  </a:lnTo>
                  <a:lnTo>
                    <a:pt x="167006" y="1538998"/>
                  </a:lnTo>
                  <a:lnTo>
                    <a:pt x="166688" y="1533284"/>
                  </a:lnTo>
                  <a:lnTo>
                    <a:pt x="167006" y="1527571"/>
                  </a:lnTo>
                  <a:lnTo>
                    <a:pt x="167641" y="1521539"/>
                  </a:lnTo>
                  <a:lnTo>
                    <a:pt x="168911" y="1515508"/>
                  </a:lnTo>
                  <a:lnTo>
                    <a:pt x="170498" y="1509794"/>
                  </a:lnTo>
                  <a:lnTo>
                    <a:pt x="172403" y="1503763"/>
                  </a:lnTo>
                  <a:lnTo>
                    <a:pt x="174943" y="1497732"/>
                  </a:lnTo>
                  <a:lnTo>
                    <a:pt x="177483" y="1492018"/>
                  </a:lnTo>
                  <a:lnTo>
                    <a:pt x="180341" y="1485987"/>
                  </a:lnTo>
                  <a:lnTo>
                    <a:pt x="184786" y="1479321"/>
                  </a:lnTo>
                  <a:lnTo>
                    <a:pt x="189231" y="1472655"/>
                  </a:lnTo>
                  <a:lnTo>
                    <a:pt x="194311" y="1465988"/>
                  </a:lnTo>
                  <a:lnTo>
                    <a:pt x="199708" y="1459640"/>
                  </a:lnTo>
                  <a:lnTo>
                    <a:pt x="205741" y="1453291"/>
                  </a:lnTo>
                  <a:lnTo>
                    <a:pt x="212091" y="1447260"/>
                  </a:lnTo>
                  <a:lnTo>
                    <a:pt x="218758" y="1441546"/>
                  </a:lnTo>
                  <a:lnTo>
                    <a:pt x="225743" y="1436467"/>
                  </a:lnTo>
                  <a:lnTo>
                    <a:pt x="232728" y="1431071"/>
                  </a:lnTo>
                  <a:lnTo>
                    <a:pt x="240348" y="1426944"/>
                  </a:lnTo>
                  <a:lnTo>
                    <a:pt x="248286" y="1422817"/>
                  </a:lnTo>
                  <a:lnTo>
                    <a:pt x="256541" y="1419643"/>
                  </a:lnTo>
                  <a:lnTo>
                    <a:pt x="264796" y="1417104"/>
                  </a:lnTo>
                  <a:lnTo>
                    <a:pt x="273051" y="1415199"/>
                  </a:lnTo>
                  <a:lnTo>
                    <a:pt x="281306" y="1413929"/>
                  </a:lnTo>
                  <a:lnTo>
                    <a:pt x="290196" y="1413612"/>
                  </a:lnTo>
                  <a:lnTo>
                    <a:pt x="294641" y="1413612"/>
                  </a:lnTo>
                  <a:lnTo>
                    <a:pt x="300038" y="1414247"/>
                  </a:lnTo>
                  <a:lnTo>
                    <a:pt x="304483" y="1414564"/>
                  </a:lnTo>
                  <a:lnTo>
                    <a:pt x="309246" y="1415834"/>
                  </a:lnTo>
                  <a:lnTo>
                    <a:pt x="313691" y="1417104"/>
                  </a:lnTo>
                  <a:lnTo>
                    <a:pt x="318136" y="1419008"/>
                  </a:lnTo>
                  <a:lnTo>
                    <a:pt x="322263" y="1420595"/>
                  </a:lnTo>
                  <a:lnTo>
                    <a:pt x="326708" y="1422817"/>
                  </a:lnTo>
                  <a:lnTo>
                    <a:pt x="330518" y="1425357"/>
                  </a:lnTo>
                  <a:lnTo>
                    <a:pt x="334646" y="1428214"/>
                  </a:lnTo>
                  <a:lnTo>
                    <a:pt x="338138" y="1430753"/>
                  </a:lnTo>
                  <a:lnTo>
                    <a:pt x="341631" y="1434245"/>
                  </a:lnTo>
                  <a:lnTo>
                    <a:pt x="345123" y="1437419"/>
                  </a:lnTo>
                  <a:lnTo>
                    <a:pt x="348298" y="1441546"/>
                  </a:lnTo>
                  <a:lnTo>
                    <a:pt x="351473" y="1445355"/>
                  </a:lnTo>
                  <a:lnTo>
                    <a:pt x="354331" y="1449799"/>
                  </a:lnTo>
                  <a:lnTo>
                    <a:pt x="359411" y="1457100"/>
                  </a:lnTo>
                  <a:lnTo>
                    <a:pt x="360998" y="1459322"/>
                  </a:lnTo>
                  <a:lnTo>
                    <a:pt x="363538" y="1461227"/>
                  </a:lnTo>
                  <a:lnTo>
                    <a:pt x="369253" y="1467258"/>
                  </a:lnTo>
                  <a:lnTo>
                    <a:pt x="375286" y="1472972"/>
                  </a:lnTo>
                  <a:lnTo>
                    <a:pt x="386716" y="1482178"/>
                  </a:lnTo>
                  <a:lnTo>
                    <a:pt x="399733" y="1491701"/>
                  </a:lnTo>
                  <a:lnTo>
                    <a:pt x="413068" y="1500589"/>
                  </a:lnTo>
                  <a:lnTo>
                    <a:pt x="427356" y="1509794"/>
                  </a:lnTo>
                  <a:lnTo>
                    <a:pt x="441643" y="1517730"/>
                  </a:lnTo>
                  <a:lnTo>
                    <a:pt x="455296" y="1524714"/>
                  </a:lnTo>
                  <a:lnTo>
                    <a:pt x="468631" y="1531062"/>
                  </a:lnTo>
                  <a:lnTo>
                    <a:pt x="481331" y="1535824"/>
                  </a:lnTo>
                  <a:lnTo>
                    <a:pt x="501333" y="1542173"/>
                  </a:lnTo>
                  <a:lnTo>
                    <a:pt x="522288" y="1547886"/>
                  </a:lnTo>
                  <a:lnTo>
                    <a:pt x="543243" y="1552648"/>
                  </a:lnTo>
                  <a:lnTo>
                    <a:pt x="564198" y="1557092"/>
                  </a:lnTo>
                  <a:lnTo>
                    <a:pt x="585153" y="1560266"/>
                  </a:lnTo>
                  <a:lnTo>
                    <a:pt x="605473" y="1562488"/>
                  </a:lnTo>
                  <a:lnTo>
                    <a:pt x="625793" y="1564076"/>
                  </a:lnTo>
                  <a:lnTo>
                    <a:pt x="635636" y="1564393"/>
                  </a:lnTo>
                  <a:lnTo>
                    <a:pt x="645478" y="1564393"/>
                  </a:lnTo>
                  <a:lnTo>
                    <a:pt x="655638" y="1564076"/>
                  </a:lnTo>
                  <a:lnTo>
                    <a:pt x="665798" y="1563758"/>
                  </a:lnTo>
                  <a:lnTo>
                    <a:pt x="676276" y="1562806"/>
                  </a:lnTo>
                  <a:lnTo>
                    <a:pt x="685483" y="1562171"/>
                  </a:lnTo>
                  <a:lnTo>
                    <a:pt x="695008" y="1560584"/>
                  </a:lnTo>
                  <a:lnTo>
                    <a:pt x="704533" y="1558997"/>
                  </a:lnTo>
                  <a:lnTo>
                    <a:pt x="713106" y="1557092"/>
                  </a:lnTo>
                  <a:lnTo>
                    <a:pt x="721996" y="1555187"/>
                  </a:lnTo>
                  <a:lnTo>
                    <a:pt x="729933" y="1552331"/>
                  </a:lnTo>
                  <a:lnTo>
                    <a:pt x="737553" y="1549474"/>
                  </a:lnTo>
                  <a:lnTo>
                    <a:pt x="745491" y="1546299"/>
                  </a:lnTo>
                  <a:lnTo>
                    <a:pt x="752793" y="1543125"/>
                  </a:lnTo>
                  <a:lnTo>
                    <a:pt x="759778" y="1539633"/>
                  </a:lnTo>
                  <a:lnTo>
                    <a:pt x="766128" y="1535824"/>
                  </a:lnTo>
                  <a:lnTo>
                    <a:pt x="772478" y="1531380"/>
                  </a:lnTo>
                  <a:lnTo>
                    <a:pt x="778193" y="1526936"/>
                  </a:lnTo>
                  <a:lnTo>
                    <a:pt x="782003" y="1523761"/>
                  </a:lnTo>
                  <a:lnTo>
                    <a:pt x="785496" y="1520905"/>
                  </a:lnTo>
                  <a:lnTo>
                    <a:pt x="791846" y="1513604"/>
                  </a:lnTo>
                  <a:lnTo>
                    <a:pt x="797244" y="1506303"/>
                  </a:lnTo>
                  <a:lnTo>
                    <a:pt x="802324" y="1497732"/>
                  </a:lnTo>
                  <a:lnTo>
                    <a:pt x="806769" y="1489161"/>
                  </a:lnTo>
                  <a:lnTo>
                    <a:pt x="810261" y="1480273"/>
                  </a:lnTo>
                  <a:lnTo>
                    <a:pt x="813119" y="1471067"/>
                  </a:lnTo>
                  <a:lnTo>
                    <a:pt x="815024" y="1461227"/>
                  </a:lnTo>
                  <a:lnTo>
                    <a:pt x="816294" y="1451704"/>
                  </a:lnTo>
                  <a:lnTo>
                    <a:pt x="816929" y="1441863"/>
                  </a:lnTo>
                  <a:lnTo>
                    <a:pt x="816611" y="1432023"/>
                  </a:lnTo>
                  <a:lnTo>
                    <a:pt x="815659" y="1422183"/>
                  </a:lnTo>
                  <a:lnTo>
                    <a:pt x="813754" y="1412660"/>
                  </a:lnTo>
                  <a:lnTo>
                    <a:pt x="811214" y="1403137"/>
                  </a:lnTo>
                  <a:lnTo>
                    <a:pt x="807404" y="1393614"/>
                  </a:lnTo>
                  <a:lnTo>
                    <a:pt x="803276" y="1385043"/>
                  </a:lnTo>
                  <a:lnTo>
                    <a:pt x="800419" y="1379964"/>
                  </a:lnTo>
                  <a:lnTo>
                    <a:pt x="796926" y="1374885"/>
                  </a:lnTo>
                  <a:lnTo>
                    <a:pt x="793434" y="1370123"/>
                  </a:lnTo>
                  <a:lnTo>
                    <a:pt x="788989" y="1365044"/>
                  </a:lnTo>
                  <a:lnTo>
                    <a:pt x="784544" y="1359966"/>
                  </a:lnTo>
                  <a:lnTo>
                    <a:pt x="779463" y="1355204"/>
                  </a:lnTo>
                  <a:lnTo>
                    <a:pt x="774383" y="1350443"/>
                  </a:lnTo>
                  <a:lnTo>
                    <a:pt x="768986" y="1345364"/>
                  </a:lnTo>
                  <a:lnTo>
                    <a:pt x="762953" y="1340602"/>
                  </a:lnTo>
                  <a:lnTo>
                    <a:pt x="756603" y="1336158"/>
                  </a:lnTo>
                  <a:lnTo>
                    <a:pt x="750253" y="1331396"/>
                  </a:lnTo>
                  <a:lnTo>
                    <a:pt x="743586" y="1326952"/>
                  </a:lnTo>
                  <a:lnTo>
                    <a:pt x="736601" y="1322826"/>
                  </a:lnTo>
                  <a:lnTo>
                    <a:pt x="729298" y="1318382"/>
                  </a:lnTo>
                  <a:lnTo>
                    <a:pt x="721996" y="1314572"/>
                  </a:lnTo>
                  <a:lnTo>
                    <a:pt x="714058" y="1311081"/>
                  </a:lnTo>
                  <a:lnTo>
                    <a:pt x="667068" y="1288543"/>
                  </a:lnTo>
                  <a:lnTo>
                    <a:pt x="480696" y="1199344"/>
                  </a:lnTo>
                  <a:lnTo>
                    <a:pt x="389891" y="1155538"/>
                  </a:lnTo>
                  <a:lnTo>
                    <a:pt x="356236" y="1139031"/>
                  </a:lnTo>
                  <a:lnTo>
                    <a:pt x="334328" y="1127604"/>
                  </a:lnTo>
                  <a:lnTo>
                    <a:pt x="324486" y="1122525"/>
                  </a:lnTo>
                  <a:lnTo>
                    <a:pt x="314961" y="1116494"/>
                  </a:lnTo>
                  <a:lnTo>
                    <a:pt x="305436" y="1110145"/>
                  </a:lnTo>
                  <a:lnTo>
                    <a:pt x="296228" y="1103479"/>
                  </a:lnTo>
                  <a:lnTo>
                    <a:pt x="287338" y="1096495"/>
                  </a:lnTo>
                  <a:lnTo>
                    <a:pt x="278766" y="1088877"/>
                  </a:lnTo>
                  <a:lnTo>
                    <a:pt x="270193" y="1080941"/>
                  </a:lnTo>
                  <a:lnTo>
                    <a:pt x="262573" y="1072688"/>
                  </a:lnTo>
                  <a:lnTo>
                    <a:pt x="254636" y="1064117"/>
                  </a:lnTo>
                  <a:lnTo>
                    <a:pt x="247016" y="1054911"/>
                  </a:lnTo>
                  <a:lnTo>
                    <a:pt x="240031" y="1046023"/>
                  </a:lnTo>
                  <a:lnTo>
                    <a:pt x="232728" y="1036500"/>
                  </a:lnTo>
                  <a:lnTo>
                    <a:pt x="226061" y="1026660"/>
                  </a:lnTo>
                  <a:lnTo>
                    <a:pt x="220346" y="1016185"/>
                  </a:lnTo>
                  <a:lnTo>
                    <a:pt x="214313" y="1005709"/>
                  </a:lnTo>
                  <a:lnTo>
                    <a:pt x="208916" y="994916"/>
                  </a:lnTo>
                  <a:lnTo>
                    <a:pt x="203518" y="983489"/>
                  </a:lnTo>
                  <a:lnTo>
                    <a:pt x="199073" y="972061"/>
                  </a:lnTo>
                  <a:lnTo>
                    <a:pt x="194628" y="960634"/>
                  </a:lnTo>
                  <a:lnTo>
                    <a:pt x="191136" y="948889"/>
                  </a:lnTo>
                  <a:lnTo>
                    <a:pt x="187643" y="937461"/>
                  </a:lnTo>
                  <a:lnTo>
                    <a:pt x="185103" y="925716"/>
                  </a:lnTo>
                  <a:lnTo>
                    <a:pt x="182881" y="913336"/>
                  </a:lnTo>
                  <a:lnTo>
                    <a:pt x="181293" y="901591"/>
                  </a:lnTo>
                  <a:lnTo>
                    <a:pt x="179706" y="889846"/>
                  </a:lnTo>
                  <a:lnTo>
                    <a:pt x="179071" y="877466"/>
                  </a:lnTo>
                  <a:lnTo>
                    <a:pt x="178753" y="865721"/>
                  </a:lnTo>
                  <a:lnTo>
                    <a:pt x="178753" y="853341"/>
                  </a:lnTo>
                  <a:lnTo>
                    <a:pt x="179706" y="841278"/>
                  </a:lnTo>
                  <a:lnTo>
                    <a:pt x="180658" y="829533"/>
                  </a:lnTo>
                  <a:lnTo>
                    <a:pt x="182246" y="817471"/>
                  </a:lnTo>
                  <a:lnTo>
                    <a:pt x="184468" y="805408"/>
                  </a:lnTo>
                  <a:lnTo>
                    <a:pt x="187008" y="793346"/>
                  </a:lnTo>
                  <a:lnTo>
                    <a:pt x="190183" y="781601"/>
                  </a:lnTo>
                  <a:lnTo>
                    <a:pt x="193676" y="770173"/>
                  </a:lnTo>
                  <a:lnTo>
                    <a:pt x="197803" y="758428"/>
                  </a:lnTo>
                  <a:lnTo>
                    <a:pt x="202248" y="747000"/>
                  </a:lnTo>
                  <a:lnTo>
                    <a:pt x="206693" y="735890"/>
                  </a:lnTo>
                  <a:lnTo>
                    <a:pt x="212091" y="724463"/>
                  </a:lnTo>
                  <a:lnTo>
                    <a:pt x="217806" y="713352"/>
                  </a:lnTo>
                  <a:lnTo>
                    <a:pt x="224156" y="702877"/>
                  </a:lnTo>
                  <a:lnTo>
                    <a:pt x="230823" y="692084"/>
                  </a:lnTo>
                  <a:lnTo>
                    <a:pt x="238126" y="681609"/>
                  </a:lnTo>
                  <a:lnTo>
                    <a:pt x="245428" y="671134"/>
                  </a:lnTo>
                  <a:lnTo>
                    <a:pt x="253366" y="661293"/>
                  </a:lnTo>
                  <a:lnTo>
                    <a:pt x="261621" y="651453"/>
                  </a:lnTo>
                  <a:lnTo>
                    <a:pt x="270193" y="641930"/>
                  </a:lnTo>
                  <a:lnTo>
                    <a:pt x="279718" y="632724"/>
                  </a:lnTo>
                  <a:lnTo>
                    <a:pt x="291148" y="621931"/>
                  </a:lnTo>
                  <a:lnTo>
                    <a:pt x="303531" y="612091"/>
                  </a:lnTo>
                  <a:lnTo>
                    <a:pt x="316231" y="602250"/>
                  </a:lnTo>
                  <a:lnTo>
                    <a:pt x="329248" y="592727"/>
                  </a:lnTo>
                  <a:lnTo>
                    <a:pt x="342583" y="584157"/>
                  </a:lnTo>
                  <a:lnTo>
                    <a:pt x="356553" y="575903"/>
                  </a:lnTo>
                  <a:lnTo>
                    <a:pt x="371158" y="567968"/>
                  </a:lnTo>
                  <a:lnTo>
                    <a:pt x="386398" y="560349"/>
                  </a:lnTo>
                  <a:lnTo>
                    <a:pt x="401638" y="553683"/>
                  </a:lnTo>
                  <a:lnTo>
                    <a:pt x="417513" y="547017"/>
                  </a:lnTo>
                  <a:lnTo>
                    <a:pt x="433071" y="540986"/>
                  </a:lnTo>
                  <a:lnTo>
                    <a:pt x="449898" y="535907"/>
                  </a:lnTo>
                  <a:lnTo>
                    <a:pt x="466726" y="530828"/>
                  </a:lnTo>
                  <a:lnTo>
                    <a:pt x="483553" y="526384"/>
                  </a:lnTo>
                  <a:lnTo>
                    <a:pt x="501016" y="522892"/>
                  </a:lnTo>
                  <a:lnTo>
                    <a:pt x="518796" y="519718"/>
                  </a:lnTo>
                  <a:lnTo>
                    <a:pt x="518796" y="403854"/>
                  </a:lnTo>
                  <a:lnTo>
                    <a:pt x="519113" y="400680"/>
                  </a:lnTo>
                  <a:lnTo>
                    <a:pt x="519748" y="397823"/>
                  </a:lnTo>
                  <a:lnTo>
                    <a:pt x="520383" y="394649"/>
                  </a:lnTo>
                  <a:lnTo>
                    <a:pt x="521653" y="392109"/>
                  </a:lnTo>
                  <a:lnTo>
                    <a:pt x="522606" y="389252"/>
                  </a:lnTo>
                  <a:lnTo>
                    <a:pt x="524193" y="386713"/>
                  </a:lnTo>
                  <a:lnTo>
                    <a:pt x="525781" y="384491"/>
                  </a:lnTo>
                  <a:lnTo>
                    <a:pt x="528003" y="382269"/>
                  </a:lnTo>
                  <a:lnTo>
                    <a:pt x="530226" y="380047"/>
                  </a:lnTo>
                  <a:lnTo>
                    <a:pt x="532766" y="378460"/>
                  </a:lnTo>
                  <a:lnTo>
                    <a:pt x="534988" y="376872"/>
                  </a:lnTo>
                  <a:lnTo>
                    <a:pt x="537846" y="375920"/>
                  </a:lnTo>
                  <a:lnTo>
                    <a:pt x="540386" y="374650"/>
                  </a:lnTo>
                  <a:lnTo>
                    <a:pt x="543561" y="373698"/>
                  </a:lnTo>
                  <a:lnTo>
                    <a:pt x="546736" y="373381"/>
                  </a:lnTo>
                  <a:lnTo>
                    <a:pt x="549911" y="373063"/>
                  </a:lnTo>
                  <a:close/>
                  <a:moveTo>
                    <a:pt x="3606459" y="0"/>
                  </a:moveTo>
                  <a:lnTo>
                    <a:pt x="3612175" y="0"/>
                  </a:lnTo>
                  <a:lnTo>
                    <a:pt x="3617573" y="0"/>
                  </a:lnTo>
                  <a:lnTo>
                    <a:pt x="3622653" y="317"/>
                  </a:lnTo>
                  <a:lnTo>
                    <a:pt x="3628369" y="1270"/>
                  </a:lnTo>
                  <a:lnTo>
                    <a:pt x="3633449" y="1905"/>
                  </a:lnTo>
                  <a:lnTo>
                    <a:pt x="3638847" y="3175"/>
                  </a:lnTo>
                  <a:lnTo>
                    <a:pt x="3643927" y="4445"/>
                  </a:lnTo>
                  <a:lnTo>
                    <a:pt x="3649008" y="6033"/>
                  </a:lnTo>
                  <a:lnTo>
                    <a:pt x="3653771" y="7938"/>
                  </a:lnTo>
                  <a:lnTo>
                    <a:pt x="3658851" y="10161"/>
                  </a:lnTo>
                  <a:lnTo>
                    <a:pt x="3663614" y="12384"/>
                  </a:lnTo>
                  <a:lnTo>
                    <a:pt x="3668059" y="14924"/>
                  </a:lnTo>
                  <a:lnTo>
                    <a:pt x="3672822" y="17782"/>
                  </a:lnTo>
                  <a:lnTo>
                    <a:pt x="3677268" y="20640"/>
                  </a:lnTo>
                  <a:lnTo>
                    <a:pt x="3681395" y="24133"/>
                  </a:lnTo>
                  <a:lnTo>
                    <a:pt x="3685523" y="27308"/>
                  </a:lnTo>
                  <a:lnTo>
                    <a:pt x="3689334" y="30801"/>
                  </a:lnTo>
                  <a:lnTo>
                    <a:pt x="3693461" y="34612"/>
                  </a:lnTo>
                  <a:lnTo>
                    <a:pt x="3696954" y="38740"/>
                  </a:lnTo>
                  <a:lnTo>
                    <a:pt x="3700130" y="43185"/>
                  </a:lnTo>
                  <a:lnTo>
                    <a:pt x="3703622" y="47313"/>
                  </a:lnTo>
                  <a:lnTo>
                    <a:pt x="3706480" y="51759"/>
                  </a:lnTo>
                  <a:lnTo>
                    <a:pt x="3709020" y="56522"/>
                  </a:lnTo>
                  <a:lnTo>
                    <a:pt x="3711878" y="61603"/>
                  </a:lnTo>
                  <a:lnTo>
                    <a:pt x="3714101" y="66683"/>
                  </a:lnTo>
                  <a:lnTo>
                    <a:pt x="3716323" y="71764"/>
                  </a:lnTo>
                  <a:lnTo>
                    <a:pt x="3718228" y="77480"/>
                  </a:lnTo>
                  <a:lnTo>
                    <a:pt x="3892233" y="625236"/>
                  </a:lnTo>
                  <a:lnTo>
                    <a:pt x="3893820" y="630952"/>
                  </a:lnTo>
                  <a:lnTo>
                    <a:pt x="3894773" y="636350"/>
                  </a:lnTo>
                  <a:lnTo>
                    <a:pt x="3896043" y="642066"/>
                  </a:lnTo>
                  <a:lnTo>
                    <a:pt x="3896361" y="647464"/>
                  </a:lnTo>
                  <a:lnTo>
                    <a:pt x="3897313" y="652862"/>
                  </a:lnTo>
                  <a:lnTo>
                    <a:pt x="3897313" y="658261"/>
                  </a:lnTo>
                  <a:lnTo>
                    <a:pt x="3897313" y="663659"/>
                  </a:lnTo>
                  <a:lnTo>
                    <a:pt x="3896996" y="669057"/>
                  </a:lnTo>
                  <a:lnTo>
                    <a:pt x="3896043" y="674138"/>
                  </a:lnTo>
                  <a:lnTo>
                    <a:pt x="3895408" y="679853"/>
                  </a:lnTo>
                  <a:lnTo>
                    <a:pt x="3894138" y="684934"/>
                  </a:lnTo>
                  <a:lnTo>
                    <a:pt x="3892868" y="690015"/>
                  </a:lnTo>
                  <a:lnTo>
                    <a:pt x="3890963" y="695095"/>
                  </a:lnTo>
                  <a:lnTo>
                    <a:pt x="3889375" y="699858"/>
                  </a:lnTo>
                  <a:lnTo>
                    <a:pt x="3886835" y="704939"/>
                  </a:lnTo>
                  <a:lnTo>
                    <a:pt x="3884930" y="709702"/>
                  </a:lnTo>
                  <a:lnTo>
                    <a:pt x="3882389" y="714465"/>
                  </a:lnTo>
                  <a:lnTo>
                    <a:pt x="3879532" y="718911"/>
                  </a:lnTo>
                  <a:lnTo>
                    <a:pt x="3876356" y="723356"/>
                  </a:lnTo>
                  <a:lnTo>
                    <a:pt x="3873181" y="727484"/>
                  </a:lnTo>
                  <a:lnTo>
                    <a:pt x="3870006" y="731930"/>
                  </a:lnTo>
                  <a:lnTo>
                    <a:pt x="3866513" y="735423"/>
                  </a:lnTo>
                  <a:lnTo>
                    <a:pt x="3862385" y="739233"/>
                  </a:lnTo>
                  <a:lnTo>
                    <a:pt x="3858575" y="743044"/>
                  </a:lnTo>
                  <a:lnTo>
                    <a:pt x="3854130" y="746537"/>
                  </a:lnTo>
                  <a:lnTo>
                    <a:pt x="3850002" y="749712"/>
                  </a:lnTo>
                  <a:lnTo>
                    <a:pt x="3845239" y="752888"/>
                  </a:lnTo>
                  <a:lnTo>
                    <a:pt x="3840476" y="755428"/>
                  </a:lnTo>
                  <a:lnTo>
                    <a:pt x="3835713" y="757968"/>
                  </a:lnTo>
                  <a:lnTo>
                    <a:pt x="3830633" y="760191"/>
                  </a:lnTo>
                  <a:lnTo>
                    <a:pt x="3825552" y="762414"/>
                  </a:lnTo>
                  <a:lnTo>
                    <a:pt x="3819837" y="764319"/>
                  </a:lnTo>
                  <a:lnTo>
                    <a:pt x="3814439" y="765907"/>
                  </a:lnTo>
                  <a:lnTo>
                    <a:pt x="3809358" y="766859"/>
                  </a:lnTo>
                  <a:lnTo>
                    <a:pt x="3803643" y="768129"/>
                  </a:lnTo>
                  <a:lnTo>
                    <a:pt x="3798245" y="769082"/>
                  </a:lnTo>
                  <a:lnTo>
                    <a:pt x="3792847" y="769400"/>
                  </a:lnTo>
                  <a:lnTo>
                    <a:pt x="3787132" y="769400"/>
                  </a:lnTo>
                  <a:lnTo>
                    <a:pt x="3781734" y="769400"/>
                  </a:lnTo>
                  <a:lnTo>
                    <a:pt x="3776653" y="769082"/>
                  </a:lnTo>
                  <a:lnTo>
                    <a:pt x="3770938" y="768447"/>
                  </a:lnTo>
                  <a:lnTo>
                    <a:pt x="3765857" y="767494"/>
                  </a:lnTo>
                  <a:lnTo>
                    <a:pt x="3760777" y="766224"/>
                  </a:lnTo>
                  <a:lnTo>
                    <a:pt x="3755379" y="764954"/>
                  </a:lnTo>
                  <a:lnTo>
                    <a:pt x="3750616" y="763366"/>
                  </a:lnTo>
                  <a:lnTo>
                    <a:pt x="3745536" y="761461"/>
                  </a:lnTo>
                  <a:lnTo>
                    <a:pt x="3740773" y="759556"/>
                  </a:lnTo>
                  <a:lnTo>
                    <a:pt x="3736010" y="757016"/>
                  </a:lnTo>
                  <a:lnTo>
                    <a:pt x="3731247" y="754475"/>
                  </a:lnTo>
                  <a:lnTo>
                    <a:pt x="3726484" y="751617"/>
                  </a:lnTo>
                  <a:lnTo>
                    <a:pt x="3722039" y="748760"/>
                  </a:lnTo>
                  <a:lnTo>
                    <a:pt x="3717911" y="745584"/>
                  </a:lnTo>
                  <a:lnTo>
                    <a:pt x="3713783" y="742091"/>
                  </a:lnTo>
                  <a:lnTo>
                    <a:pt x="3709973" y="738598"/>
                  </a:lnTo>
                  <a:lnTo>
                    <a:pt x="3705845" y="734788"/>
                  </a:lnTo>
                  <a:lnTo>
                    <a:pt x="3702352" y="730660"/>
                  </a:lnTo>
                  <a:lnTo>
                    <a:pt x="3699177" y="726214"/>
                  </a:lnTo>
                  <a:lnTo>
                    <a:pt x="3696002" y="722086"/>
                  </a:lnTo>
                  <a:lnTo>
                    <a:pt x="3692826" y="717641"/>
                  </a:lnTo>
                  <a:lnTo>
                    <a:pt x="3690286" y="712878"/>
                  </a:lnTo>
                  <a:lnTo>
                    <a:pt x="3687428" y="707797"/>
                  </a:lnTo>
                  <a:lnTo>
                    <a:pt x="3684888" y="703034"/>
                  </a:lnTo>
                  <a:lnTo>
                    <a:pt x="3682983" y="697636"/>
                  </a:lnTo>
                  <a:lnTo>
                    <a:pt x="3681078" y="692555"/>
                  </a:lnTo>
                  <a:lnTo>
                    <a:pt x="3602332" y="443604"/>
                  </a:lnTo>
                  <a:lnTo>
                    <a:pt x="3573437" y="485836"/>
                  </a:lnTo>
                  <a:lnTo>
                    <a:pt x="3544224" y="527117"/>
                  </a:lnTo>
                  <a:lnTo>
                    <a:pt x="3515012" y="568079"/>
                  </a:lnTo>
                  <a:lnTo>
                    <a:pt x="3485482" y="608407"/>
                  </a:lnTo>
                  <a:lnTo>
                    <a:pt x="3455952" y="648099"/>
                  </a:lnTo>
                  <a:lnTo>
                    <a:pt x="3425787" y="687792"/>
                  </a:lnTo>
                  <a:lnTo>
                    <a:pt x="3395940" y="726214"/>
                  </a:lnTo>
                  <a:lnTo>
                    <a:pt x="3365775" y="764637"/>
                  </a:lnTo>
                  <a:lnTo>
                    <a:pt x="3335610" y="802424"/>
                  </a:lnTo>
                  <a:lnTo>
                    <a:pt x="3304810" y="839576"/>
                  </a:lnTo>
                  <a:lnTo>
                    <a:pt x="3274327" y="875776"/>
                  </a:lnTo>
                  <a:lnTo>
                    <a:pt x="3243527" y="912293"/>
                  </a:lnTo>
                  <a:lnTo>
                    <a:pt x="3212410" y="947540"/>
                  </a:lnTo>
                  <a:lnTo>
                    <a:pt x="3181292" y="982786"/>
                  </a:lnTo>
                  <a:lnTo>
                    <a:pt x="3150175" y="1017081"/>
                  </a:lnTo>
                  <a:lnTo>
                    <a:pt x="3119057" y="1051058"/>
                  </a:lnTo>
                  <a:lnTo>
                    <a:pt x="3087304" y="1084717"/>
                  </a:lnTo>
                  <a:lnTo>
                    <a:pt x="3055869" y="1117741"/>
                  </a:lnTo>
                  <a:lnTo>
                    <a:pt x="3023799" y="1150130"/>
                  </a:lnTo>
                  <a:lnTo>
                    <a:pt x="2992364" y="1181884"/>
                  </a:lnTo>
                  <a:lnTo>
                    <a:pt x="2960294" y="1213638"/>
                  </a:lnTo>
                  <a:lnTo>
                    <a:pt x="2928541" y="1244439"/>
                  </a:lnTo>
                  <a:lnTo>
                    <a:pt x="2896154" y="1275241"/>
                  </a:lnTo>
                  <a:lnTo>
                    <a:pt x="2864084" y="1305090"/>
                  </a:lnTo>
                  <a:lnTo>
                    <a:pt x="2831696" y="1334303"/>
                  </a:lnTo>
                  <a:lnTo>
                    <a:pt x="2799626" y="1363517"/>
                  </a:lnTo>
                  <a:lnTo>
                    <a:pt x="2767238" y="1391778"/>
                  </a:lnTo>
                  <a:lnTo>
                    <a:pt x="2734851" y="1420039"/>
                  </a:lnTo>
                  <a:lnTo>
                    <a:pt x="2702145" y="1447665"/>
                  </a:lnTo>
                  <a:lnTo>
                    <a:pt x="2669758" y="1474656"/>
                  </a:lnTo>
                  <a:lnTo>
                    <a:pt x="2637053" y="1501647"/>
                  </a:lnTo>
                  <a:lnTo>
                    <a:pt x="2604665" y="1527685"/>
                  </a:lnTo>
                  <a:lnTo>
                    <a:pt x="2565609" y="1558169"/>
                  </a:lnTo>
                  <a:lnTo>
                    <a:pt x="2526871" y="1588018"/>
                  </a:lnTo>
                  <a:lnTo>
                    <a:pt x="2488451" y="1617231"/>
                  </a:lnTo>
                  <a:lnTo>
                    <a:pt x="2449712" y="1645492"/>
                  </a:lnTo>
                  <a:lnTo>
                    <a:pt x="2410974" y="1673753"/>
                  </a:lnTo>
                  <a:lnTo>
                    <a:pt x="2372236" y="1701379"/>
                  </a:lnTo>
                  <a:lnTo>
                    <a:pt x="2333180" y="1727735"/>
                  </a:lnTo>
                  <a:lnTo>
                    <a:pt x="2294760" y="1754091"/>
                  </a:lnTo>
                  <a:lnTo>
                    <a:pt x="2256022" y="1779812"/>
                  </a:lnTo>
                  <a:lnTo>
                    <a:pt x="2217283" y="1804580"/>
                  </a:lnTo>
                  <a:lnTo>
                    <a:pt x="2178545" y="1829031"/>
                  </a:lnTo>
                  <a:lnTo>
                    <a:pt x="2140442" y="1853164"/>
                  </a:lnTo>
                  <a:lnTo>
                    <a:pt x="2101704" y="1876344"/>
                  </a:lnTo>
                  <a:lnTo>
                    <a:pt x="2063601" y="1899207"/>
                  </a:lnTo>
                  <a:lnTo>
                    <a:pt x="2025180" y="1921435"/>
                  </a:lnTo>
                  <a:lnTo>
                    <a:pt x="1987077" y="1943027"/>
                  </a:lnTo>
                  <a:lnTo>
                    <a:pt x="1948656" y="1964303"/>
                  </a:lnTo>
                  <a:lnTo>
                    <a:pt x="1910871" y="1984943"/>
                  </a:lnTo>
                  <a:lnTo>
                    <a:pt x="1873085" y="2004948"/>
                  </a:lnTo>
                  <a:lnTo>
                    <a:pt x="1834982" y="2024635"/>
                  </a:lnTo>
                  <a:lnTo>
                    <a:pt x="1797197" y="2043688"/>
                  </a:lnTo>
                  <a:lnTo>
                    <a:pt x="1759729" y="2062105"/>
                  </a:lnTo>
                  <a:lnTo>
                    <a:pt x="1722578" y="2080522"/>
                  </a:lnTo>
                  <a:lnTo>
                    <a:pt x="1685745" y="2097987"/>
                  </a:lnTo>
                  <a:lnTo>
                    <a:pt x="1648594" y="2115134"/>
                  </a:lnTo>
                  <a:lnTo>
                    <a:pt x="1611444" y="2131964"/>
                  </a:lnTo>
                  <a:lnTo>
                    <a:pt x="1575246" y="2148158"/>
                  </a:lnTo>
                  <a:lnTo>
                    <a:pt x="1538413" y="2164035"/>
                  </a:lnTo>
                  <a:lnTo>
                    <a:pt x="1502533" y="2179277"/>
                  </a:lnTo>
                  <a:lnTo>
                    <a:pt x="1466335" y="2193884"/>
                  </a:lnTo>
                  <a:lnTo>
                    <a:pt x="1430772" y="2208491"/>
                  </a:lnTo>
                  <a:lnTo>
                    <a:pt x="1395209" y="2222463"/>
                  </a:lnTo>
                  <a:lnTo>
                    <a:pt x="1359646" y="2236117"/>
                  </a:lnTo>
                  <a:lnTo>
                    <a:pt x="1324718" y="2249136"/>
                  </a:lnTo>
                  <a:lnTo>
                    <a:pt x="1290108" y="2261837"/>
                  </a:lnTo>
                  <a:lnTo>
                    <a:pt x="1255815" y="2274539"/>
                  </a:lnTo>
                  <a:lnTo>
                    <a:pt x="1221205" y="2286288"/>
                  </a:lnTo>
                  <a:lnTo>
                    <a:pt x="1187547" y="2297720"/>
                  </a:lnTo>
                  <a:lnTo>
                    <a:pt x="1153889" y="2308833"/>
                  </a:lnTo>
                  <a:lnTo>
                    <a:pt x="1120231" y="2319947"/>
                  </a:lnTo>
                  <a:lnTo>
                    <a:pt x="1087526" y="2330109"/>
                  </a:lnTo>
                  <a:lnTo>
                    <a:pt x="1054821" y="2339952"/>
                  </a:lnTo>
                  <a:lnTo>
                    <a:pt x="1022433" y="2349796"/>
                  </a:lnTo>
                  <a:lnTo>
                    <a:pt x="990681" y="2359322"/>
                  </a:lnTo>
                  <a:lnTo>
                    <a:pt x="927493" y="2376787"/>
                  </a:lnTo>
                  <a:lnTo>
                    <a:pt x="865893" y="2393299"/>
                  </a:lnTo>
                  <a:lnTo>
                    <a:pt x="805881" y="2408223"/>
                  </a:lnTo>
                  <a:lnTo>
                    <a:pt x="747773" y="2422195"/>
                  </a:lnTo>
                  <a:lnTo>
                    <a:pt x="691254" y="2434579"/>
                  </a:lnTo>
                  <a:lnTo>
                    <a:pt x="636322" y="2446011"/>
                  </a:lnTo>
                  <a:lnTo>
                    <a:pt x="583295" y="2456490"/>
                  </a:lnTo>
                  <a:lnTo>
                    <a:pt x="531856" y="2465698"/>
                  </a:lnTo>
                  <a:lnTo>
                    <a:pt x="482639" y="2474272"/>
                  </a:lnTo>
                  <a:lnTo>
                    <a:pt x="435645" y="2481893"/>
                  </a:lnTo>
                  <a:lnTo>
                    <a:pt x="390239" y="2488561"/>
                  </a:lnTo>
                  <a:lnTo>
                    <a:pt x="347691" y="2494277"/>
                  </a:lnTo>
                  <a:lnTo>
                    <a:pt x="306730" y="2499357"/>
                  </a:lnTo>
                  <a:lnTo>
                    <a:pt x="268309" y="2503803"/>
                  </a:lnTo>
                  <a:lnTo>
                    <a:pt x="232429" y="2507613"/>
                  </a:lnTo>
                  <a:lnTo>
                    <a:pt x="199088" y="2510789"/>
                  </a:lnTo>
                  <a:lnTo>
                    <a:pt x="167653" y="2513647"/>
                  </a:lnTo>
                  <a:lnTo>
                    <a:pt x="139393" y="2515552"/>
                  </a:lnTo>
                  <a:lnTo>
                    <a:pt x="113356" y="2517140"/>
                  </a:lnTo>
                  <a:lnTo>
                    <a:pt x="90494" y="2518410"/>
                  </a:lnTo>
                  <a:lnTo>
                    <a:pt x="52709" y="2519998"/>
                  </a:lnTo>
                  <a:lnTo>
                    <a:pt x="26672" y="2520633"/>
                  </a:lnTo>
                  <a:lnTo>
                    <a:pt x="12701" y="2520950"/>
                  </a:lnTo>
                  <a:lnTo>
                    <a:pt x="11113" y="2520950"/>
                  </a:lnTo>
                  <a:lnTo>
                    <a:pt x="12383" y="2255487"/>
                  </a:lnTo>
                  <a:lnTo>
                    <a:pt x="12701" y="2255487"/>
                  </a:lnTo>
                  <a:lnTo>
                    <a:pt x="31752" y="2255169"/>
                  </a:lnTo>
                  <a:lnTo>
                    <a:pt x="51121" y="2254217"/>
                  </a:lnTo>
                  <a:lnTo>
                    <a:pt x="77158" y="2253264"/>
                  </a:lnTo>
                  <a:lnTo>
                    <a:pt x="108911" y="2251676"/>
                  </a:lnTo>
                  <a:lnTo>
                    <a:pt x="147014" y="2248818"/>
                  </a:lnTo>
                  <a:lnTo>
                    <a:pt x="190198" y="2245008"/>
                  </a:lnTo>
                  <a:lnTo>
                    <a:pt x="239732" y="2240245"/>
                  </a:lnTo>
                  <a:lnTo>
                    <a:pt x="293711" y="2233576"/>
                  </a:lnTo>
                  <a:lnTo>
                    <a:pt x="322924" y="2229766"/>
                  </a:lnTo>
                  <a:lnTo>
                    <a:pt x="353089" y="2225638"/>
                  </a:lnTo>
                  <a:lnTo>
                    <a:pt x="384206" y="2221192"/>
                  </a:lnTo>
                  <a:lnTo>
                    <a:pt x="417229" y="2216112"/>
                  </a:lnTo>
                  <a:lnTo>
                    <a:pt x="450569" y="2210714"/>
                  </a:lnTo>
                  <a:lnTo>
                    <a:pt x="485814" y="2204680"/>
                  </a:lnTo>
                  <a:lnTo>
                    <a:pt x="521060" y="2198012"/>
                  </a:lnTo>
                  <a:lnTo>
                    <a:pt x="558210" y="2190709"/>
                  </a:lnTo>
                  <a:lnTo>
                    <a:pt x="596313" y="2183405"/>
                  </a:lnTo>
                  <a:lnTo>
                    <a:pt x="635052" y="2175149"/>
                  </a:lnTo>
                  <a:lnTo>
                    <a:pt x="675060" y="2166258"/>
                  </a:lnTo>
                  <a:lnTo>
                    <a:pt x="715703" y="2157049"/>
                  </a:lnTo>
                  <a:lnTo>
                    <a:pt x="757617" y="2146570"/>
                  </a:lnTo>
                  <a:lnTo>
                    <a:pt x="799530" y="2136092"/>
                  </a:lnTo>
                  <a:lnTo>
                    <a:pt x="843031" y="2124660"/>
                  </a:lnTo>
                  <a:lnTo>
                    <a:pt x="887167" y="2112276"/>
                  </a:lnTo>
                  <a:lnTo>
                    <a:pt x="932256" y="2099575"/>
                  </a:lnTo>
                  <a:lnTo>
                    <a:pt x="977980" y="2086238"/>
                  </a:lnTo>
                  <a:lnTo>
                    <a:pt x="1024021" y="2071631"/>
                  </a:lnTo>
                  <a:lnTo>
                    <a:pt x="1071015" y="2056707"/>
                  </a:lnTo>
                  <a:lnTo>
                    <a:pt x="1118644" y="2040830"/>
                  </a:lnTo>
                  <a:lnTo>
                    <a:pt x="1167225" y="2024000"/>
                  </a:lnTo>
                  <a:lnTo>
                    <a:pt x="1216124" y="2006535"/>
                  </a:lnTo>
                  <a:lnTo>
                    <a:pt x="1265658" y="1988118"/>
                  </a:lnTo>
                  <a:lnTo>
                    <a:pt x="1315510" y="1968748"/>
                  </a:lnTo>
                  <a:lnTo>
                    <a:pt x="1365996" y="1948108"/>
                  </a:lnTo>
                  <a:lnTo>
                    <a:pt x="1417118" y="1927150"/>
                  </a:lnTo>
                  <a:lnTo>
                    <a:pt x="1468557" y="1904923"/>
                  </a:lnTo>
                  <a:lnTo>
                    <a:pt x="1520314" y="1882060"/>
                  </a:lnTo>
                  <a:lnTo>
                    <a:pt x="1572706" y="1857927"/>
                  </a:lnTo>
                  <a:lnTo>
                    <a:pt x="1625098" y="1832523"/>
                  </a:lnTo>
                  <a:lnTo>
                    <a:pt x="1678124" y="1806485"/>
                  </a:lnTo>
                  <a:lnTo>
                    <a:pt x="1731786" y="1779494"/>
                  </a:lnTo>
                  <a:lnTo>
                    <a:pt x="1785131" y="1750916"/>
                  </a:lnTo>
                  <a:lnTo>
                    <a:pt x="1839110" y="1721702"/>
                  </a:lnTo>
                  <a:lnTo>
                    <a:pt x="1893089" y="1690901"/>
                  </a:lnTo>
                  <a:lnTo>
                    <a:pt x="1947069" y="1659464"/>
                  </a:lnTo>
                  <a:lnTo>
                    <a:pt x="2001683" y="1626758"/>
                  </a:lnTo>
                  <a:lnTo>
                    <a:pt x="2028673" y="1609610"/>
                  </a:lnTo>
                  <a:lnTo>
                    <a:pt x="2055980" y="1592781"/>
                  </a:lnTo>
                  <a:lnTo>
                    <a:pt x="2083605" y="1575316"/>
                  </a:lnTo>
                  <a:lnTo>
                    <a:pt x="2110912" y="1557534"/>
                  </a:lnTo>
                  <a:lnTo>
                    <a:pt x="2137902" y="1539434"/>
                  </a:lnTo>
                  <a:lnTo>
                    <a:pt x="2165209" y="1521017"/>
                  </a:lnTo>
                  <a:lnTo>
                    <a:pt x="2192834" y="1502282"/>
                  </a:lnTo>
                  <a:lnTo>
                    <a:pt x="2220141" y="1483547"/>
                  </a:lnTo>
                  <a:lnTo>
                    <a:pt x="2247766" y="1464177"/>
                  </a:lnTo>
                  <a:lnTo>
                    <a:pt x="2274756" y="1444490"/>
                  </a:lnTo>
                  <a:lnTo>
                    <a:pt x="2302380" y="1424802"/>
                  </a:lnTo>
                  <a:lnTo>
                    <a:pt x="2329688" y="1404162"/>
                  </a:lnTo>
                  <a:lnTo>
                    <a:pt x="2356995" y="1383522"/>
                  </a:lnTo>
                  <a:lnTo>
                    <a:pt x="2384620" y="1362882"/>
                  </a:lnTo>
                  <a:lnTo>
                    <a:pt x="2411927" y="1341289"/>
                  </a:lnTo>
                  <a:lnTo>
                    <a:pt x="2438916" y="1320014"/>
                  </a:lnTo>
                  <a:lnTo>
                    <a:pt x="2469716" y="1295246"/>
                  </a:lnTo>
                  <a:lnTo>
                    <a:pt x="2500517" y="1270478"/>
                  </a:lnTo>
                  <a:lnTo>
                    <a:pt x="2530999" y="1244757"/>
                  </a:lnTo>
                  <a:lnTo>
                    <a:pt x="2561164" y="1219036"/>
                  </a:lnTo>
                  <a:lnTo>
                    <a:pt x="2591646" y="1192680"/>
                  </a:lnTo>
                  <a:lnTo>
                    <a:pt x="2622129" y="1166007"/>
                  </a:lnTo>
                  <a:lnTo>
                    <a:pt x="2652294" y="1138699"/>
                  </a:lnTo>
                  <a:lnTo>
                    <a:pt x="2682776" y="1111073"/>
                  </a:lnTo>
                  <a:lnTo>
                    <a:pt x="2713259" y="1083129"/>
                  </a:lnTo>
                  <a:lnTo>
                    <a:pt x="2743106" y="1054233"/>
                  </a:lnTo>
                  <a:lnTo>
                    <a:pt x="2772954" y="1025337"/>
                  </a:lnTo>
                  <a:lnTo>
                    <a:pt x="2803119" y="995806"/>
                  </a:lnTo>
                  <a:lnTo>
                    <a:pt x="2832966" y="965957"/>
                  </a:lnTo>
                  <a:lnTo>
                    <a:pt x="2862496" y="935155"/>
                  </a:lnTo>
                  <a:lnTo>
                    <a:pt x="2892661" y="904354"/>
                  </a:lnTo>
                  <a:lnTo>
                    <a:pt x="2922191" y="872600"/>
                  </a:lnTo>
                  <a:lnTo>
                    <a:pt x="2951721" y="840846"/>
                  </a:lnTo>
                  <a:lnTo>
                    <a:pt x="2980933" y="808457"/>
                  </a:lnTo>
                  <a:lnTo>
                    <a:pt x="3010146" y="775750"/>
                  </a:lnTo>
                  <a:lnTo>
                    <a:pt x="3039358" y="742091"/>
                  </a:lnTo>
                  <a:lnTo>
                    <a:pt x="3068570" y="708114"/>
                  </a:lnTo>
                  <a:lnTo>
                    <a:pt x="3097465" y="673820"/>
                  </a:lnTo>
                  <a:lnTo>
                    <a:pt x="3126043" y="639208"/>
                  </a:lnTo>
                  <a:lnTo>
                    <a:pt x="3154620" y="603644"/>
                  </a:lnTo>
                  <a:lnTo>
                    <a:pt x="3182880" y="567762"/>
                  </a:lnTo>
                  <a:lnTo>
                    <a:pt x="3211457" y="530927"/>
                  </a:lnTo>
                  <a:lnTo>
                    <a:pt x="3239717" y="494092"/>
                  </a:lnTo>
                  <a:lnTo>
                    <a:pt x="3267659" y="456623"/>
                  </a:lnTo>
                  <a:lnTo>
                    <a:pt x="3295284" y="418518"/>
                  </a:lnTo>
                  <a:lnTo>
                    <a:pt x="3322909" y="380096"/>
                  </a:lnTo>
                  <a:lnTo>
                    <a:pt x="3350533" y="341038"/>
                  </a:lnTo>
                  <a:lnTo>
                    <a:pt x="3377841" y="301028"/>
                  </a:lnTo>
                  <a:lnTo>
                    <a:pt x="3102546" y="388669"/>
                  </a:lnTo>
                  <a:lnTo>
                    <a:pt x="3097465" y="390257"/>
                  </a:lnTo>
                  <a:lnTo>
                    <a:pt x="3091750" y="391527"/>
                  </a:lnTo>
                  <a:lnTo>
                    <a:pt x="3086352" y="392480"/>
                  </a:lnTo>
                  <a:lnTo>
                    <a:pt x="3080636" y="393115"/>
                  </a:lnTo>
                  <a:lnTo>
                    <a:pt x="3075238" y="393750"/>
                  </a:lnTo>
                  <a:lnTo>
                    <a:pt x="3069841" y="393750"/>
                  </a:lnTo>
                  <a:lnTo>
                    <a:pt x="3064125" y="393750"/>
                  </a:lnTo>
                  <a:lnTo>
                    <a:pt x="3059045" y="393432"/>
                  </a:lnTo>
                  <a:lnTo>
                    <a:pt x="3053647" y="392480"/>
                  </a:lnTo>
                  <a:lnTo>
                    <a:pt x="3048249" y="391844"/>
                  </a:lnTo>
                  <a:lnTo>
                    <a:pt x="3043168" y="390574"/>
                  </a:lnTo>
                  <a:lnTo>
                    <a:pt x="3038088" y="389304"/>
                  </a:lnTo>
                  <a:lnTo>
                    <a:pt x="3033008" y="387399"/>
                  </a:lnTo>
                  <a:lnTo>
                    <a:pt x="3027927" y="385811"/>
                  </a:lnTo>
                  <a:lnTo>
                    <a:pt x="3023164" y="383588"/>
                  </a:lnTo>
                  <a:lnTo>
                    <a:pt x="3018401" y="381048"/>
                  </a:lnTo>
                  <a:lnTo>
                    <a:pt x="3013638" y="378825"/>
                  </a:lnTo>
                  <a:lnTo>
                    <a:pt x="3008876" y="375967"/>
                  </a:lnTo>
                  <a:lnTo>
                    <a:pt x="3004748" y="372792"/>
                  </a:lnTo>
                  <a:lnTo>
                    <a:pt x="3000302" y="369616"/>
                  </a:lnTo>
                  <a:lnTo>
                    <a:pt x="2996492" y="366441"/>
                  </a:lnTo>
                  <a:lnTo>
                    <a:pt x="2992364" y="362948"/>
                  </a:lnTo>
                  <a:lnTo>
                    <a:pt x="2988554" y="359138"/>
                  </a:lnTo>
                  <a:lnTo>
                    <a:pt x="2984744" y="355010"/>
                  </a:lnTo>
                  <a:lnTo>
                    <a:pt x="2981886" y="350882"/>
                  </a:lnTo>
                  <a:lnTo>
                    <a:pt x="2978711" y="346436"/>
                  </a:lnTo>
                  <a:lnTo>
                    <a:pt x="2975535" y="341673"/>
                  </a:lnTo>
                  <a:lnTo>
                    <a:pt x="2972678" y="336910"/>
                  </a:lnTo>
                  <a:lnTo>
                    <a:pt x="2969820" y="332147"/>
                  </a:lnTo>
                  <a:lnTo>
                    <a:pt x="2967597" y="327066"/>
                  </a:lnTo>
                  <a:lnTo>
                    <a:pt x="2965692" y="321985"/>
                  </a:lnTo>
                  <a:lnTo>
                    <a:pt x="2963469" y="316587"/>
                  </a:lnTo>
                  <a:lnTo>
                    <a:pt x="2961882" y="310872"/>
                  </a:lnTo>
                  <a:lnTo>
                    <a:pt x="2960929" y="305791"/>
                  </a:lnTo>
                  <a:lnTo>
                    <a:pt x="2959977" y="300393"/>
                  </a:lnTo>
                  <a:lnTo>
                    <a:pt x="2959341" y="294677"/>
                  </a:lnTo>
                  <a:lnTo>
                    <a:pt x="2958706" y="289279"/>
                  </a:lnTo>
                  <a:lnTo>
                    <a:pt x="2958389" y="283563"/>
                  </a:lnTo>
                  <a:lnTo>
                    <a:pt x="2958389" y="278165"/>
                  </a:lnTo>
                  <a:lnTo>
                    <a:pt x="2958706" y="273084"/>
                  </a:lnTo>
                  <a:lnTo>
                    <a:pt x="2959659" y="267369"/>
                  </a:lnTo>
                  <a:lnTo>
                    <a:pt x="2960294" y="262288"/>
                  </a:lnTo>
                  <a:lnTo>
                    <a:pt x="2961564" y="257207"/>
                  </a:lnTo>
                  <a:lnTo>
                    <a:pt x="2963152" y="251809"/>
                  </a:lnTo>
                  <a:lnTo>
                    <a:pt x="2964739" y="247046"/>
                  </a:lnTo>
                  <a:lnTo>
                    <a:pt x="2966327" y="241965"/>
                  </a:lnTo>
                  <a:lnTo>
                    <a:pt x="2968867" y="237202"/>
                  </a:lnTo>
                  <a:lnTo>
                    <a:pt x="2971090" y="232439"/>
                  </a:lnTo>
                  <a:lnTo>
                    <a:pt x="2973313" y="227676"/>
                  </a:lnTo>
                  <a:lnTo>
                    <a:pt x="2976170" y="222913"/>
                  </a:lnTo>
                  <a:lnTo>
                    <a:pt x="2979346" y="218467"/>
                  </a:lnTo>
                  <a:lnTo>
                    <a:pt x="2982521" y="214339"/>
                  </a:lnTo>
                  <a:lnTo>
                    <a:pt x="2986014" y="210211"/>
                  </a:lnTo>
                  <a:lnTo>
                    <a:pt x="2989506" y="206401"/>
                  </a:lnTo>
                  <a:lnTo>
                    <a:pt x="2993317" y="202273"/>
                  </a:lnTo>
                  <a:lnTo>
                    <a:pt x="2997127" y="198780"/>
                  </a:lnTo>
                  <a:lnTo>
                    <a:pt x="3001572" y="195605"/>
                  </a:lnTo>
                  <a:lnTo>
                    <a:pt x="3005700" y="192429"/>
                  </a:lnTo>
                  <a:lnTo>
                    <a:pt x="3010463" y="189254"/>
                  </a:lnTo>
                  <a:lnTo>
                    <a:pt x="3015226" y="186713"/>
                  </a:lnTo>
                  <a:lnTo>
                    <a:pt x="3019989" y="183856"/>
                  </a:lnTo>
                  <a:lnTo>
                    <a:pt x="3025069" y="181633"/>
                  </a:lnTo>
                  <a:lnTo>
                    <a:pt x="3030150" y="179410"/>
                  </a:lnTo>
                  <a:lnTo>
                    <a:pt x="3035865" y="177505"/>
                  </a:lnTo>
                  <a:lnTo>
                    <a:pt x="3579470" y="5081"/>
                  </a:lnTo>
                  <a:lnTo>
                    <a:pt x="3584868" y="3493"/>
                  </a:lnTo>
                  <a:lnTo>
                    <a:pt x="3590266" y="2540"/>
                  </a:lnTo>
                  <a:lnTo>
                    <a:pt x="3595981" y="1270"/>
                  </a:lnTo>
                  <a:lnTo>
                    <a:pt x="3601061" y="317"/>
                  </a:lnTo>
                  <a:lnTo>
                    <a:pt x="3606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677228" y="2811463"/>
            <a:ext cx="1044575" cy="1044575"/>
            <a:chOff x="2290468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6" name="椭圆 5"/>
            <p:cNvSpPr/>
            <p:nvPr/>
          </p:nvSpPr>
          <p:spPr>
            <a:xfrm>
              <a:off x="2290468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164" name="KSO_Shape"/>
            <p:cNvSpPr>
              <a:spLocks noChangeAspect="1"/>
            </p:cNvSpPr>
            <p:nvPr/>
          </p:nvSpPr>
          <p:spPr bwMode="auto">
            <a:xfrm>
              <a:off x="2503064" y="2335636"/>
              <a:ext cx="612000" cy="514080"/>
            </a:xfrm>
            <a:custGeom>
              <a:avLst/>
              <a:gdLst>
                <a:gd name="T0" fmla="*/ 2147483646 w 232"/>
                <a:gd name="T1" fmla="*/ 2147483646 h 195"/>
                <a:gd name="T2" fmla="*/ 2147483646 w 232"/>
                <a:gd name="T3" fmla="*/ 0 h 195"/>
                <a:gd name="T4" fmla="*/ 2147483646 w 232"/>
                <a:gd name="T5" fmla="*/ 0 h 195"/>
                <a:gd name="T6" fmla="*/ 2147483646 w 232"/>
                <a:gd name="T7" fmla="*/ 2147483646 h 195"/>
                <a:gd name="T8" fmla="*/ 2147483646 w 232"/>
                <a:gd name="T9" fmla="*/ 2147483646 h 195"/>
                <a:gd name="T10" fmla="*/ 2147483646 w 232"/>
                <a:gd name="T11" fmla="*/ 2147483646 h 195"/>
                <a:gd name="T12" fmla="*/ 2147483646 w 232"/>
                <a:gd name="T13" fmla="*/ 2147483646 h 195"/>
                <a:gd name="T14" fmla="*/ 2147483646 w 232"/>
                <a:gd name="T15" fmla="*/ 2147483646 h 195"/>
                <a:gd name="T16" fmla="*/ 2147483646 w 232"/>
                <a:gd name="T17" fmla="*/ 2147483646 h 195"/>
                <a:gd name="T18" fmla="*/ 2147483646 w 232"/>
                <a:gd name="T19" fmla="*/ 2147483646 h 195"/>
                <a:gd name="T20" fmla="*/ 2147483646 w 232"/>
                <a:gd name="T21" fmla="*/ 2147483646 h 195"/>
                <a:gd name="T22" fmla="*/ 2147483646 w 232"/>
                <a:gd name="T23" fmla="*/ 2147483646 h 195"/>
                <a:gd name="T24" fmla="*/ 2147483646 w 232"/>
                <a:gd name="T25" fmla="*/ 2147483646 h 195"/>
                <a:gd name="T26" fmla="*/ 2147483646 w 232"/>
                <a:gd name="T27" fmla="*/ 2147483646 h 195"/>
                <a:gd name="T28" fmla="*/ 2147483646 w 232"/>
                <a:gd name="T29" fmla="*/ 2147483646 h 195"/>
                <a:gd name="T30" fmla="*/ 2147483646 w 232"/>
                <a:gd name="T31" fmla="*/ 2147483646 h 195"/>
                <a:gd name="T32" fmla="*/ 0 w 232"/>
                <a:gd name="T33" fmla="*/ 2147483646 h 195"/>
                <a:gd name="T34" fmla="*/ 0 w 232"/>
                <a:gd name="T35" fmla="*/ 2147483646 h 195"/>
                <a:gd name="T36" fmla="*/ 2147483646 w 232"/>
                <a:gd name="T37" fmla="*/ 2147483646 h 195"/>
                <a:gd name="T38" fmla="*/ 2147483646 w 232"/>
                <a:gd name="T39" fmla="*/ 2147483646 h 195"/>
                <a:gd name="T40" fmla="*/ 2147483646 w 232"/>
                <a:gd name="T41" fmla="*/ 2147483646 h 195"/>
                <a:gd name="T42" fmla="*/ 2147483646 w 232"/>
                <a:gd name="T43" fmla="*/ 2147483646 h 195"/>
                <a:gd name="T44" fmla="*/ 2147483646 w 232"/>
                <a:gd name="T45" fmla="*/ 2147483646 h 195"/>
                <a:gd name="T46" fmla="*/ 2147483646 w 232"/>
                <a:gd name="T47" fmla="*/ 2147483646 h 195"/>
                <a:gd name="T48" fmla="*/ 2147483646 w 232"/>
                <a:gd name="T49" fmla="*/ 2147483646 h 195"/>
                <a:gd name="T50" fmla="*/ 2147483646 w 232"/>
                <a:gd name="T51" fmla="*/ 2147483646 h 195"/>
                <a:gd name="T52" fmla="*/ 2147483646 w 232"/>
                <a:gd name="T53" fmla="*/ 2147483646 h 195"/>
                <a:gd name="T54" fmla="*/ 2147483646 w 232"/>
                <a:gd name="T55" fmla="*/ 2147483646 h 195"/>
                <a:gd name="T56" fmla="*/ 2147483646 w 232"/>
                <a:gd name="T57" fmla="*/ 2147483646 h 195"/>
                <a:gd name="T58" fmla="*/ 2147483646 w 232"/>
                <a:gd name="T59" fmla="*/ 2147483646 h 195"/>
                <a:gd name="T60" fmla="*/ 2147483646 w 232"/>
                <a:gd name="T61" fmla="*/ 2147483646 h 195"/>
                <a:gd name="T62" fmla="*/ 2147483646 w 232"/>
                <a:gd name="T63" fmla="*/ 2147483646 h 195"/>
                <a:gd name="T64" fmla="*/ 2147483646 w 232"/>
                <a:gd name="T65" fmla="*/ 2147483646 h 195"/>
                <a:gd name="T66" fmla="*/ 2147483646 w 232"/>
                <a:gd name="T67" fmla="*/ 2147483646 h 195"/>
                <a:gd name="T68" fmla="*/ 2147483646 w 232"/>
                <a:gd name="T69" fmla="*/ 2147483646 h 195"/>
                <a:gd name="T70" fmla="*/ 2147483646 w 232"/>
                <a:gd name="T71" fmla="*/ 2147483646 h 195"/>
                <a:gd name="T72" fmla="*/ 2147483646 w 232"/>
                <a:gd name="T73" fmla="*/ 2147483646 h 195"/>
                <a:gd name="T74" fmla="*/ 2147483646 w 232"/>
                <a:gd name="T75" fmla="*/ 2147483646 h 195"/>
                <a:gd name="T76" fmla="*/ 2147483646 w 232"/>
                <a:gd name="T77" fmla="*/ 2147483646 h 195"/>
                <a:gd name="T78" fmla="*/ 2147483646 w 232"/>
                <a:gd name="T79" fmla="*/ 2147483646 h 195"/>
                <a:gd name="T80" fmla="*/ 2147483646 w 232"/>
                <a:gd name="T81" fmla="*/ 2147483646 h 195"/>
                <a:gd name="T82" fmla="*/ 2147483646 w 232"/>
                <a:gd name="T83" fmla="*/ 2147483646 h 195"/>
                <a:gd name="T84" fmla="*/ 2147483646 w 232"/>
                <a:gd name="T85" fmla="*/ 2147483646 h 195"/>
                <a:gd name="T86" fmla="*/ 2147483646 w 232"/>
                <a:gd name="T87" fmla="*/ 2147483646 h 195"/>
                <a:gd name="T88" fmla="*/ 2147483646 w 232"/>
                <a:gd name="T89" fmla="*/ 2147483646 h 195"/>
                <a:gd name="T90" fmla="*/ 2147483646 w 232"/>
                <a:gd name="T91" fmla="*/ 2147483646 h 195"/>
                <a:gd name="T92" fmla="*/ 2147483646 w 232"/>
                <a:gd name="T93" fmla="*/ 2147483646 h 195"/>
                <a:gd name="T94" fmla="*/ 2147483646 w 232"/>
                <a:gd name="T95" fmla="*/ 2147483646 h 195"/>
                <a:gd name="T96" fmla="*/ 2147483646 w 232"/>
                <a:gd name="T97" fmla="*/ 2147483646 h 1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2" h="195">
                  <a:moveTo>
                    <a:pt x="155" y="27"/>
                  </a:moveTo>
                  <a:cubicBezTo>
                    <a:pt x="153" y="10"/>
                    <a:pt x="142" y="0"/>
                    <a:pt x="127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0" y="0"/>
                    <a:pt x="79" y="10"/>
                    <a:pt x="77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174" y="28"/>
                    <a:pt x="174" y="28"/>
                    <a:pt x="174" y="28"/>
                  </a:cubicBezTo>
                  <a:lnTo>
                    <a:pt x="155" y="27"/>
                  </a:lnTo>
                  <a:close/>
                  <a:moveTo>
                    <a:pt x="105" y="12"/>
                  </a:moveTo>
                  <a:cubicBezTo>
                    <a:pt x="127" y="12"/>
                    <a:pt x="127" y="12"/>
                    <a:pt x="127" y="12"/>
                  </a:cubicBezTo>
                  <a:cubicBezTo>
                    <a:pt x="135" y="12"/>
                    <a:pt x="140" y="18"/>
                    <a:pt x="14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3" y="13"/>
                    <a:pt x="102" y="12"/>
                    <a:pt x="105" y="12"/>
                  </a:cubicBezTo>
                  <a:close/>
                  <a:moveTo>
                    <a:pt x="45" y="28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9" y="28"/>
                    <a:pt x="0" y="37"/>
                    <a:pt x="0" y="4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5"/>
                    <a:pt x="9" y="195"/>
                    <a:pt x="21" y="195"/>
                  </a:cubicBezTo>
                  <a:cubicBezTo>
                    <a:pt x="45" y="195"/>
                    <a:pt x="45" y="195"/>
                    <a:pt x="45" y="195"/>
                  </a:cubicBezTo>
                  <a:lnTo>
                    <a:pt x="45" y="28"/>
                  </a:lnTo>
                  <a:close/>
                  <a:moveTo>
                    <a:pt x="232" y="174"/>
                  </a:moveTo>
                  <a:cubicBezTo>
                    <a:pt x="232" y="185"/>
                    <a:pt x="223" y="195"/>
                    <a:pt x="211" y="195"/>
                  </a:cubicBezTo>
                  <a:cubicBezTo>
                    <a:pt x="187" y="195"/>
                    <a:pt x="187" y="195"/>
                    <a:pt x="187" y="195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211" y="28"/>
                    <a:pt x="211" y="28"/>
                    <a:pt x="211" y="28"/>
                  </a:cubicBezTo>
                  <a:cubicBezTo>
                    <a:pt x="223" y="28"/>
                    <a:pt x="232" y="37"/>
                    <a:pt x="232" y="49"/>
                  </a:cubicBezTo>
                  <a:lnTo>
                    <a:pt x="232" y="174"/>
                  </a:lnTo>
                  <a:close/>
                  <a:moveTo>
                    <a:pt x="125" y="128"/>
                  </a:moveTo>
                  <a:cubicBezTo>
                    <a:pt x="125" y="123"/>
                    <a:pt x="121" y="120"/>
                    <a:pt x="111" y="117"/>
                  </a:cubicBezTo>
                  <a:cubicBezTo>
                    <a:pt x="98" y="113"/>
                    <a:pt x="89" y="107"/>
                    <a:pt x="89" y="94"/>
                  </a:cubicBezTo>
                  <a:cubicBezTo>
                    <a:pt x="89" y="83"/>
                    <a:pt x="97" y="75"/>
                    <a:pt x="110" y="72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31" y="72"/>
                    <a:pt x="136" y="73"/>
                    <a:pt x="141" y="75"/>
                  </a:cubicBezTo>
                  <a:cubicBezTo>
                    <a:pt x="137" y="90"/>
                    <a:pt x="137" y="90"/>
                    <a:pt x="137" y="90"/>
                  </a:cubicBezTo>
                  <a:cubicBezTo>
                    <a:pt x="134" y="88"/>
                    <a:pt x="128" y="85"/>
                    <a:pt x="119" y="85"/>
                  </a:cubicBezTo>
                  <a:cubicBezTo>
                    <a:pt x="111" y="85"/>
                    <a:pt x="108" y="89"/>
                    <a:pt x="108" y="92"/>
                  </a:cubicBezTo>
                  <a:cubicBezTo>
                    <a:pt x="108" y="96"/>
                    <a:pt x="112" y="99"/>
                    <a:pt x="123" y="103"/>
                  </a:cubicBezTo>
                  <a:cubicBezTo>
                    <a:pt x="138" y="108"/>
                    <a:pt x="144" y="115"/>
                    <a:pt x="144" y="126"/>
                  </a:cubicBezTo>
                  <a:cubicBezTo>
                    <a:pt x="144" y="137"/>
                    <a:pt x="136" y="147"/>
                    <a:pt x="122" y="149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09" y="162"/>
                    <a:pt x="109" y="162"/>
                    <a:pt x="109" y="162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1" y="150"/>
                    <a:pt x="93" y="148"/>
                    <a:pt x="88" y="145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7" y="133"/>
                    <a:pt x="105" y="136"/>
                    <a:pt x="113" y="136"/>
                  </a:cubicBezTo>
                  <a:cubicBezTo>
                    <a:pt x="120" y="136"/>
                    <a:pt x="125" y="133"/>
                    <a:pt x="12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5663248" y="1798638"/>
            <a:ext cx="1044575" cy="1044575"/>
            <a:chOff x="3986020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9" name="椭圆 8"/>
            <p:cNvSpPr/>
            <p:nvPr/>
          </p:nvSpPr>
          <p:spPr>
            <a:xfrm>
              <a:off x="3986020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KSO_Shape"/>
            <p:cNvSpPr>
              <a:spLocks noChangeAspect="1"/>
            </p:cNvSpPr>
            <p:nvPr/>
          </p:nvSpPr>
          <p:spPr bwMode="auto">
            <a:xfrm>
              <a:off x="4174918" y="2287400"/>
              <a:ext cx="625430" cy="630193"/>
            </a:xfrm>
            <a:custGeom>
              <a:avLst/>
              <a:gdLst>
                <a:gd name="T0" fmla="*/ 1161579 w 2109787"/>
                <a:gd name="T1" fmla="*/ 1730131 h 2125662"/>
                <a:gd name="T2" fmla="*/ 1236189 w 2109787"/>
                <a:gd name="T3" fmla="*/ 1509409 h 2125662"/>
                <a:gd name="T4" fmla="*/ 1220811 w 2109787"/>
                <a:gd name="T5" fmla="*/ 1384665 h 2125662"/>
                <a:gd name="T6" fmla="*/ 1405342 w 2109787"/>
                <a:gd name="T7" fmla="*/ 1404601 h 2125662"/>
                <a:gd name="T8" fmla="*/ 1370886 w 2109787"/>
                <a:gd name="T9" fmla="*/ 1829242 h 2125662"/>
                <a:gd name="T10" fmla="*/ 1480807 w 2109787"/>
                <a:gd name="T11" fmla="*/ 1653234 h 2125662"/>
                <a:gd name="T12" fmla="*/ 1705206 w 2109787"/>
                <a:gd name="T13" fmla="*/ 1300363 h 2125662"/>
                <a:gd name="T14" fmla="*/ 1872936 w 2109787"/>
                <a:gd name="T15" fmla="*/ 1412006 h 2125662"/>
                <a:gd name="T16" fmla="*/ 1863539 w 2109787"/>
                <a:gd name="T17" fmla="*/ 1802186 h 2125662"/>
                <a:gd name="T18" fmla="*/ 1574496 w 2109787"/>
                <a:gd name="T19" fmla="*/ 1890475 h 2125662"/>
                <a:gd name="T20" fmla="*/ 1000968 w 2109787"/>
                <a:gd name="T21" fmla="*/ 1883925 h 2125662"/>
                <a:gd name="T22" fmla="*/ 739264 w 2109787"/>
                <a:gd name="T23" fmla="*/ 1789655 h 2125662"/>
                <a:gd name="T24" fmla="*/ 755496 w 2109787"/>
                <a:gd name="T25" fmla="*/ 1386943 h 2125662"/>
                <a:gd name="T26" fmla="*/ 968220 w 2109787"/>
                <a:gd name="T27" fmla="*/ 1296091 h 2125662"/>
                <a:gd name="T28" fmla="*/ 1037602 w 2109787"/>
                <a:gd name="T29" fmla="*/ 801385 h 2125662"/>
                <a:gd name="T30" fmla="*/ 1059503 w 2109787"/>
                <a:gd name="T31" fmla="*/ 1006892 h 2125662"/>
                <a:gd name="T32" fmla="*/ 1259170 w 2109787"/>
                <a:gd name="T33" fmla="*/ 1210691 h 2125662"/>
                <a:gd name="T34" fmla="*/ 1395127 w 2109787"/>
                <a:gd name="T35" fmla="*/ 1192474 h 2125662"/>
                <a:gd name="T36" fmla="*/ 1566637 w 2109787"/>
                <a:gd name="T37" fmla="*/ 975297 h 2125662"/>
                <a:gd name="T38" fmla="*/ 1465950 w 2109787"/>
                <a:gd name="T39" fmla="*/ 842087 h 2125662"/>
                <a:gd name="T40" fmla="*/ 1192046 w 2109787"/>
                <a:gd name="T41" fmla="*/ 747589 h 2125662"/>
                <a:gd name="T42" fmla="*/ 1334259 w 2109787"/>
                <a:gd name="T43" fmla="*/ 449574 h 2125662"/>
                <a:gd name="T44" fmla="*/ 1512027 w 2109787"/>
                <a:gd name="T45" fmla="*/ 526995 h 2125662"/>
                <a:gd name="T46" fmla="*/ 1630349 w 2109787"/>
                <a:gd name="T47" fmla="*/ 698631 h 2125662"/>
                <a:gd name="T48" fmla="*/ 1657939 w 2109787"/>
                <a:gd name="T49" fmla="*/ 929186 h 2125662"/>
                <a:gd name="T50" fmla="*/ 1568628 w 2109787"/>
                <a:gd name="T51" fmla="*/ 1139532 h 2125662"/>
                <a:gd name="T52" fmla="*/ 1413900 w 2109787"/>
                <a:gd name="T53" fmla="*/ 1270180 h 2125662"/>
                <a:gd name="T54" fmla="*/ 1258886 w 2109787"/>
                <a:gd name="T55" fmla="*/ 1292381 h 2125662"/>
                <a:gd name="T56" fmla="*/ 1097900 w 2109787"/>
                <a:gd name="T57" fmla="*/ 1197598 h 2125662"/>
                <a:gd name="T58" fmla="*/ 976733 w 2109787"/>
                <a:gd name="T59" fmla="*/ 1012869 h 2125662"/>
                <a:gd name="T60" fmla="*/ 961659 w 2109787"/>
                <a:gd name="T61" fmla="*/ 777760 h 2125662"/>
                <a:gd name="T62" fmla="*/ 1050685 w 2109787"/>
                <a:gd name="T63" fmla="*/ 580223 h 2125662"/>
                <a:gd name="T64" fmla="*/ 1209965 w 2109787"/>
                <a:gd name="T65" fmla="*/ 464660 h 2125662"/>
                <a:gd name="T66" fmla="*/ 802597 w 2109787"/>
                <a:gd name="T67" fmla="*/ 349265 h 2125662"/>
                <a:gd name="T68" fmla="*/ 703059 w 2109787"/>
                <a:gd name="T69" fmla="*/ 413778 h 2125662"/>
                <a:gd name="T70" fmla="*/ 579631 w 2109787"/>
                <a:gd name="T71" fmla="*/ 465219 h 2125662"/>
                <a:gd name="T72" fmla="*/ 582759 w 2109787"/>
                <a:gd name="T73" fmla="*/ 565826 h 2125662"/>
                <a:gd name="T74" fmla="*/ 771314 w 2109787"/>
                <a:gd name="T75" fmla="*/ 673822 h 2125662"/>
                <a:gd name="T76" fmla="*/ 887063 w 2109787"/>
                <a:gd name="T77" fmla="*/ 819901 h 2125662"/>
                <a:gd name="T78" fmla="*/ 831038 w 2109787"/>
                <a:gd name="T79" fmla="*/ 994969 h 2125662"/>
                <a:gd name="T80" fmla="*/ 571383 w 2109787"/>
                <a:gd name="T81" fmla="*/ 1050387 h 2125662"/>
                <a:gd name="T82" fmla="*/ 581337 w 2109787"/>
                <a:gd name="T83" fmla="*/ 969675 h 2125662"/>
                <a:gd name="T84" fmla="*/ 751122 w 2109787"/>
                <a:gd name="T85" fmla="*/ 946086 h 2125662"/>
                <a:gd name="T86" fmla="*/ 784396 w 2109787"/>
                <a:gd name="T87" fmla="*/ 831269 h 2125662"/>
                <a:gd name="T88" fmla="*/ 658408 w 2109787"/>
                <a:gd name="T89" fmla="*/ 726967 h 2125662"/>
                <a:gd name="T90" fmla="*/ 480377 w 2109787"/>
                <a:gd name="T91" fmla="*/ 593962 h 2125662"/>
                <a:gd name="T92" fmla="*/ 503981 w 2109787"/>
                <a:gd name="T93" fmla="*/ 416621 h 2125662"/>
                <a:gd name="T94" fmla="*/ 746906 w 2109787"/>
                <a:gd name="T95" fmla="*/ 1423 h 2125662"/>
                <a:gd name="T96" fmla="*/ 1166756 w 2109787"/>
                <a:gd name="T97" fmla="*/ 173605 h 2125662"/>
                <a:gd name="T98" fmla="*/ 1015895 w 2109787"/>
                <a:gd name="T99" fmla="*/ 216010 h 2125662"/>
                <a:gd name="T100" fmla="*/ 659520 w 2109787"/>
                <a:gd name="T101" fmla="*/ 126646 h 2125662"/>
                <a:gd name="T102" fmla="*/ 368899 w 2109787"/>
                <a:gd name="T103" fmla="*/ 231948 h 2125662"/>
                <a:gd name="T104" fmla="*/ 176195 w 2109787"/>
                <a:gd name="T105" fmla="*/ 466173 h 2125662"/>
                <a:gd name="T106" fmla="*/ 128375 w 2109787"/>
                <a:gd name="T107" fmla="*/ 769271 h 2125662"/>
                <a:gd name="T108" fmla="*/ 222307 w 2109787"/>
                <a:gd name="T109" fmla="*/ 1026548 h 2125662"/>
                <a:gd name="T110" fmla="*/ 420703 w 2109787"/>
                <a:gd name="T111" fmla="*/ 1209830 h 2125662"/>
                <a:gd name="T112" fmla="*/ 486742 w 2109787"/>
                <a:gd name="T113" fmla="*/ 1374042 h 2125662"/>
                <a:gd name="T114" fmla="*/ 203805 w 2109787"/>
                <a:gd name="T115" fmla="*/ 1200153 h 2125662"/>
                <a:gd name="T116" fmla="*/ 33303 w 2109787"/>
                <a:gd name="T117" fmla="*/ 918970 h 2125662"/>
                <a:gd name="T118" fmla="*/ 14232 w 2109787"/>
                <a:gd name="T119" fmla="*/ 562367 h 2125662"/>
                <a:gd name="T120" fmla="*/ 183026 w 2109787"/>
                <a:gd name="T121" fmla="*/ 230810 h 2125662"/>
                <a:gd name="T122" fmla="*/ 494712 w 2109787"/>
                <a:gd name="T123" fmla="*/ 31875 h 212566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09787" h="2125662">
                  <a:moveTo>
                    <a:pt x="1216342" y="1436687"/>
                  </a:moveTo>
                  <a:lnTo>
                    <a:pt x="1216977" y="1467831"/>
                  </a:lnTo>
                  <a:lnTo>
                    <a:pt x="1218247" y="1498021"/>
                  </a:lnTo>
                  <a:lnTo>
                    <a:pt x="1219517" y="1527894"/>
                  </a:lnTo>
                  <a:lnTo>
                    <a:pt x="1221105" y="1556813"/>
                  </a:lnTo>
                  <a:lnTo>
                    <a:pt x="1223010" y="1585097"/>
                  </a:lnTo>
                  <a:lnTo>
                    <a:pt x="1225550" y="1612427"/>
                  </a:lnTo>
                  <a:lnTo>
                    <a:pt x="1227772" y="1639121"/>
                  </a:lnTo>
                  <a:lnTo>
                    <a:pt x="1230630" y="1665180"/>
                  </a:lnTo>
                  <a:lnTo>
                    <a:pt x="1233487" y="1690286"/>
                  </a:lnTo>
                  <a:lnTo>
                    <a:pt x="1237297" y="1714756"/>
                  </a:lnTo>
                  <a:lnTo>
                    <a:pt x="1240790" y="1738273"/>
                  </a:lnTo>
                  <a:lnTo>
                    <a:pt x="1244917" y="1761154"/>
                  </a:lnTo>
                  <a:lnTo>
                    <a:pt x="1249362" y="1783399"/>
                  </a:lnTo>
                  <a:lnTo>
                    <a:pt x="1253807" y="1804691"/>
                  </a:lnTo>
                  <a:lnTo>
                    <a:pt x="1258570" y="1825030"/>
                  </a:lnTo>
                  <a:lnTo>
                    <a:pt x="1263967" y="1844733"/>
                  </a:lnTo>
                  <a:lnTo>
                    <a:pt x="1269365" y="1863801"/>
                  </a:lnTo>
                  <a:lnTo>
                    <a:pt x="1275397" y="1881597"/>
                  </a:lnTo>
                  <a:lnTo>
                    <a:pt x="1281430" y="1899076"/>
                  </a:lnTo>
                  <a:lnTo>
                    <a:pt x="1288097" y="1915283"/>
                  </a:lnTo>
                  <a:lnTo>
                    <a:pt x="1295082" y="1930537"/>
                  </a:lnTo>
                  <a:lnTo>
                    <a:pt x="1302067" y="1945474"/>
                  </a:lnTo>
                  <a:lnTo>
                    <a:pt x="1309687" y="1959457"/>
                  </a:lnTo>
                  <a:lnTo>
                    <a:pt x="1317625" y="1972168"/>
                  </a:lnTo>
                  <a:lnTo>
                    <a:pt x="1325562" y="1984244"/>
                  </a:lnTo>
                  <a:lnTo>
                    <a:pt x="1330007" y="1990282"/>
                  </a:lnTo>
                  <a:lnTo>
                    <a:pt x="1334135" y="1995685"/>
                  </a:lnTo>
                  <a:lnTo>
                    <a:pt x="1338262" y="2001087"/>
                  </a:lnTo>
                  <a:lnTo>
                    <a:pt x="1343025" y="2005854"/>
                  </a:lnTo>
                  <a:lnTo>
                    <a:pt x="1347470" y="2010621"/>
                  </a:lnTo>
                  <a:lnTo>
                    <a:pt x="1352232" y="2015388"/>
                  </a:lnTo>
                  <a:lnTo>
                    <a:pt x="1356677" y="2019519"/>
                  </a:lnTo>
                  <a:lnTo>
                    <a:pt x="1361440" y="2023968"/>
                  </a:lnTo>
                  <a:lnTo>
                    <a:pt x="1366520" y="2027782"/>
                  </a:lnTo>
                  <a:lnTo>
                    <a:pt x="1371282" y="2031278"/>
                  </a:lnTo>
                  <a:lnTo>
                    <a:pt x="1376362" y="2034773"/>
                  </a:lnTo>
                  <a:lnTo>
                    <a:pt x="1381442" y="2038269"/>
                  </a:lnTo>
                  <a:lnTo>
                    <a:pt x="1386840" y="2041129"/>
                  </a:lnTo>
                  <a:lnTo>
                    <a:pt x="1391920" y="2043989"/>
                  </a:lnTo>
                  <a:lnTo>
                    <a:pt x="1391920" y="1688379"/>
                  </a:lnTo>
                  <a:lnTo>
                    <a:pt x="1387475" y="1687108"/>
                  </a:lnTo>
                  <a:lnTo>
                    <a:pt x="1382395" y="1685837"/>
                  </a:lnTo>
                  <a:lnTo>
                    <a:pt x="1378267" y="1684248"/>
                  </a:lnTo>
                  <a:lnTo>
                    <a:pt x="1373505" y="1682341"/>
                  </a:lnTo>
                  <a:lnTo>
                    <a:pt x="1369695" y="1680117"/>
                  </a:lnTo>
                  <a:lnTo>
                    <a:pt x="1365885" y="1677256"/>
                  </a:lnTo>
                  <a:lnTo>
                    <a:pt x="1362075" y="1674079"/>
                  </a:lnTo>
                  <a:lnTo>
                    <a:pt x="1358900" y="1670901"/>
                  </a:lnTo>
                  <a:lnTo>
                    <a:pt x="1356042" y="1667405"/>
                  </a:lnTo>
                  <a:lnTo>
                    <a:pt x="1353502" y="1663274"/>
                  </a:lnTo>
                  <a:lnTo>
                    <a:pt x="1350962" y="1659460"/>
                  </a:lnTo>
                  <a:lnTo>
                    <a:pt x="1349057" y="1655329"/>
                  </a:lnTo>
                  <a:lnTo>
                    <a:pt x="1347470" y="1650562"/>
                  </a:lnTo>
                  <a:lnTo>
                    <a:pt x="1346517" y="1645795"/>
                  </a:lnTo>
                  <a:lnTo>
                    <a:pt x="1345882" y="1641346"/>
                  </a:lnTo>
                  <a:lnTo>
                    <a:pt x="1345565" y="1635943"/>
                  </a:lnTo>
                  <a:lnTo>
                    <a:pt x="1345565" y="1582872"/>
                  </a:lnTo>
                  <a:lnTo>
                    <a:pt x="1345882" y="1577469"/>
                  </a:lnTo>
                  <a:lnTo>
                    <a:pt x="1346517" y="1572385"/>
                  </a:lnTo>
                  <a:lnTo>
                    <a:pt x="1347787" y="1567300"/>
                  </a:lnTo>
                  <a:lnTo>
                    <a:pt x="1349692" y="1562215"/>
                  </a:lnTo>
                  <a:lnTo>
                    <a:pt x="1352232" y="1557449"/>
                  </a:lnTo>
                  <a:lnTo>
                    <a:pt x="1354772" y="1553317"/>
                  </a:lnTo>
                  <a:lnTo>
                    <a:pt x="1357630" y="1549186"/>
                  </a:lnTo>
                  <a:lnTo>
                    <a:pt x="1361122" y="1545055"/>
                  </a:lnTo>
                  <a:lnTo>
                    <a:pt x="1365250" y="1541877"/>
                  </a:lnTo>
                  <a:lnTo>
                    <a:pt x="1369060" y="1538699"/>
                  </a:lnTo>
                  <a:lnTo>
                    <a:pt x="1373505" y="1535839"/>
                  </a:lnTo>
                  <a:lnTo>
                    <a:pt x="1378267" y="1533614"/>
                  </a:lnTo>
                  <a:lnTo>
                    <a:pt x="1383030" y="1532025"/>
                  </a:lnTo>
                  <a:lnTo>
                    <a:pt x="1388427" y="1530754"/>
                  </a:lnTo>
                  <a:lnTo>
                    <a:pt x="1393507" y="1529801"/>
                  </a:lnTo>
                  <a:lnTo>
                    <a:pt x="1399222" y="1529483"/>
                  </a:lnTo>
                  <a:lnTo>
                    <a:pt x="1516062" y="1529483"/>
                  </a:lnTo>
                  <a:lnTo>
                    <a:pt x="1521460" y="1529801"/>
                  </a:lnTo>
                  <a:lnTo>
                    <a:pt x="1526857" y="1530754"/>
                  </a:lnTo>
                  <a:lnTo>
                    <a:pt x="1531937" y="1532025"/>
                  </a:lnTo>
                  <a:lnTo>
                    <a:pt x="1537017" y="1533614"/>
                  </a:lnTo>
                  <a:lnTo>
                    <a:pt x="1541462" y="1535839"/>
                  </a:lnTo>
                  <a:lnTo>
                    <a:pt x="1545907" y="1538699"/>
                  </a:lnTo>
                  <a:lnTo>
                    <a:pt x="1550035" y="1541877"/>
                  </a:lnTo>
                  <a:lnTo>
                    <a:pt x="1553845" y="1545055"/>
                  </a:lnTo>
                  <a:lnTo>
                    <a:pt x="1557020" y="1549186"/>
                  </a:lnTo>
                  <a:lnTo>
                    <a:pt x="1560512" y="1553317"/>
                  </a:lnTo>
                  <a:lnTo>
                    <a:pt x="1563052" y="1557449"/>
                  </a:lnTo>
                  <a:lnTo>
                    <a:pt x="1565275" y="1562215"/>
                  </a:lnTo>
                  <a:lnTo>
                    <a:pt x="1566862" y="1567300"/>
                  </a:lnTo>
                  <a:lnTo>
                    <a:pt x="1568132" y="1572385"/>
                  </a:lnTo>
                  <a:lnTo>
                    <a:pt x="1569085" y="1577469"/>
                  </a:lnTo>
                  <a:lnTo>
                    <a:pt x="1569402" y="1582872"/>
                  </a:lnTo>
                  <a:lnTo>
                    <a:pt x="1569402" y="1635943"/>
                  </a:lnTo>
                  <a:lnTo>
                    <a:pt x="1569085" y="1641346"/>
                  </a:lnTo>
                  <a:lnTo>
                    <a:pt x="1568450" y="1645795"/>
                  </a:lnTo>
                  <a:lnTo>
                    <a:pt x="1567180" y="1650562"/>
                  </a:lnTo>
                  <a:lnTo>
                    <a:pt x="1565910" y="1655329"/>
                  </a:lnTo>
                  <a:lnTo>
                    <a:pt x="1564005" y="1659460"/>
                  </a:lnTo>
                  <a:lnTo>
                    <a:pt x="1561782" y="1663274"/>
                  </a:lnTo>
                  <a:lnTo>
                    <a:pt x="1558607" y="1667405"/>
                  </a:lnTo>
                  <a:lnTo>
                    <a:pt x="1555750" y="1670901"/>
                  </a:lnTo>
                  <a:lnTo>
                    <a:pt x="1552575" y="1674079"/>
                  </a:lnTo>
                  <a:lnTo>
                    <a:pt x="1549082" y="1677256"/>
                  </a:lnTo>
                  <a:lnTo>
                    <a:pt x="1545272" y="1680117"/>
                  </a:lnTo>
                  <a:lnTo>
                    <a:pt x="1541145" y="1682341"/>
                  </a:lnTo>
                  <a:lnTo>
                    <a:pt x="1537017" y="1684248"/>
                  </a:lnTo>
                  <a:lnTo>
                    <a:pt x="1532255" y="1685837"/>
                  </a:lnTo>
                  <a:lnTo>
                    <a:pt x="1527810" y="1687108"/>
                  </a:lnTo>
                  <a:lnTo>
                    <a:pt x="1523047" y="1688379"/>
                  </a:lnTo>
                  <a:lnTo>
                    <a:pt x="1523047" y="2043989"/>
                  </a:lnTo>
                  <a:lnTo>
                    <a:pt x="1528445" y="2041129"/>
                  </a:lnTo>
                  <a:lnTo>
                    <a:pt x="1533525" y="2038269"/>
                  </a:lnTo>
                  <a:lnTo>
                    <a:pt x="1538605" y="2034773"/>
                  </a:lnTo>
                  <a:lnTo>
                    <a:pt x="1543685" y="2031278"/>
                  </a:lnTo>
                  <a:lnTo>
                    <a:pt x="1548765" y="2027782"/>
                  </a:lnTo>
                  <a:lnTo>
                    <a:pt x="1553527" y="2023968"/>
                  </a:lnTo>
                  <a:lnTo>
                    <a:pt x="1558290" y="2019519"/>
                  </a:lnTo>
                  <a:lnTo>
                    <a:pt x="1563052" y="2015388"/>
                  </a:lnTo>
                  <a:lnTo>
                    <a:pt x="1567497" y="2010621"/>
                  </a:lnTo>
                  <a:lnTo>
                    <a:pt x="1572260" y="2005854"/>
                  </a:lnTo>
                  <a:lnTo>
                    <a:pt x="1576705" y="2001087"/>
                  </a:lnTo>
                  <a:lnTo>
                    <a:pt x="1580832" y="1995685"/>
                  </a:lnTo>
                  <a:lnTo>
                    <a:pt x="1585277" y="1990282"/>
                  </a:lnTo>
                  <a:lnTo>
                    <a:pt x="1589405" y="1984244"/>
                  </a:lnTo>
                  <a:lnTo>
                    <a:pt x="1597660" y="1972168"/>
                  </a:lnTo>
                  <a:lnTo>
                    <a:pt x="1605280" y="1959457"/>
                  </a:lnTo>
                  <a:lnTo>
                    <a:pt x="1612900" y="1945474"/>
                  </a:lnTo>
                  <a:lnTo>
                    <a:pt x="1620202" y="1930537"/>
                  </a:lnTo>
                  <a:lnTo>
                    <a:pt x="1626870" y="1915283"/>
                  </a:lnTo>
                  <a:lnTo>
                    <a:pt x="1633537" y="1899076"/>
                  </a:lnTo>
                  <a:lnTo>
                    <a:pt x="1639570" y="1881597"/>
                  </a:lnTo>
                  <a:lnTo>
                    <a:pt x="1645602" y="1863801"/>
                  </a:lnTo>
                  <a:lnTo>
                    <a:pt x="1651000" y="1844733"/>
                  </a:lnTo>
                  <a:lnTo>
                    <a:pt x="1656397" y="1825030"/>
                  </a:lnTo>
                  <a:lnTo>
                    <a:pt x="1661160" y="1804691"/>
                  </a:lnTo>
                  <a:lnTo>
                    <a:pt x="1665922" y="1783399"/>
                  </a:lnTo>
                  <a:lnTo>
                    <a:pt x="1670050" y="1761154"/>
                  </a:lnTo>
                  <a:lnTo>
                    <a:pt x="1673860" y="1738273"/>
                  </a:lnTo>
                  <a:lnTo>
                    <a:pt x="1677987" y="1714756"/>
                  </a:lnTo>
                  <a:lnTo>
                    <a:pt x="1681162" y="1690286"/>
                  </a:lnTo>
                  <a:lnTo>
                    <a:pt x="1684337" y="1665180"/>
                  </a:lnTo>
                  <a:lnTo>
                    <a:pt x="1687195" y="1639121"/>
                  </a:lnTo>
                  <a:lnTo>
                    <a:pt x="1689735" y="1612427"/>
                  </a:lnTo>
                  <a:lnTo>
                    <a:pt x="1691957" y="1585097"/>
                  </a:lnTo>
                  <a:lnTo>
                    <a:pt x="1693862" y="1556813"/>
                  </a:lnTo>
                  <a:lnTo>
                    <a:pt x="1695450" y="1527894"/>
                  </a:lnTo>
                  <a:lnTo>
                    <a:pt x="1696720" y="1498021"/>
                  </a:lnTo>
                  <a:lnTo>
                    <a:pt x="1697672" y="1467831"/>
                  </a:lnTo>
                  <a:lnTo>
                    <a:pt x="1698942" y="1436687"/>
                  </a:lnTo>
                  <a:lnTo>
                    <a:pt x="1738312" y="1438912"/>
                  </a:lnTo>
                  <a:lnTo>
                    <a:pt x="1774825" y="1441454"/>
                  </a:lnTo>
                  <a:lnTo>
                    <a:pt x="1835150" y="1446221"/>
                  </a:lnTo>
                  <a:lnTo>
                    <a:pt x="1875472" y="1449399"/>
                  </a:lnTo>
                  <a:lnTo>
                    <a:pt x="1890077" y="1450670"/>
                  </a:lnTo>
                  <a:lnTo>
                    <a:pt x="1901190" y="1450988"/>
                  </a:lnTo>
                  <a:lnTo>
                    <a:pt x="1912620" y="1451941"/>
                  </a:lnTo>
                  <a:lnTo>
                    <a:pt x="1923415" y="1453212"/>
                  </a:lnTo>
                  <a:lnTo>
                    <a:pt x="1934210" y="1455119"/>
                  </a:lnTo>
                  <a:lnTo>
                    <a:pt x="1945005" y="1457662"/>
                  </a:lnTo>
                  <a:lnTo>
                    <a:pt x="1955482" y="1460522"/>
                  </a:lnTo>
                  <a:lnTo>
                    <a:pt x="1965642" y="1464017"/>
                  </a:lnTo>
                  <a:lnTo>
                    <a:pt x="1975485" y="1468149"/>
                  </a:lnTo>
                  <a:lnTo>
                    <a:pt x="1985327" y="1472598"/>
                  </a:lnTo>
                  <a:lnTo>
                    <a:pt x="1994852" y="1477047"/>
                  </a:lnTo>
                  <a:lnTo>
                    <a:pt x="2004060" y="1482767"/>
                  </a:lnTo>
                  <a:lnTo>
                    <a:pt x="2012950" y="1488170"/>
                  </a:lnTo>
                  <a:lnTo>
                    <a:pt x="2021522" y="1494526"/>
                  </a:lnTo>
                  <a:lnTo>
                    <a:pt x="2029777" y="1500881"/>
                  </a:lnTo>
                  <a:lnTo>
                    <a:pt x="2038032" y="1507873"/>
                  </a:lnTo>
                  <a:lnTo>
                    <a:pt x="2045652" y="1515182"/>
                  </a:lnTo>
                  <a:lnTo>
                    <a:pt x="2052637" y="1522809"/>
                  </a:lnTo>
                  <a:lnTo>
                    <a:pt x="2059622" y="1530754"/>
                  </a:lnTo>
                  <a:lnTo>
                    <a:pt x="2065972" y="1539334"/>
                  </a:lnTo>
                  <a:lnTo>
                    <a:pt x="2072322" y="1547597"/>
                  </a:lnTo>
                  <a:lnTo>
                    <a:pt x="2078037" y="1556495"/>
                  </a:lnTo>
                  <a:lnTo>
                    <a:pt x="2083435" y="1566029"/>
                  </a:lnTo>
                  <a:lnTo>
                    <a:pt x="2088197" y="1575563"/>
                  </a:lnTo>
                  <a:lnTo>
                    <a:pt x="2092642" y="1585414"/>
                  </a:lnTo>
                  <a:lnTo>
                    <a:pt x="2096452" y="1595266"/>
                  </a:lnTo>
                  <a:lnTo>
                    <a:pt x="2099945" y="1605117"/>
                  </a:lnTo>
                  <a:lnTo>
                    <a:pt x="2103120" y="1615605"/>
                  </a:lnTo>
                  <a:lnTo>
                    <a:pt x="2105660" y="1626410"/>
                  </a:lnTo>
                  <a:lnTo>
                    <a:pt x="2107247" y="1637215"/>
                  </a:lnTo>
                  <a:lnTo>
                    <a:pt x="2108835" y="1648337"/>
                  </a:lnTo>
                  <a:lnTo>
                    <a:pt x="2109470" y="1659460"/>
                  </a:lnTo>
                  <a:lnTo>
                    <a:pt x="2109787" y="1670901"/>
                  </a:lnTo>
                  <a:lnTo>
                    <a:pt x="2109787" y="1949605"/>
                  </a:lnTo>
                  <a:lnTo>
                    <a:pt x="2109787" y="1955325"/>
                  </a:lnTo>
                  <a:lnTo>
                    <a:pt x="2108835" y="1960728"/>
                  </a:lnTo>
                  <a:lnTo>
                    <a:pt x="2107882" y="1966448"/>
                  </a:lnTo>
                  <a:lnTo>
                    <a:pt x="2106295" y="1971850"/>
                  </a:lnTo>
                  <a:lnTo>
                    <a:pt x="2104072" y="1976935"/>
                  </a:lnTo>
                  <a:lnTo>
                    <a:pt x="2101532" y="1982020"/>
                  </a:lnTo>
                  <a:lnTo>
                    <a:pt x="2098675" y="1987105"/>
                  </a:lnTo>
                  <a:lnTo>
                    <a:pt x="2095182" y="1992189"/>
                  </a:lnTo>
                  <a:lnTo>
                    <a:pt x="2091690" y="1996956"/>
                  </a:lnTo>
                  <a:lnTo>
                    <a:pt x="2087245" y="2002041"/>
                  </a:lnTo>
                  <a:lnTo>
                    <a:pt x="2082800" y="2006490"/>
                  </a:lnTo>
                  <a:lnTo>
                    <a:pt x="2077720" y="2010939"/>
                  </a:lnTo>
                  <a:lnTo>
                    <a:pt x="2072322" y="2015706"/>
                  </a:lnTo>
                  <a:lnTo>
                    <a:pt x="2066607" y="2019837"/>
                  </a:lnTo>
                  <a:lnTo>
                    <a:pt x="2060575" y="2024286"/>
                  </a:lnTo>
                  <a:lnTo>
                    <a:pt x="2053907" y="2028418"/>
                  </a:lnTo>
                  <a:lnTo>
                    <a:pt x="2047240" y="2032549"/>
                  </a:lnTo>
                  <a:lnTo>
                    <a:pt x="2039937" y="2036680"/>
                  </a:lnTo>
                  <a:lnTo>
                    <a:pt x="2032317" y="2040494"/>
                  </a:lnTo>
                  <a:lnTo>
                    <a:pt x="2024697" y="2044307"/>
                  </a:lnTo>
                  <a:lnTo>
                    <a:pt x="2016442" y="2048121"/>
                  </a:lnTo>
                  <a:lnTo>
                    <a:pt x="2007870" y="2051934"/>
                  </a:lnTo>
                  <a:lnTo>
                    <a:pt x="1999297" y="2055430"/>
                  </a:lnTo>
                  <a:lnTo>
                    <a:pt x="1990090" y="2058926"/>
                  </a:lnTo>
                  <a:lnTo>
                    <a:pt x="1970722" y="2065599"/>
                  </a:lnTo>
                  <a:lnTo>
                    <a:pt x="1950402" y="2071955"/>
                  </a:lnTo>
                  <a:lnTo>
                    <a:pt x="1929130" y="2077675"/>
                  </a:lnTo>
                  <a:lnTo>
                    <a:pt x="1907222" y="2083396"/>
                  </a:lnTo>
                  <a:lnTo>
                    <a:pt x="1883727" y="2088480"/>
                  </a:lnTo>
                  <a:lnTo>
                    <a:pt x="1859597" y="2093565"/>
                  </a:lnTo>
                  <a:lnTo>
                    <a:pt x="1834515" y="2098014"/>
                  </a:lnTo>
                  <a:lnTo>
                    <a:pt x="1809115" y="2102146"/>
                  </a:lnTo>
                  <a:lnTo>
                    <a:pt x="1782762" y="2105959"/>
                  </a:lnTo>
                  <a:lnTo>
                    <a:pt x="1755457" y="2109455"/>
                  </a:lnTo>
                  <a:lnTo>
                    <a:pt x="1728152" y="2112633"/>
                  </a:lnTo>
                  <a:lnTo>
                    <a:pt x="1700212" y="2115175"/>
                  </a:lnTo>
                  <a:lnTo>
                    <a:pt x="1671637" y="2118035"/>
                  </a:lnTo>
                  <a:lnTo>
                    <a:pt x="1642745" y="2119942"/>
                  </a:lnTo>
                  <a:lnTo>
                    <a:pt x="1613535" y="2121849"/>
                  </a:lnTo>
                  <a:lnTo>
                    <a:pt x="1584325" y="2123120"/>
                  </a:lnTo>
                  <a:lnTo>
                    <a:pt x="1554480" y="2124391"/>
                  </a:lnTo>
                  <a:lnTo>
                    <a:pt x="1524635" y="2125027"/>
                  </a:lnTo>
                  <a:lnTo>
                    <a:pt x="1494790" y="2125344"/>
                  </a:lnTo>
                  <a:lnTo>
                    <a:pt x="1464945" y="2125662"/>
                  </a:lnTo>
                  <a:lnTo>
                    <a:pt x="1435100" y="2125344"/>
                  </a:lnTo>
                  <a:lnTo>
                    <a:pt x="1404937" y="2125027"/>
                  </a:lnTo>
                  <a:lnTo>
                    <a:pt x="1375092" y="2124391"/>
                  </a:lnTo>
                  <a:lnTo>
                    <a:pt x="1344930" y="2123120"/>
                  </a:lnTo>
                  <a:lnTo>
                    <a:pt x="1315085" y="2121849"/>
                  </a:lnTo>
                  <a:lnTo>
                    <a:pt x="1285557" y="2119942"/>
                  </a:lnTo>
                  <a:lnTo>
                    <a:pt x="1256030" y="2118035"/>
                  </a:lnTo>
                  <a:lnTo>
                    <a:pt x="1227455" y="2115175"/>
                  </a:lnTo>
                  <a:lnTo>
                    <a:pt x="1198562" y="2112633"/>
                  </a:lnTo>
                  <a:lnTo>
                    <a:pt x="1170622" y="2109455"/>
                  </a:lnTo>
                  <a:lnTo>
                    <a:pt x="1142682" y="2105959"/>
                  </a:lnTo>
                  <a:lnTo>
                    <a:pt x="1116012" y="2102146"/>
                  </a:lnTo>
                  <a:lnTo>
                    <a:pt x="1089660" y="2098014"/>
                  </a:lnTo>
                  <a:lnTo>
                    <a:pt x="1064260" y="2093565"/>
                  </a:lnTo>
                  <a:lnTo>
                    <a:pt x="1039177" y="2088480"/>
                  </a:lnTo>
                  <a:lnTo>
                    <a:pt x="1015364" y="2083396"/>
                  </a:lnTo>
                  <a:lnTo>
                    <a:pt x="992187" y="2077675"/>
                  </a:lnTo>
                  <a:lnTo>
                    <a:pt x="970597" y="2071955"/>
                  </a:lnTo>
                  <a:lnTo>
                    <a:pt x="949642" y="2065599"/>
                  </a:lnTo>
                  <a:lnTo>
                    <a:pt x="929639" y="2058926"/>
                  </a:lnTo>
                  <a:lnTo>
                    <a:pt x="910907" y="2051934"/>
                  </a:lnTo>
                  <a:lnTo>
                    <a:pt x="902334" y="2048121"/>
                  </a:lnTo>
                  <a:lnTo>
                    <a:pt x="893762" y="2044307"/>
                  </a:lnTo>
                  <a:lnTo>
                    <a:pt x="885507" y="2040494"/>
                  </a:lnTo>
                  <a:lnTo>
                    <a:pt x="877569" y="2036680"/>
                  </a:lnTo>
                  <a:lnTo>
                    <a:pt x="870584" y="2032549"/>
                  </a:lnTo>
                  <a:lnTo>
                    <a:pt x="863282" y="2028418"/>
                  </a:lnTo>
                  <a:lnTo>
                    <a:pt x="856614" y="2024286"/>
                  </a:lnTo>
                  <a:lnTo>
                    <a:pt x="850264" y="2019837"/>
                  </a:lnTo>
                  <a:lnTo>
                    <a:pt x="844232" y="2015706"/>
                  </a:lnTo>
                  <a:lnTo>
                    <a:pt x="838517" y="2010939"/>
                  </a:lnTo>
                  <a:lnTo>
                    <a:pt x="833437" y="2006490"/>
                  </a:lnTo>
                  <a:lnTo>
                    <a:pt x="828674" y="2002041"/>
                  </a:lnTo>
                  <a:lnTo>
                    <a:pt x="824229" y="1996956"/>
                  </a:lnTo>
                  <a:lnTo>
                    <a:pt x="820419" y="1992189"/>
                  </a:lnTo>
                  <a:lnTo>
                    <a:pt x="816609" y="1987105"/>
                  </a:lnTo>
                  <a:lnTo>
                    <a:pt x="813752" y="1982020"/>
                  </a:lnTo>
                  <a:lnTo>
                    <a:pt x="811212" y="1976935"/>
                  </a:lnTo>
                  <a:lnTo>
                    <a:pt x="808989" y="1971850"/>
                  </a:lnTo>
                  <a:lnTo>
                    <a:pt x="807084" y="1966448"/>
                  </a:lnTo>
                  <a:lnTo>
                    <a:pt x="805814" y="1960728"/>
                  </a:lnTo>
                  <a:lnTo>
                    <a:pt x="805179" y="1955325"/>
                  </a:lnTo>
                  <a:lnTo>
                    <a:pt x="804862" y="1949605"/>
                  </a:lnTo>
                  <a:lnTo>
                    <a:pt x="804862" y="1670901"/>
                  </a:lnTo>
                  <a:lnTo>
                    <a:pt x="805179" y="1659460"/>
                  </a:lnTo>
                  <a:lnTo>
                    <a:pt x="806132" y="1648337"/>
                  </a:lnTo>
                  <a:lnTo>
                    <a:pt x="807402" y="1637215"/>
                  </a:lnTo>
                  <a:lnTo>
                    <a:pt x="809624" y="1626410"/>
                  </a:lnTo>
                  <a:lnTo>
                    <a:pt x="812164" y="1615605"/>
                  </a:lnTo>
                  <a:lnTo>
                    <a:pt x="815022" y="1605117"/>
                  </a:lnTo>
                  <a:lnTo>
                    <a:pt x="818197" y="1595266"/>
                  </a:lnTo>
                  <a:lnTo>
                    <a:pt x="822324" y="1585414"/>
                  </a:lnTo>
                  <a:lnTo>
                    <a:pt x="826769" y="1575563"/>
                  </a:lnTo>
                  <a:lnTo>
                    <a:pt x="831849" y="1566029"/>
                  </a:lnTo>
                  <a:lnTo>
                    <a:pt x="836929" y="1556495"/>
                  </a:lnTo>
                  <a:lnTo>
                    <a:pt x="842327" y="1547597"/>
                  </a:lnTo>
                  <a:lnTo>
                    <a:pt x="848677" y="1539334"/>
                  </a:lnTo>
                  <a:lnTo>
                    <a:pt x="855344" y="1530754"/>
                  </a:lnTo>
                  <a:lnTo>
                    <a:pt x="862012" y="1522809"/>
                  </a:lnTo>
                  <a:lnTo>
                    <a:pt x="869632" y="1515182"/>
                  </a:lnTo>
                  <a:lnTo>
                    <a:pt x="876934" y="1507873"/>
                  </a:lnTo>
                  <a:lnTo>
                    <a:pt x="884872" y="1500881"/>
                  </a:lnTo>
                  <a:lnTo>
                    <a:pt x="893444" y="1494526"/>
                  </a:lnTo>
                  <a:lnTo>
                    <a:pt x="902017" y="1488170"/>
                  </a:lnTo>
                  <a:lnTo>
                    <a:pt x="910907" y="1482767"/>
                  </a:lnTo>
                  <a:lnTo>
                    <a:pt x="920114" y="1477047"/>
                  </a:lnTo>
                  <a:lnTo>
                    <a:pt x="929639" y="1472598"/>
                  </a:lnTo>
                  <a:lnTo>
                    <a:pt x="939482" y="1468149"/>
                  </a:lnTo>
                  <a:lnTo>
                    <a:pt x="949324" y="1464017"/>
                  </a:lnTo>
                  <a:lnTo>
                    <a:pt x="959802" y="1460522"/>
                  </a:lnTo>
                  <a:lnTo>
                    <a:pt x="969962" y="1457662"/>
                  </a:lnTo>
                  <a:lnTo>
                    <a:pt x="980439" y="1455119"/>
                  </a:lnTo>
                  <a:lnTo>
                    <a:pt x="991234" y="1453212"/>
                  </a:lnTo>
                  <a:lnTo>
                    <a:pt x="1002347" y="1451941"/>
                  </a:lnTo>
                  <a:lnTo>
                    <a:pt x="1013459" y="1450988"/>
                  </a:lnTo>
                  <a:lnTo>
                    <a:pt x="1024889" y="1450670"/>
                  </a:lnTo>
                  <a:lnTo>
                    <a:pt x="1039177" y="1449399"/>
                  </a:lnTo>
                  <a:lnTo>
                    <a:pt x="1079500" y="1446221"/>
                  </a:lnTo>
                  <a:lnTo>
                    <a:pt x="1140142" y="1441454"/>
                  </a:lnTo>
                  <a:lnTo>
                    <a:pt x="1176655" y="1438912"/>
                  </a:lnTo>
                  <a:lnTo>
                    <a:pt x="1216342" y="1436687"/>
                  </a:lnTo>
                  <a:close/>
                  <a:moveTo>
                    <a:pt x="1249771" y="769392"/>
                  </a:moveTo>
                  <a:lnTo>
                    <a:pt x="1245966" y="770028"/>
                  </a:lnTo>
                  <a:lnTo>
                    <a:pt x="1242477" y="770663"/>
                  </a:lnTo>
                  <a:lnTo>
                    <a:pt x="1239306" y="771933"/>
                  </a:lnTo>
                  <a:lnTo>
                    <a:pt x="1235818" y="773839"/>
                  </a:lnTo>
                  <a:lnTo>
                    <a:pt x="1232647" y="775427"/>
                  </a:lnTo>
                  <a:lnTo>
                    <a:pt x="1229476" y="777650"/>
                  </a:lnTo>
                  <a:lnTo>
                    <a:pt x="1226621" y="780191"/>
                  </a:lnTo>
                  <a:lnTo>
                    <a:pt x="1223450" y="782732"/>
                  </a:lnTo>
                  <a:lnTo>
                    <a:pt x="1217425" y="789084"/>
                  </a:lnTo>
                  <a:lnTo>
                    <a:pt x="1211717" y="796071"/>
                  </a:lnTo>
                  <a:lnTo>
                    <a:pt x="1206009" y="803376"/>
                  </a:lnTo>
                  <a:lnTo>
                    <a:pt x="1194275" y="819574"/>
                  </a:lnTo>
                  <a:lnTo>
                    <a:pt x="1186030" y="831008"/>
                  </a:lnTo>
                  <a:lnTo>
                    <a:pt x="1177785" y="843395"/>
                  </a:lnTo>
                  <a:lnTo>
                    <a:pt x="1169857" y="855781"/>
                  </a:lnTo>
                  <a:lnTo>
                    <a:pt x="1161929" y="868803"/>
                  </a:lnTo>
                  <a:lnTo>
                    <a:pt x="1159075" y="881507"/>
                  </a:lnTo>
                  <a:lnTo>
                    <a:pt x="1156856" y="894212"/>
                  </a:lnTo>
                  <a:lnTo>
                    <a:pt x="1154636" y="907233"/>
                  </a:lnTo>
                  <a:lnTo>
                    <a:pt x="1152733" y="920573"/>
                  </a:lnTo>
                  <a:lnTo>
                    <a:pt x="1151465" y="933595"/>
                  </a:lnTo>
                  <a:lnTo>
                    <a:pt x="1150513" y="947569"/>
                  </a:lnTo>
                  <a:lnTo>
                    <a:pt x="1149879" y="960909"/>
                  </a:lnTo>
                  <a:lnTo>
                    <a:pt x="1149879" y="974566"/>
                  </a:lnTo>
                  <a:lnTo>
                    <a:pt x="1149879" y="984412"/>
                  </a:lnTo>
                  <a:lnTo>
                    <a:pt x="1150196" y="994258"/>
                  </a:lnTo>
                  <a:lnTo>
                    <a:pt x="1151147" y="1003786"/>
                  </a:lnTo>
                  <a:lnTo>
                    <a:pt x="1151782" y="1013314"/>
                  </a:lnTo>
                  <a:lnTo>
                    <a:pt x="1153050" y="1023160"/>
                  </a:lnTo>
                  <a:lnTo>
                    <a:pt x="1154319" y="1032688"/>
                  </a:lnTo>
                  <a:lnTo>
                    <a:pt x="1156538" y="1042216"/>
                  </a:lnTo>
                  <a:lnTo>
                    <a:pt x="1158124" y="1051427"/>
                  </a:lnTo>
                  <a:lnTo>
                    <a:pt x="1160344" y="1060637"/>
                  </a:lnTo>
                  <a:lnTo>
                    <a:pt x="1162564" y="1069848"/>
                  </a:lnTo>
                  <a:lnTo>
                    <a:pt x="1165101" y="1079058"/>
                  </a:lnTo>
                  <a:lnTo>
                    <a:pt x="1168272" y="1088269"/>
                  </a:lnTo>
                  <a:lnTo>
                    <a:pt x="1171126" y="1096844"/>
                  </a:lnTo>
                  <a:lnTo>
                    <a:pt x="1174297" y="1106055"/>
                  </a:lnTo>
                  <a:lnTo>
                    <a:pt x="1177468" y="1114948"/>
                  </a:lnTo>
                  <a:lnTo>
                    <a:pt x="1181274" y="1123523"/>
                  </a:lnTo>
                  <a:lnTo>
                    <a:pt x="1184762" y="1132099"/>
                  </a:lnTo>
                  <a:lnTo>
                    <a:pt x="1188884" y="1140356"/>
                  </a:lnTo>
                  <a:lnTo>
                    <a:pt x="1193007" y="1148932"/>
                  </a:lnTo>
                  <a:lnTo>
                    <a:pt x="1197129" y="1157189"/>
                  </a:lnTo>
                  <a:lnTo>
                    <a:pt x="1206326" y="1173387"/>
                  </a:lnTo>
                  <a:lnTo>
                    <a:pt x="1215839" y="1188950"/>
                  </a:lnTo>
                  <a:lnTo>
                    <a:pt x="1225987" y="1204513"/>
                  </a:lnTo>
                  <a:lnTo>
                    <a:pt x="1236769" y="1219123"/>
                  </a:lnTo>
                  <a:lnTo>
                    <a:pt x="1247551" y="1233097"/>
                  </a:lnTo>
                  <a:lnTo>
                    <a:pt x="1258967" y="1246437"/>
                  </a:lnTo>
                  <a:lnTo>
                    <a:pt x="1271018" y="1259776"/>
                  </a:lnTo>
                  <a:lnTo>
                    <a:pt x="1283068" y="1271845"/>
                  </a:lnTo>
                  <a:lnTo>
                    <a:pt x="1295436" y="1283597"/>
                  </a:lnTo>
                  <a:lnTo>
                    <a:pt x="1308121" y="1294395"/>
                  </a:lnTo>
                  <a:lnTo>
                    <a:pt x="1320805" y="1304241"/>
                  </a:lnTo>
                  <a:lnTo>
                    <a:pt x="1333490" y="1313769"/>
                  </a:lnTo>
                  <a:lnTo>
                    <a:pt x="1346175" y="1322662"/>
                  </a:lnTo>
                  <a:lnTo>
                    <a:pt x="1359177" y="1330602"/>
                  </a:lnTo>
                  <a:lnTo>
                    <a:pt x="1371861" y="1337272"/>
                  </a:lnTo>
                  <a:lnTo>
                    <a:pt x="1384863" y="1343624"/>
                  </a:lnTo>
                  <a:lnTo>
                    <a:pt x="1397548" y="1348706"/>
                  </a:lnTo>
                  <a:lnTo>
                    <a:pt x="1403890" y="1350929"/>
                  </a:lnTo>
                  <a:lnTo>
                    <a:pt x="1410233" y="1353470"/>
                  </a:lnTo>
                  <a:lnTo>
                    <a:pt x="1416258" y="1355058"/>
                  </a:lnTo>
                  <a:lnTo>
                    <a:pt x="1422600" y="1356646"/>
                  </a:lnTo>
                  <a:lnTo>
                    <a:pt x="1428308" y="1358234"/>
                  </a:lnTo>
                  <a:lnTo>
                    <a:pt x="1434334" y="1359187"/>
                  </a:lnTo>
                  <a:lnTo>
                    <a:pt x="1440042" y="1360140"/>
                  </a:lnTo>
                  <a:lnTo>
                    <a:pt x="1446067" y="1360775"/>
                  </a:lnTo>
                  <a:lnTo>
                    <a:pt x="1451775" y="1361093"/>
                  </a:lnTo>
                  <a:lnTo>
                    <a:pt x="1457483" y="1361093"/>
                  </a:lnTo>
                  <a:lnTo>
                    <a:pt x="1462874" y="1361093"/>
                  </a:lnTo>
                  <a:lnTo>
                    <a:pt x="1468900" y="1360775"/>
                  </a:lnTo>
                  <a:lnTo>
                    <a:pt x="1474291" y="1360140"/>
                  </a:lnTo>
                  <a:lnTo>
                    <a:pt x="1480316" y="1359187"/>
                  </a:lnTo>
                  <a:lnTo>
                    <a:pt x="1486341" y="1358234"/>
                  </a:lnTo>
                  <a:lnTo>
                    <a:pt x="1492366" y="1356646"/>
                  </a:lnTo>
                  <a:lnTo>
                    <a:pt x="1498392" y="1355058"/>
                  </a:lnTo>
                  <a:lnTo>
                    <a:pt x="1504734" y="1353470"/>
                  </a:lnTo>
                  <a:lnTo>
                    <a:pt x="1510759" y="1350929"/>
                  </a:lnTo>
                  <a:lnTo>
                    <a:pt x="1517101" y="1348706"/>
                  </a:lnTo>
                  <a:lnTo>
                    <a:pt x="1529786" y="1343624"/>
                  </a:lnTo>
                  <a:lnTo>
                    <a:pt x="1542471" y="1337272"/>
                  </a:lnTo>
                  <a:lnTo>
                    <a:pt x="1555473" y="1330602"/>
                  </a:lnTo>
                  <a:lnTo>
                    <a:pt x="1568157" y="1322662"/>
                  </a:lnTo>
                  <a:lnTo>
                    <a:pt x="1581159" y="1313769"/>
                  </a:lnTo>
                  <a:lnTo>
                    <a:pt x="1593844" y="1304241"/>
                  </a:lnTo>
                  <a:lnTo>
                    <a:pt x="1606846" y="1294395"/>
                  </a:lnTo>
                  <a:lnTo>
                    <a:pt x="1619531" y="1283597"/>
                  </a:lnTo>
                  <a:lnTo>
                    <a:pt x="1631581" y="1271845"/>
                  </a:lnTo>
                  <a:lnTo>
                    <a:pt x="1643949" y="1259776"/>
                  </a:lnTo>
                  <a:lnTo>
                    <a:pt x="1655682" y="1246437"/>
                  </a:lnTo>
                  <a:lnTo>
                    <a:pt x="1667098" y="1233097"/>
                  </a:lnTo>
                  <a:lnTo>
                    <a:pt x="1678197" y="1219123"/>
                  </a:lnTo>
                  <a:lnTo>
                    <a:pt x="1688662" y="1204513"/>
                  </a:lnTo>
                  <a:lnTo>
                    <a:pt x="1698810" y="1188950"/>
                  </a:lnTo>
                  <a:lnTo>
                    <a:pt x="1708324" y="1173387"/>
                  </a:lnTo>
                  <a:lnTo>
                    <a:pt x="1717203" y="1157189"/>
                  </a:lnTo>
                  <a:lnTo>
                    <a:pt x="1721643" y="1148932"/>
                  </a:lnTo>
                  <a:lnTo>
                    <a:pt x="1725765" y="1140356"/>
                  </a:lnTo>
                  <a:lnTo>
                    <a:pt x="1729570" y="1132099"/>
                  </a:lnTo>
                  <a:lnTo>
                    <a:pt x="1733693" y="1123523"/>
                  </a:lnTo>
                  <a:lnTo>
                    <a:pt x="1737181" y="1114948"/>
                  </a:lnTo>
                  <a:lnTo>
                    <a:pt x="1740352" y="1106055"/>
                  </a:lnTo>
                  <a:lnTo>
                    <a:pt x="1743524" y="1096844"/>
                  </a:lnTo>
                  <a:lnTo>
                    <a:pt x="1746695" y="1088269"/>
                  </a:lnTo>
                  <a:lnTo>
                    <a:pt x="1749232" y="1079058"/>
                  </a:lnTo>
                  <a:lnTo>
                    <a:pt x="1751769" y="1069848"/>
                  </a:lnTo>
                  <a:lnTo>
                    <a:pt x="1754306" y="1060637"/>
                  </a:lnTo>
                  <a:lnTo>
                    <a:pt x="1756525" y="1051427"/>
                  </a:lnTo>
                  <a:lnTo>
                    <a:pt x="1758428" y="1042216"/>
                  </a:lnTo>
                  <a:lnTo>
                    <a:pt x="1760014" y="1032688"/>
                  </a:lnTo>
                  <a:lnTo>
                    <a:pt x="1761599" y="1023160"/>
                  </a:lnTo>
                  <a:lnTo>
                    <a:pt x="1762551" y="1013314"/>
                  </a:lnTo>
                  <a:lnTo>
                    <a:pt x="1763502" y="1003786"/>
                  </a:lnTo>
                  <a:lnTo>
                    <a:pt x="1764136" y="994258"/>
                  </a:lnTo>
                  <a:lnTo>
                    <a:pt x="1764453" y="984412"/>
                  </a:lnTo>
                  <a:lnTo>
                    <a:pt x="1764771" y="974566"/>
                  </a:lnTo>
                  <a:lnTo>
                    <a:pt x="1764453" y="962815"/>
                  </a:lnTo>
                  <a:lnTo>
                    <a:pt x="1763819" y="951063"/>
                  </a:lnTo>
                  <a:lnTo>
                    <a:pt x="1748598" y="950745"/>
                  </a:lnTo>
                  <a:lnTo>
                    <a:pt x="1733059" y="949793"/>
                  </a:lnTo>
                  <a:lnTo>
                    <a:pt x="1716886" y="948840"/>
                  </a:lnTo>
                  <a:lnTo>
                    <a:pt x="1701030" y="947569"/>
                  </a:lnTo>
                  <a:lnTo>
                    <a:pt x="1684223" y="945664"/>
                  </a:lnTo>
                  <a:lnTo>
                    <a:pt x="1667732" y="943758"/>
                  </a:lnTo>
                  <a:lnTo>
                    <a:pt x="1650925" y="941852"/>
                  </a:lnTo>
                  <a:lnTo>
                    <a:pt x="1634435" y="939629"/>
                  </a:lnTo>
                  <a:lnTo>
                    <a:pt x="1617628" y="937406"/>
                  </a:lnTo>
                  <a:lnTo>
                    <a:pt x="1600503" y="934548"/>
                  </a:lnTo>
                  <a:lnTo>
                    <a:pt x="1584013" y="931689"/>
                  </a:lnTo>
                  <a:lnTo>
                    <a:pt x="1567206" y="928513"/>
                  </a:lnTo>
                  <a:lnTo>
                    <a:pt x="1550716" y="925337"/>
                  </a:lnTo>
                  <a:lnTo>
                    <a:pt x="1533909" y="921526"/>
                  </a:lnTo>
                  <a:lnTo>
                    <a:pt x="1517736" y="917714"/>
                  </a:lnTo>
                  <a:lnTo>
                    <a:pt x="1502197" y="913903"/>
                  </a:lnTo>
                  <a:lnTo>
                    <a:pt x="1486024" y="909457"/>
                  </a:lnTo>
                  <a:lnTo>
                    <a:pt x="1470802" y="905010"/>
                  </a:lnTo>
                  <a:lnTo>
                    <a:pt x="1456215" y="900564"/>
                  </a:lnTo>
                  <a:lnTo>
                    <a:pt x="1441310" y="895164"/>
                  </a:lnTo>
                  <a:lnTo>
                    <a:pt x="1427357" y="890400"/>
                  </a:lnTo>
                  <a:lnTo>
                    <a:pt x="1413721" y="884683"/>
                  </a:lnTo>
                  <a:lnTo>
                    <a:pt x="1400719" y="879284"/>
                  </a:lnTo>
                  <a:lnTo>
                    <a:pt x="1388352" y="873250"/>
                  </a:lnTo>
                  <a:lnTo>
                    <a:pt x="1376618" y="867533"/>
                  </a:lnTo>
                  <a:lnTo>
                    <a:pt x="1365519" y="861181"/>
                  </a:lnTo>
                  <a:lnTo>
                    <a:pt x="1355054" y="854828"/>
                  </a:lnTo>
                  <a:lnTo>
                    <a:pt x="1345541" y="848159"/>
                  </a:lnTo>
                  <a:lnTo>
                    <a:pt x="1336661" y="841171"/>
                  </a:lnTo>
                  <a:lnTo>
                    <a:pt x="1329051" y="834184"/>
                  </a:lnTo>
                  <a:lnTo>
                    <a:pt x="1324928" y="830690"/>
                  </a:lnTo>
                  <a:lnTo>
                    <a:pt x="1321757" y="826879"/>
                  </a:lnTo>
                  <a:lnTo>
                    <a:pt x="1318586" y="823068"/>
                  </a:lnTo>
                  <a:lnTo>
                    <a:pt x="1315414" y="819574"/>
                  </a:lnTo>
                  <a:lnTo>
                    <a:pt x="1309706" y="811634"/>
                  </a:lnTo>
                  <a:lnTo>
                    <a:pt x="1303681" y="804647"/>
                  </a:lnTo>
                  <a:lnTo>
                    <a:pt x="1298607" y="798612"/>
                  </a:lnTo>
                  <a:lnTo>
                    <a:pt x="1293216" y="792578"/>
                  </a:lnTo>
                  <a:lnTo>
                    <a:pt x="1288142" y="787813"/>
                  </a:lnTo>
                  <a:lnTo>
                    <a:pt x="1283386" y="783367"/>
                  </a:lnTo>
                  <a:lnTo>
                    <a:pt x="1278312" y="779873"/>
                  </a:lnTo>
                  <a:lnTo>
                    <a:pt x="1273872" y="777015"/>
                  </a:lnTo>
                  <a:lnTo>
                    <a:pt x="1269432" y="774474"/>
                  </a:lnTo>
                  <a:lnTo>
                    <a:pt x="1265310" y="772251"/>
                  </a:lnTo>
                  <a:lnTo>
                    <a:pt x="1261187" y="770980"/>
                  </a:lnTo>
                  <a:lnTo>
                    <a:pt x="1257065" y="770028"/>
                  </a:lnTo>
                  <a:lnTo>
                    <a:pt x="1253576" y="769392"/>
                  </a:lnTo>
                  <a:lnTo>
                    <a:pt x="1249771" y="769392"/>
                  </a:lnTo>
                  <a:close/>
                  <a:moveTo>
                    <a:pt x="1457483" y="500062"/>
                  </a:moveTo>
                  <a:lnTo>
                    <a:pt x="1467631" y="500380"/>
                  </a:lnTo>
                  <a:lnTo>
                    <a:pt x="1477462" y="500697"/>
                  </a:lnTo>
                  <a:lnTo>
                    <a:pt x="1487609" y="501650"/>
                  </a:lnTo>
                  <a:lnTo>
                    <a:pt x="1497757" y="502603"/>
                  </a:lnTo>
                  <a:lnTo>
                    <a:pt x="1507588" y="503874"/>
                  </a:lnTo>
                  <a:lnTo>
                    <a:pt x="1517419" y="505462"/>
                  </a:lnTo>
                  <a:lnTo>
                    <a:pt x="1527249" y="507685"/>
                  </a:lnTo>
                  <a:lnTo>
                    <a:pt x="1537080" y="509908"/>
                  </a:lnTo>
                  <a:lnTo>
                    <a:pt x="1546276" y="512449"/>
                  </a:lnTo>
                  <a:lnTo>
                    <a:pt x="1556107" y="514990"/>
                  </a:lnTo>
                  <a:lnTo>
                    <a:pt x="1565303" y="518483"/>
                  </a:lnTo>
                  <a:lnTo>
                    <a:pt x="1574817" y="521659"/>
                  </a:lnTo>
                  <a:lnTo>
                    <a:pt x="1584013" y="525153"/>
                  </a:lnTo>
                  <a:lnTo>
                    <a:pt x="1592893" y="528964"/>
                  </a:lnTo>
                  <a:lnTo>
                    <a:pt x="1602089" y="533093"/>
                  </a:lnTo>
                  <a:lnTo>
                    <a:pt x="1610968" y="537540"/>
                  </a:lnTo>
                  <a:lnTo>
                    <a:pt x="1619848" y="542304"/>
                  </a:lnTo>
                  <a:lnTo>
                    <a:pt x="1628410" y="547068"/>
                  </a:lnTo>
                  <a:lnTo>
                    <a:pt x="1636972" y="552150"/>
                  </a:lnTo>
                  <a:lnTo>
                    <a:pt x="1645534" y="557549"/>
                  </a:lnTo>
                  <a:lnTo>
                    <a:pt x="1654096" y="562948"/>
                  </a:lnTo>
                  <a:lnTo>
                    <a:pt x="1662024" y="568983"/>
                  </a:lnTo>
                  <a:lnTo>
                    <a:pt x="1670269" y="575017"/>
                  </a:lnTo>
                  <a:lnTo>
                    <a:pt x="1678197" y="581369"/>
                  </a:lnTo>
                  <a:lnTo>
                    <a:pt x="1685808" y="588039"/>
                  </a:lnTo>
                  <a:lnTo>
                    <a:pt x="1693736" y="594391"/>
                  </a:lnTo>
                  <a:lnTo>
                    <a:pt x="1701347" y="601696"/>
                  </a:lnTo>
                  <a:lnTo>
                    <a:pt x="1708641" y="608684"/>
                  </a:lnTo>
                  <a:lnTo>
                    <a:pt x="1715934" y="615989"/>
                  </a:lnTo>
                  <a:lnTo>
                    <a:pt x="1723228" y="623611"/>
                  </a:lnTo>
                  <a:lnTo>
                    <a:pt x="1729888" y="631234"/>
                  </a:lnTo>
                  <a:lnTo>
                    <a:pt x="1736864" y="639174"/>
                  </a:lnTo>
                  <a:lnTo>
                    <a:pt x="1743207" y="647432"/>
                  </a:lnTo>
                  <a:lnTo>
                    <a:pt x="1749866" y="655689"/>
                  </a:lnTo>
                  <a:lnTo>
                    <a:pt x="1756208" y="664265"/>
                  </a:lnTo>
                  <a:lnTo>
                    <a:pt x="1762234" y="673158"/>
                  </a:lnTo>
                  <a:lnTo>
                    <a:pt x="1768259" y="682051"/>
                  </a:lnTo>
                  <a:lnTo>
                    <a:pt x="1773967" y="690944"/>
                  </a:lnTo>
                  <a:lnTo>
                    <a:pt x="1779675" y="700154"/>
                  </a:lnTo>
                  <a:lnTo>
                    <a:pt x="1785066" y="709682"/>
                  </a:lnTo>
                  <a:lnTo>
                    <a:pt x="1790140" y="719211"/>
                  </a:lnTo>
                  <a:lnTo>
                    <a:pt x="1795531" y="728739"/>
                  </a:lnTo>
                  <a:lnTo>
                    <a:pt x="1800288" y="738902"/>
                  </a:lnTo>
                  <a:lnTo>
                    <a:pt x="1805045" y="748430"/>
                  </a:lnTo>
                  <a:lnTo>
                    <a:pt x="1809484" y="758594"/>
                  </a:lnTo>
                  <a:lnTo>
                    <a:pt x="1813924" y="769075"/>
                  </a:lnTo>
                  <a:lnTo>
                    <a:pt x="1817729" y="779556"/>
                  </a:lnTo>
                  <a:lnTo>
                    <a:pt x="1821535" y="790037"/>
                  </a:lnTo>
                  <a:lnTo>
                    <a:pt x="1825340" y="800835"/>
                  </a:lnTo>
                  <a:lnTo>
                    <a:pt x="1828828" y="811634"/>
                  </a:lnTo>
                  <a:lnTo>
                    <a:pt x="1832000" y="822750"/>
                  </a:lnTo>
                  <a:lnTo>
                    <a:pt x="1834854" y="833866"/>
                  </a:lnTo>
                  <a:lnTo>
                    <a:pt x="1837708" y="844983"/>
                  </a:lnTo>
                  <a:lnTo>
                    <a:pt x="1840245" y="856416"/>
                  </a:lnTo>
                  <a:lnTo>
                    <a:pt x="1842464" y="867850"/>
                  </a:lnTo>
                  <a:lnTo>
                    <a:pt x="1844684" y="879284"/>
                  </a:lnTo>
                  <a:lnTo>
                    <a:pt x="1846270" y="890718"/>
                  </a:lnTo>
                  <a:lnTo>
                    <a:pt x="1847855" y="902469"/>
                  </a:lnTo>
                  <a:lnTo>
                    <a:pt x="1849758" y="914221"/>
                  </a:lnTo>
                  <a:lnTo>
                    <a:pt x="1850710" y="926290"/>
                  </a:lnTo>
                  <a:lnTo>
                    <a:pt x="1851661" y="938359"/>
                  </a:lnTo>
                  <a:lnTo>
                    <a:pt x="1852295" y="950428"/>
                  </a:lnTo>
                  <a:lnTo>
                    <a:pt x="1852612" y="962497"/>
                  </a:lnTo>
                  <a:lnTo>
                    <a:pt x="1852612" y="974566"/>
                  </a:lnTo>
                  <a:lnTo>
                    <a:pt x="1852612" y="987270"/>
                  </a:lnTo>
                  <a:lnTo>
                    <a:pt x="1851978" y="999657"/>
                  </a:lnTo>
                  <a:lnTo>
                    <a:pt x="1851344" y="1012361"/>
                  </a:lnTo>
                  <a:lnTo>
                    <a:pt x="1850075" y="1024430"/>
                  </a:lnTo>
                  <a:lnTo>
                    <a:pt x="1848490" y="1036817"/>
                  </a:lnTo>
                  <a:lnTo>
                    <a:pt x="1846587" y="1048886"/>
                  </a:lnTo>
                  <a:lnTo>
                    <a:pt x="1844367" y="1060955"/>
                  </a:lnTo>
                  <a:lnTo>
                    <a:pt x="1842147" y="1072706"/>
                  </a:lnTo>
                  <a:lnTo>
                    <a:pt x="1839293" y="1084458"/>
                  </a:lnTo>
                  <a:lnTo>
                    <a:pt x="1836122" y="1095891"/>
                  </a:lnTo>
                  <a:lnTo>
                    <a:pt x="1832951" y="1107643"/>
                  </a:lnTo>
                  <a:lnTo>
                    <a:pt x="1829463" y="1118759"/>
                  </a:lnTo>
                  <a:lnTo>
                    <a:pt x="1825974" y="1130193"/>
                  </a:lnTo>
                  <a:lnTo>
                    <a:pt x="1821535" y="1141309"/>
                  </a:lnTo>
                  <a:lnTo>
                    <a:pt x="1817412" y="1152108"/>
                  </a:lnTo>
                  <a:lnTo>
                    <a:pt x="1812655" y="1162906"/>
                  </a:lnTo>
                  <a:lnTo>
                    <a:pt x="1807899" y="1173705"/>
                  </a:lnTo>
                  <a:lnTo>
                    <a:pt x="1803142" y="1184186"/>
                  </a:lnTo>
                  <a:lnTo>
                    <a:pt x="1797751" y="1194667"/>
                  </a:lnTo>
                  <a:lnTo>
                    <a:pt x="1792360" y="1204830"/>
                  </a:lnTo>
                  <a:lnTo>
                    <a:pt x="1786652" y="1214994"/>
                  </a:lnTo>
                  <a:lnTo>
                    <a:pt x="1780944" y="1224840"/>
                  </a:lnTo>
                  <a:lnTo>
                    <a:pt x="1774601" y="1234050"/>
                  </a:lnTo>
                  <a:lnTo>
                    <a:pt x="1768576" y="1243896"/>
                  </a:lnTo>
                  <a:lnTo>
                    <a:pt x="1762234" y="1253107"/>
                  </a:lnTo>
                  <a:lnTo>
                    <a:pt x="1755891" y="1262317"/>
                  </a:lnTo>
                  <a:lnTo>
                    <a:pt x="1748915" y="1271528"/>
                  </a:lnTo>
                  <a:lnTo>
                    <a:pt x="1741938" y="1280103"/>
                  </a:lnTo>
                  <a:lnTo>
                    <a:pt x="1735279" y="1288678"/>
                  </a:lnTo>
                  <a:lnTo>
                    <a:pt x="1727985" y="1297254"/>
                  </a:lnTo>
                  <a:lnTo>
                    <a:pt x="1720691" y="1305194"/>
                  </a:lnTo>
                  <a:lnTo>
                    <a:pt x="1713397" y="1313452"/>
                  </a:lnTo>
                  <a:lnTo>
                    <a:pt x="1705787" y="1321392"/>
                  </a:lnTo>
                  <a:lnTo>
                    <a:pt x="1698493" y="1329014"/>
                  </a:lnTo>
                  <a:lnTo>
                    <a:pt x="1690565" y="1336319"/>
                  </a:lnTo>
                  <a:lnTo>
                    <a:pt x="1682637" y="1343624"/>
                  </a:lnTo>
                  <a:lnTo>
                    <a:pt x="1674709" y="1350612"/>
                  </a:lnTo>
                  <a:lnTo>
                    <a:pt x="1666781" y="1357599"/>
                  </a:lnTo>
                  <a:lnTo>
                    <a:pt x="1658853" y="1364269"/>
                  </a:lnTo>
                  <a:lnTo>
                    <a:pt x="1650608" y="1370303"/>
                  </a:lnTo>
                  <a:lnTo>
                    <a:pt x="1642680" y="1376655"/>
                  </a:lnTo>
                  <a:lnTo>
                    <a:pt x="1634435" y="1382372"/>
                  </a:lnTo>
                  <a:lnTo>
                    <a:pt x="1626190" y="1388407"/>
                  </a:lnTo>
                  <a:lnTo>
                    <a:pt x="1617945" y="1393806"/>
                  </a:lnTo>
                  <a:lnTo>
                    <a:pt x="1609700" y="1399205"/>
                  </a:lnTo>
                  <a:lnTo>
                    <a:pt x="1601455" y="1403970"/>
                  </a:lnTo>
                  <a:lnTo>
                    <a:pt x="1592893" y="1408416"/>
                  </a:lnTo>
                  <a:lnTo>
                    <a:pt x="1584648" y="1413180"/>
                  </a:lnTo>
                  <a:lnTo>
                    <a:pt x="1576403" y="1417309"/>
                  </a:lnTo>
                  <a:lnTo>
                    <a:pt x="1568157" y="1421120"/>
                  </a:lnTo>
                  <a:lnTo>
                    <a:pt x="1559912" y="1425249"/>
                  </a:lnTo>
                  <a:lnTo>
                    <a:pt x="1551667" y="1428743"/>
                  </a:lnTo>
                  <a:lnTo>
                    <a:pt x="1543422" y="1431601"/>
                  </a:lnTo>
                  <a:lnTo>
                    <a:pt x="1535177" y="1434777"/>
                  </a:lnTo>
                  <a:lnTo>
                    <a:pt x="1527249" y="1437636"/>
                  </a:lnTo>
                  <a:lnTo>
                    <a:pt x="1519004" y="1439859"/>
                  </a:lnTo>
                  <a:lnTo>
                    <a:pt x="1510759" y="1442082"/>
                  </a:lnTo>
                  <a:lnTo>
                    <a:pt x="1503148" y="1443670"/>
                  </a:lnTo>
                  <a:lnTo>
                    <a:pt x="1495220" y="1445576"/>
                  </a:lnTo>
                  <a:lnTo>
                    <a:pt x="1487292" y="1446846"/>
                  </a:lnTo>
                  <a:lnTo>
                    <a:pt x="1479999" y="1448117"/>
                  </a:lnTo>
                  <a:lnTo>
                    <a:pt x="1472071" y="1448752"/>
                  </a:lnTo>
                  <a:lnTo>
                    <a:pt x="1464460" y="1449070"/>
                  </a:lnTo>
                  <a:lnTo>
                    <a:pt x="1457483" y="1449387"/>
                  </a:lnTo>
                  <a:lnTo>
                    <a:pt x="1449872" y="1449070"/>
                  </a:lnTo>
                  <a:lnTo>
                    <a:pt x="1442579" y="1448752"/>
                  </a:lnTo>
                  <a:lnTo>
                    <a:pt x="1434968" y="1448117"/>
                  </a:lnTo>
                  <a:lnTo>
                    <a:pt x="1427357" y="1446846"/>
                  </a:lnTo>
                  <a:lnTo>
                    <a:pt x="1419429" y="1445576"/>
                  </a:lnTo>
                  <a:lnTo>
                    <a:pt x="1411818" y="1443670"/>
                  </a:lnTo>
                  <a:lnTo>
                    <a:pt x="1403573" y="1442082"/>
                  </a:lnTo>
                  <a:lnTo>
                    <a:pt x="1395645" y="1439859"/>
                  </a:lnTo>
                  <a:lnTo>
                    <a:pt x="1387717" y="1437636"/>
                  </a:lnTo>
                  <a:lnTo>
                    <a:pt x="1379472" y="1434777"/>
                  </a:lnTo>
                  <a:lnTo>
                    <a:pt x="1371227" y="1431601"/>
                  </a:lnTo>
                  <a:lnTo>
                    <a:pt x="1362982" y="1428743"/>
                  </a:lnTo>
                  <a:lnTo>
                    <a:pt x="1355054" y="1425249"/>
                  </a:lnTo>
                  <a:lnTo>
                    <a:pt x="1346492" y="1421120"/>
                  </a:lnTo>
                  <a:lnTo>
                    <a:pt x="1338247" y="1417309"/>
                  </a:lnTo>
                  <a:lnTo>
                    <a:pt x="1330002" y="1413180"/>
                  </a:lnTo>
                  <a:lnTo>
                    <a:pt x="1321757" y="1408416"/>
                  </a:lnTo>
                  <a:lnTo>
                    <a:pt x="1313195" y="1403970"/>
                  </a:lnTo>
                  <a:lnTo>
                    <a:pt x="1304950" y="1399205"/>
                  </a:lnTo>
                  <a:lnTo>
                    <a:pt x="1296705" y="1393806"/>
                  </a:lnTo>
                  <a:lnTo>
                    <a:pt x="1288459" y="1388407"/>
                  </a:lnTo>
                  <a:lnTo>
                    <a:pt x="1280214" y="1382372"/>
                  </a:lnTo>
                  <a:lnTo>
                    <a:pt x="1272286" y="1376655"/>
                  </a:lnTo>
                  <a:lnTo>
                    <a:pt x="1264041" y="1370303"/>
                  </a:lnTo>
                  <a:lnTo>
                    <a:pt x="1255796" y="1364269"/>
                  </a:lnTo>
                  <a:lnTo>
                    <a:pt x="1247551" y="1357599"/>
                  </a:lnTo>
                  <a:lnTo>
                    <a:pt x="1239940" y="1350612"/>
                  </a:lnTo>
                  <a:lnTo>
                    <a:pt x="1232012" y="1343624"/>
                  </a:lnTo>
                  <a:lnTo>
                    <a:pt x="1224085" y="1336319"/>
                  </a:lnTo>
                  <a:lnTo>
                    <a:pt x="1216474" y="1329014"/>
                  </a:lnTo>
                  <a:lnTo>
                    <a:pt x="1208863" y="1321392"/>
                  </a:lnTo>
                  <a:lnTo>
                    <a:pt x="1201252" y="1313452"/>
                  </a:lnTo>
                  <a:lnTo>
                    <a:pt x="1193958" y="1305194"/>
                  </a:lnTo>
                  <a:lnTo>
                    <a:pt x="1186665" y="1297254"/>
                  </a:lnTo>
                  <a:lnTo>
                    <a:pt x="1179688" y="1288678"/>
                  </a:lnTo>
                  <a:lnTo>
                    <a:pt x="1172711" y="1280103"/>
                  </a:lnTo>
                  <a:lnTo>
                    <a:pt x="1165735" y="1271528"/>
                  </a:lnTo>
                  <a:lnTo>
                    <a:pt x="1159075" y="1262317"/>
                  </a:lnTo>
                  <a:lnTo>
                    <a:pt x="1152416" y="1253107"/>
                  </a:lnTo>
                  <a:lnTo>
                    <a:pt x="1146073" y="1243896"/>
                  </a:lnTo>
                  <a:lnTo>
                    <a:pt x="1139731" y="1234050"/>
                  </a:lnTo>
                  <a:lnTo>
                    <a:pt x="1134023" y="1224840"/>
                  </a:lnTo>
                  <a:lnTo>
                    <a:pt x="1127998" y="1214994"/>
                  </a:lnTo>
                  <a:lnTo>
                    <a:pt x="1122607" y="1204830"/>
                  </a:lnTo>
                  <a:lnTo>
                    <a:pt x="1116899" y="1194667"/>
                  </a:lnTo>
                  <a:lnTo>
                    <a:pt x="1111825" y="1184186"/>
                  </a:lnTo>
                  <a:lnTo>
                    <a:pt x="1106751" y="1173705"/>
                  </a:lnTo>
                  <a:lnTo>
                    <a:pt x="1101994" y="1162906"/>
                  </a:lnTo>
                  <a:lnTo>
                    <a:pt x="1097237" y="1152108"/>
                  </a:lnTo>
                  <a:lnTo>
                    <a:pt x="1093115" y="1141309"/>
                  </a:lnTo>
                  <a:lnTo>
                    <a:pt x="1088992" y="1130193"/>
                  </a:lnTo>
                  <a:lnTo>
                    <a:pt x="1085187" y="1118759"/>
                  </a:lnTo>
                  <a:lnTo>
                    <a:pt x="1081699" y="1107643"/>
                  </a:lnTo>
                  <a:lnTo>
                    <a:pt x="1078527" y="1095891"/>
                  </a:lnTo>
                  <a:lnTo>
                    <a:pt x="1075356" y="1084458"/>
                  </a:lnTo>
                  <a:lnTo>
                    <a:pt x="1072502" y="1072706"/>
                  </a:lnTo>
                  <a:lnTo>
                    <a:pt x="1070282" y="1060955"/>
                  </a:lnTo>
                  <a:lnTo>
                    <a:pt x="1068062" y="1048886"/>
                  </a:lnTo>
                  <a:lnTo>
                    <a:pt x="1066477" y="1036817"/>
                  </a:lnTo>
                  <a:lnTo>
                    <a:pt x="1064891" y="1024430"/>
                  </a:lnTo>
                  <a:lnTo>
                    <a:pt x="1063623" y="1012361"/>
                  </a:lnTo>
                  <a:lnTo>
                    <a:pt x="1062671" y="999657"/>
                  </a:lnTo>
                  <a:lnTo>
                    <a:pt x="1062037" y="987270"/>
                  </a:lnTo>
                  <a:lnTo>
                    <a:pt x="1062037" y="974566"/>
                  </a:lnTo>
                  <a:lnTo>
                    <a:pt x="1062037" y="962497"/>
                  </a:lnTo>
                  <a:lnTo>
                    <a:pt x="1062354" y="950428"/>
                  </a:lnTo>
                  <a:lnTo>
                    <a:pt x="1063306" y="938359"/>
                  </a:lnTo>
                  <a:lnTo>
                    <a:pt x="1064257" y="926290"/>
                  </a:lnTo>
                  <a:lnTo>
                    <a:pt x="1065208" y="914221"/>
                  </a:lnTo>
                  <a:lnTo>
                    <a:pt x="1066794" y="902469"/>
                  </a:lnTo>
                  <a:lnTo>
                    <a:pt x="1068380" y="890718"/>
                  </a:lnTo>
                  <a:lnTo>
                    <a:pt x="1069965" y="879284"/>
                  </a:lnTo>
                  <a:lnTo>
                    <a:pt x="1072185" y="867850"/>
                  </a:lnTo>
                  <a:lnTo>
                    <a:pt x="1074405" y="856416"/>
                  </a:lnTo>
                  <a:lnTo>
                    <a:pt x="1077259" y="844983"/>
                  </a:lnTo>
                  <a:lnTo>
                    <a:pt x="1079796" y="833866"/>
                  </a:lnTo>
                  <a:lnTo>
                    <a:pt x="1082650" y="822750"/>
                  </a:lnTo>
                  <a:lnTo>
                    <a:pt x="1085821" y="811634"/>
                  </a:lnTo>
                  <a:lnTo>
                    <a:pt x="1089627" y="800835"/>
                  </a:lnTo>
                  <a:lnTo>
                    <a:pt x="1093115" y="790037"/>
                  </a:lnTo>
                  <a:lnTo>
                    <a:pt x="1096920" y="779556"/>
                  </a:lnTo>
                  <a:lnTo>
                    <a:pt x="1101043" y="769075"/>
                  </a:lnTo>
                  <a:lnTo>
                    <a:pt x="1105165" y="758594"/>
                  </a:lnTo>
                  <a:lnTo>
                    <a:pt x="1109922" y="748430"/>
                  </a:lnTo>
                  <a:lnTo>
                    <a:pt x="1114362" y="738902"/>
                  </a:lnTo>
                  <a:lnTo>
                    <a:pt x="1119118" y="728739"/>
                  </a:lnTo>
                  <a:lnTo>
                    <a:pt x="1124509" y="719211"/>
                  </a:lnTo>
                  <a:lnTo>
                    <a:pt x="1129583" y="709682"/>
                  </a:lnTo>
                  <a:lnTo>
                    <a:pt x="1135291" y="700154"/>
                  </a:lnTo>
                  <a:lnTo>
                    <a:pt x="1140682" y="690944"/>
                  </a:lnTo>
                  <a:lnTo>
                    <a:pt x="1146391" y="682051"/>
                  </a:lnTo>
                  <a:lnTo>
                    <a:pt x="1152416" y="673158"/>
                  </a:lnTo>
                  <a:lnTo>
                    <a:pt x="1158758" y="664265"/>
                  </a:lnTo>
                  <a:lnTo>
                    <a:pt x="1164783" y="655689"/>
                  </a:lnTo>
                  <a:lnTo>
                    <a:pt x="1171443" y="647432"/>
                  </a:lnTo>
                  <a:lnTo>
                    <a:pt x="1177785" y="639174"/>
                  </a:lnTo>
                  <a:lnTo>
                    <a:pt x="1184762" y="631234"/>
                  </a:lnTo>
                  <a:lnTo>
                    <a:pt x="1191738" y="623611"/>
                  </a:lnTo>
                  <a:lnTo>
                    <a:pt x="1198715" y="615989"/>
                  </a:lnTo>
                  <a:lnTo>
                    <a:pt x="1206009" y="608684"/>
                  </a:lnTo>
                  <a:lnTo>
                    <a:pt x="1213620" y="601696"/>
                  </a:lnTo>
                  <a:lnTo>
                    <a:pt x="1220913" y="594391"/>
                  </a:lnTo>
                  <a:lnTo>
                    <a:pt x="1228841" y="588039"/>
                  </a:lnTo>
                  <a:lnTo>
                    <a:pt x="1236769" y="581369"/>
                  </a:lnTo>
                  <a:lnTo>
                    <a:pt x="1244380" y="575017"/>
                  </a:lnTo>
                  <a:lnTo>
                    <a:pt x="1252625" y="568983"/>
                  </a:lnTo>
                  <a:lnTo>
                    <a:pt x="1260870" y="562948"/>
                  </a:lnTo>
                  <a:lnTo>
                    <a:pt x="1269115" y="557549"/>
                  </a:lnTo>
                  <a:lnTo>
                    <a:pt x="1277360" y="552150"/>
                  </a:lnTo>
                  <a:lnTo>
                    <a:pt x="1286240" y="547068"/>
                  </a:lnTo>
                  <a:lnTo>
                    <a:pt x="1294802" y="542304"/>
                  </a:lnTo>
                  <a:lnTo>
                    <a:pt x="1303364" y="537540"/>
                  </a:lnTo>
                  <a:lnTo>
                    <a:pt x="1312560" y="533093"/>
                  </a:lnTo>
                  <a:lnTo>
                    <a:pt x="1321757" y="528964"/>
                  </a:lnTo>
                  <a:lnTo>
                    <a:pt x="1330953" y="525153"/>
                  </a:lnTo>
                  <a:lnTo>
                    <a:pt x="1339833" y="521659"/>
                  </a:lnTo>
                  <a:lnTo>
                    <a:pt x="1349029" y="518483"/>
                  </a:lnTo>
                  <a:lnTo>
                    <a:pt x="1358542" y="514990"/>
                  </a:lnTo>
                  <a:lnTo>
                    <a:pt x="1368056" y="512449"/>
                  </a:lnTo>
                  <a:lnTo>
                    <a:pt x="1377887" y="509908"/>
                  </a:lnTo>
                  <a:lnTo>
                    <a:pt x="1387717" y="507685"/>
                  </a:lnTo>
                  <a:lnTo>
                    <a:pt x="1397231" y="505462"/>
                  </a:lnTo>
                  <a:lnTo>
                    <a:pt x="1407062" y="503874"/>
                  </a:lnTo>
                  <a:lnTo>
                    <a:pt x="1416892" y="502603"/>
                  </a:lnTo>
                  <a:lnTo>
                    <a:pt x="1427040" y="501650"/>
                  </a:lnTo>
                  <a:lnTo>
                    <a:pt x="1437188" y="500697"/>
                  </a:lnTo>
                  <a:lnTo>
                    <a:pt x="1447336" y="500380"/>
                  </a:lnTo>
                  <a:lnTo>
                    <a:pt x="1457483" y="500062"/>
                  </a:lnTo>
                  <a:close/>
                  <a:moveTo>
                    <a:pt x="716008" y="249237"/>
                  </a:moveTo>
                  <a:lnTo>
                    <a:pt x="795913" y="249237"/>
                  </a:lnTo>
                  <a:lnTo>
                    <a:pt x="795913" y="374499"/>
                  </a:lnTo>
                  <a:lnTo>
                    <a:pt x="810181" y="375133"/>
                  </a:lnTo>
                  <a:lnTo>
                    <a:pt x="823816" y="376402"/>
                  </a:lnTo>
                  <a:lnTo>
                    <a:pt x="837133" y="377670"/>
                  </a:lnTo>
                  <a:lnTo>
                    <a:pt x="849500" y="379890"/>
                  </a:lnTo>
                  <a:lnTo>
                    <a:pt x="861549" y="381793"/>
                  </a:lnTo>
                  <a:lnTo>
                    <a:pt x="873281" y="384330"/>
                  </a:lnTo>
                  <a:lnTo>
                    <a:pt x="884379" y="386867"/>
                  </a:lnTo>
                  <a:lnTo>
                    <a:pt x="894842" y="389721"/>
                  </a:lnTo>
                  <a:lnTo>
                    <a:pt x="904989" y="393209"/>
                  </a:lnTo>
                  <a:lnTo>
                    <a:pt x="914819" y="396698"/>
                  </a:lnTo>
                  <a:lnTo>
                    <a:pt x="924014" y="400186"/>
                  </a:lnTo>
                  <a:lnTo>
                    <a:pt x="932575" y="403991"/>
                  </a:lnTo>
                  <a:lnTo>
                    <a:pt x="941136" y="407797"/>
                  </a:lnTo>
                  <a:lnTo>
                    <a:pt x="949381" y="411602"/>
                  </a:lnTo>
                  <a:lnTo>
                    <a:pt x="956673" y="415725"/>
                  </a:lnTo>
                  <a:lnTo>
                    <a:pt x="963966" y="419847"/>
                  </a:lnTo>
                  <a:lnTo>
                    <a:pt x="931624" y="504836"/>
                  </a:lnTo>
                  <a:lnTo>
                    <a:pt x="920209" y="498810"/>
                  </a:lnTo>
                  <a:lnTo>
                    <a:pt x="906257" y="491517"/>
                  </a:lnTo>
                  <a:lnTo>
                    <a:pt x="898330" y="488028"/>
                  </a:lnTo>
                  <a:lnTo>
                    <a:pt x="890086" y="484540"/>
                  </a:lnTo>
                  <a:lnTo>
                    <a:pt x="880891" y="480735"/>
                  </a:lnTo>
                  <a:lnTo>
                    <a:pt x="871061" y="477246"/>
                  </a:lnTo>
                  <a:lnTo>
                    <a:pt x="860597" y="474075"/>
                  </a:lnTo>
                  <a:lnTo>
                    <a:pt x="849500" y="470904"/>
                  </a:lnTo>
                  <a:lnTo>
                    <a:pt x="837767" y="468367"/>
                  </a:lnTo>
                  <a:lnTo>
                    <a:pt x="825401" y="465830"/>
                  </a:lnTo>
                  <a:lnTo>
                    <a:pt x="812401" y="463927"/>
                  </a:lnTo>
                  <a:lnTo>
                    <a:pt x="798449" y="462659"/>
                  </a:lnTo>
                  <a:lnTo>
                    <a:pt x="783863" y="461707"/>
                  </a:lnTo>
                  <a:lnTo>
                    <a:pt x="768960" y="461390"/>
                  </a:lnTo>
                  <a:lnTo>
                    <a:pt x="759765" y="461390"/>
                  </a:lnTo>
                  <a:lnTo>
                    <a:pt x="751204" y="462024"/>
                  </a:lnTo>
                  <a:lnTo>
                    <a:pt x="742643" y="462659"/>
                  </a:lnTo>
                  <a:lnTo>
                    <a:pt x="734398" y="463927"/>
                  </a:lnTo>
                  <a:lnTo>
                    <a:pt x="726471" y="465196"/>
                  </a:lnTo>
                  <a:lnTo>
                    <a:pt x="719496" y="467098"/>
                  </a:lnTo>
                  <a:lnTo>
                    <a:pt x="712203" y="469001"/>
                  </a:lnTo>
                  <a:lnTo>
                    <a:pt x="705544" y="471538"/>
                  </a:lnTo>
                  <a:lnTo>
                    <a:pt x="699202" y="473758"/>
                  </a:lnTo>
                  <a:lnTo>
                    <a:pt x="693178" y="476612"/>
                  </a:lnTo>
                  <a:lnTo>
                    <a:pt x="687153" y="479466"/>
                  </a:lnTo>
                  <a:lnTo>
                    <a:pt x="682080" y="482637"/>
                  </a:lnTo>
                  <a:lnTo>
                    <a:pt x="676689" y="486126"/>
                  </a:lnTo>
                  <a:lnTo>
                    <a:pt x="671933" y="489614"/>
                  </a:lnTo>
                  <a:lnTo>
                    <a:pt x="667177" y="493419"/>
                  </a:lnTo>
                  <a:lnTo>
                    <a:pt x="663055" y="497542"/>
                  </a:lnTo>
                  <a:lnTo>
                    <a:pt x="659250" y="501348"/>
                  </a:lnTo>
                  <a:lnTo>
                    <a:pt x="655445" y="505470"/>
                  </a:lnTo>
                  <a:lnTo>
                    <a:pt x="652274" y="509910"/>
                  </a:lnTo>
                  <a:lnTo>
                    <a:pt x="649103" y="514350"/>
                  </a:lnTo>
                  <a:lnTo>
                    <a:pt x="646249" y="519107"/>
                  </a:lnTo>
                  <a:lnTo>
                    <a:pt x="643713" y="523546"/>
                  </a:lnTo>
                  <a:lnTo>
                    <a:pt x="641493" y="528303"/>
                  </a:lnTo>
                  <a:lnTo>
                    <a:pt x="639591" y="533060"/>
                  </a:lnTo>
                  <a:lnTo>
                    <a:pt x="637688" y="537817"/>
                  </a:lnTo>
                  <a:lnTo>
                    <a:pt x="636420" y="542891"/>
                  </a:lnTo>
                  <a:lnTo>
                    <a:pt x="635152" y="547647"/>
                  </a:lnTo>
                  <a:lnTo>
                    <a:pt x="633566" y="552721"/>
                  </a:lnTo>
                  <a:lnTo>
                    <a:pt x="632932" y="557478"/>
                  </a:lnTo>
                  <a:lnTo>
                    <a:pt x="632298" y="562235"/>
                  </a:lnTo>
                  <a:lnTo>
                    <a:pt x="631981" y="567309"/>
                  </a:lnTo>
                  <a:lnTo>
                    <a:pt x="631981" y="572066"/>
                  </a:lnTo>
                  <a:lnTo>
                    <a:pt x="631981" y="578408"/>
                  </a:lnTo>
                  <a:lnTo>
                    <a:pt x="632615" y="584433"/>
                  </a:lnTo>
                  <a:lnTo>
                    <a:pt x="633249" y="590459"/>
                  </a:lnTo>
                  <a:lnTo>
                    <a:pt x="634200" y="595850"/>
                  </a:lnTo>
                  <a:lnTo>
                    <a:pt x="635786" y="601558"/>
                  </a:lnTo>
                  <a:lnTo>
                    <a:pt x="637371" y="606632"/>
                  </a:lnTo>
                  <a:lnTo>
                    <a:pt x="639274" y="612023"/>
                  </a:lnTo>
                  <a:lnTo>
                    <a:pt x="641176" y="617097"/>
                  </a:lnTo>
                  <a:lnTo>
                    <a:pt x="643713" y="622171"/>
                  </a:lnTo>
                  <a:lnTo>
                    <a:pt x="646249" y="626927"/>
                  </a:lnTo>
                  <a:lnTo>
                    <a:pt x="649737" y="631367"/>
                  </a:lnTo>
                  <a:lnTo>
                    <a:pt x="652908" y="636124"/>
                  </a:lnTo>
                  <a:lnTo>
                    <a:pt x="656713" y="640564"/>
                  </a:lnTo>
                  <a:lnTo>
                    <a:pt x="660835" y="645320"/>
                  </a:lnTo>
                  <a:lnTo>
                    <a:pt x="665274" y="649443"/>
                  </a:lnTo>
                  <a:lnTo>
                    <a:pt x="670031" y="653566"/>
                  </a:lnTo>
                  <a:lnTo>
                    <a:pt x="675104" y="658005"/>
                  </a:lnTo>
                  <a:lnTo>
                    <a:pt x="680177" y="662128"/>
                  </a:lnTo>
                  <a:lnTo>
                    <a:pt x="686202" y="665933"/>
                  </a:lnTo>
                  <a:lnTo>
                    <a:pt x="691909" y="670373"/>
                  </a:lnTo>
                  <a:lnTo>
                    <a:pt x="698568" y="674178"/>
                  </a:lnTo>
                  <a:lnTo>
                    <a:pt x="705227" y="678301"/>
                  </a:lnTo>
                  <a:lnTo>
                    <a:pt x="719813" y="686229"/>
                  </a:lnTo>
                  <a:lnTo>
                    <a:pt x="735667" y="694474"/>
                  </a:lnTo>
                  <a:lnTo>
                    <a:pt x="753106" y="702402"/>
                  </a:lnTo>
                  <a:lnTo>
                    <a:pt x="771814" y="710964"/>
                  </a:lnTo>
                  <a:lnTo>
                    <a:pt x="792108" y="719527"/>
                  </a:lnTo>
                  <a:lnTo>
                    <a:pt x="804474" y="724600"/>
                  </a:lnTo>
                  <a:lnTo>
                    <a:pt x="816206" y="729991"/>
                  </a:lnTo>
                  <a:lnTo>
                    <a:pt x="827621" y="735065"/>
                  </a:lnTo>
                  <a:lnTo>
                    <a:pt x="838719" y="740774"/>
                  </a:lnTo>
                  <a:lnTo>
                    <a:pt x="849500" y="745847"/>
                  </a:lnTo>
                  <a:lnTo>
                    <a:pt x="859963" y="751873"/>
                  </a:lnTo>
                  <a:lnTo>
                    <a:pt x="870110" y="757264"/>
                  </a:lnTo>
                  <a:lnTo>
                    <a:pt x="879622" y="763289"/>
                  </a:lnTo>
                  <a:lnTo>
                    <a:pt x="888501" y="768997"/>
                  </a:lnTo>
                  <a:lnTo>
                    <a:pt x="897379" y="775340"/>
                  </a:lnTo>
                  <a:lnTo>
                    <a:pt x="905940" y="781365"/>
                  </a:lnTo>
                  <a:lnTo>
                    <a:pt x="914184" y="788024"/>
                  </a:lnTo>
                  <a:lnTo>
                    <a:pt x="921477" y="794367"/>
                  </a:lnTo>
                  <a:lnTo>
                    <a:pt x="928770" y="801026"/>
                  </a:lnTo>
                  <a:lnTo>
                    <a:pt x="935746" y="808003"/>
                  </a:lnTo>
                  <a:lnTo>
                    <a:pt x="942088" y="814980"/>
                  </a:lnTo>
                  <a:lnTo>
                    <a:pt x="948429" y="822273"/>
                  </a:lnTo>
                  <a:lnTo>
                    <a:pt x="953820" y="829250"/>
                  </a:lnTo>
                  <a:lnTo>
                    <a:pt x="959210" y="837178"/>
                  </a:lnTo>
                  <a:lnTo>
                    <a:pt x="963966" y="844789"/>
                  </a:lnTo>
                  <a:lnTo>
                    <a:pt x="968406" y="852717"/>
                  </a:lnTo>
                  <a:lnTo>
                    <a:pt x="972845" y="860962"/>
                  </a:lnTo>
                  <a:lnTo>
                    <a:pt x="976333" y="869524"/>
                  </a:lnTo>
                  <a:lnTo>
                    <a:pt x="979503" y="878087"/>
                  </a:lnTo>
                  <a:lnTo>
                    <a:pt x="982674" y="886966"/>
                  </a:lnTo>
                  <a:lnTo>
                    <a:pt x="985211" y="895845"/>
                  </a:lnTo>
                  <a:lnTo>
                    <a:pt x="987431" y="905359"/>
                  </a:lnTo>
                  <a:lnTo>
                    <a:pt x="989016" y="914873"/>
                  </a:lnTo>
                  <a:lnTo>
                    <a:pt x="990284" y="925020"/>
                  </a:lnTo>
                  <a:lnTo>
                    <a:pt x="991236" y="935168"/>
                  </a:lnTo>
                  <a:lnTo>
                    <a:pt x="991870" y="944999"/>
                  </a:lnTo>
                  <a:lnTo>
                    <a:pt x="992187" y="955781"/>
                  </a:lnTo>
                  <a:lnTo>
                    <a:pt x="991870" y="965295"/>
                  </a:lnTo>
                  <a:lnTo>
                    <a:pt x="991236" y="974808"/>
                  </a:lnTo>
                  <a:lnTo>
                    <a:pt x="990284" y="984322"/>
                  </a:lnTo>
                  <a:lnTo>
                    <a:pt x="989016" y="993835"/>
                  </a:lnTo>
                  <a:lnTo>
                    <a:pt x="987113" y="1002715"/>
                  </a:lnTo>
                  <a:lnTo>
                    <a:pt x="984894" y="1012228"/>
                  </a:lnTo>
                  <a:lnTo>
                    <a:pt x="982357" y="1021108"/>
                  </a:lnTo>
                  <a:lnTo>
                    <a:pt x="978869" y="1030304"/>
                  </a:lnTo>
                  <a:lnTo>
                    <a:pt x="975698" y="1039184"/>
                  </a:lnTo>
                  <a:lnTo>
                    <a:pt x="971893" y="1047429"/>
                  </a:lnTo>
                  <a:lnTo>
                    <a:pt x="967454" y="1055991"/>
                  </a:lnTo>
                  <a:lnTo>
                    <a:pt x="962698" y="1064553"/>
                  </a:lnTo>
                  <a:lnTo>
                    <a:pt x="957625" y="1072481"/>
                  </a:lnTo>
                  <a:lnTo>
                    <a:pt x="952234" y="1080409"/>
                  </a:lnTo>
                  <a:lnTo>
                    <a:pt x="946210" y="1088337"/>
                  </a:lnTo>
                  <a:lnTo>
                    <a:pt x="940185" y="1095631"/>
                  </a:lnTo>
                  <a:lnTo>
                    <a:pt x="933526" y="1102925"/>
                  </a:lnTo>
                  <a:lnTo>
                    <a:pt x="926551" y="1110219"/>
                  </a:lnTo>
                  <a:lnTo>
                    <a:pt x="918941" y="1116561"/>
                  </a:lnTo>
                  <a:lnTo>
                    <a:pt x="911014" y="1123221"/>
                  </a:lnTo>
                  <a:lnTo>
                    <a:pt x="903087" y="1129246"/>
                  </a:lnTo>
                  <a:lnTo>
                    <a:pt x="894525" y="1135271"/>
                  </a:lnTo>
                  <a:lnTo>
                    <a:pt x="885647" y="1140979"/>
                  </a:lnTo>
                  <a:lnTo>
                    <a:pt x="876134" y="1146370"/>
                  </a:lnTo>
                  <a:lnTo>
                    <a:pt x="866622" y="1151127"/>
                  </a:lnTo>
                  <a:lnTo>
                    <a:pt x="856475" y="1155884"/>
                  </a:lnTo>
                  <a:lnTo>
                    <a:pt x="846012" y="1160006"/>
                  </a:lnTo>
                  <a:lnTo>
                    <a:pt x="835231" y="1163812"/>
                  </a:lnTo>
                  <a:lnTo>
                    <a:pt x="824133" y="1167617"/>
                  </a:lnTo>
                  <a:lnTo>
                    <a:pt x="812401" y="1170471"/>
                  </a:lnTo>
                  <a:lnTo>
                    <a:pt x="800669" y="1173008"/>
                  </a:lnTo>
                  <a:lnTo>
                    <a:pt x="788303" y="1175228"/>
                  </a:lnTo>
                  <a:lnTo>
                    <a:pt x="788303" y="1309687"/>
                  </a:lnTo>
                  <a:lnTo>
                    <a:pt x="707129" y="1309687"/>
                  </a:lnTo>
                  <a:lnTo>
                    <a:pt x="707129" y="1179351"/>
                  </a:lnTo>
                  <a:lnTo>
                    <a:pt x="692861" y="1179034"/>
                  </a:lnTo>
                  <a:lnTo>
                    <a:pt x="678592" y="1178082"/>
                  </a:lnTo>
                  <a:lnTo>
                    <a:pt x="664640" y="1176180"/>
                  </a:lnTo>
                  <a:lnTo>
                    <a:pt x="650689" y="1174277"/>
                  </a:lnTo>
                  <a:lnTo>
                    <a:pt x="637054" y="1172057"/>
                  </a:lnTo>
                  <a:lnTo>
                    <a:pt x="623102" y="1169520"/>
                  </a:lnTo>
                  <a:lnTo>
                    <a:pt x="609785" y="1166349"/>
                  </a:lnTo>
                  <a:lnTo>
                    <a:pt x="596785" y="1162543"/>
                  </a:lnTo>
                  <a:lnTo>
                    <a:pt x="584101" y="1158738"/>
                  </a:lnTo>
                  <a:lnTo>
                    <a:pt x="572052" y="1154615"/>
                  </a:lnTo>
                  <a:lnTo>
                    <a:pt x="560003" y="1149859"/>
                  </a:lnTo>
                  <a:lnTo>
                    <a:pt x="548588" y="1144785"/>
                  </a:lnTo>
                  <a:lnTo>
                    <a:pt x="537807" y="1139394"/>
                  </a:lnTo>
                  <a:lnTo>
                    <a:pt x="527660" y="1134320"/>
                  </a:lnTo>
                  <a:lnTo>
                    <a:pt x="518148" y="1128294"/>
                  </a:lnTo>
                  <a:lnTo>
                    <a:pt x="509587" y="1122586"/>
                  </a:lnTo>
                  <a:lnTo>
                    <a:pt x="540027" y="1036012"/>
                  </a:lnTo>
                  <a:lnTo>
                    <a:pt x="549222" y="1041721"/>
                  </a:lnTo>
                  <a:lnTo>
                    <a:pt x="558735" y="1047112"/>
                  </a:lnTo>
                  <a:lnTo>
                    <a:pt x="568564" y="1052820"/>
                  </a:lnTo>
                  <a:lnTo>
                    <a:pt x="579028" y="1057577"/>
                  </a:lnTo>
                  <a:lnTo>
                    <a:pt x="589492" y="1062651"/>
                  </a:lnTo>
                  <a:lnTo>
                    <a:pt x="600590" y="1067090"/>
                  </a:lnTo>
                  <a:lnTo>
                    <a:pt x="612004" y="1071213"/>
                  </a:lnTo>
                  <a:lnTo>
                    <a:pt x="623737" y="1075335"/>
                  </a:lnTo>
                  <a:lnTo>
                    <a:pt x="635786" y="1078824"/>
                  </a:lnTo>
                  <a:lnTo>
                    <a:pt x="648152" y="1081995"/>
                  </a:lnTo>
                  <a:lnTo>
                    <a:pt x="660518" y="1084849"/>
                  </a:lnTo>
                  <a:lnTo>
                    <a:pt x="673201" y="1087069"/>
                  </a:lnTo>
                  <a:lnTo>
                    <a:pt x="686202" y="1088972"/>
                  </a:lnTo>
                  <a:lnTo>
                    <a:pt x="699519" y="1090240"/>
                  </a:lnTo>
                  <a:lnTo>
                    <a:pt x="712520" y="1091191"/>
                  </a:lnTo>
                  <a:lnTo>
                    <a:pt x="726154" y="1091509"/>
                  </a:lnTo>
                  <a:lnTo>
                    <a:pt x="734716" y="1091191"/>
                  </a:lnTo>
                  <a:lnTo>
                    <a:pt x="743277" y="1090874"/>
                  </a:lnTo>
                  <a:lnTo>
                    <a:pt x="751521" y="1090240"/>
                  </a:lnTo>
                  <a:lnTo>
                    <a:pt x="759131" y="1088972"/>
                  </a:lnTo>
                  <a:lnTo>
                    <a:pt x="767058" y="1087703"/>
                  </a:lnTo>
                  <a:lnTo>
                    <a:pt x="774668" y="1086117"/>
                  </a:lnTo>
                  <a:lnTo>
                    <a:pt x="781644" y="1083898"/>
                  </a:lnTo>
                  <a:lnTo>
                    <a:pt x="788937" y="1081995"/>
                  </a:lnTo>
                  <a:lnTo>
                    <a:pt x="795595" y="1079458"/>
                  </a:lnTo>
                  <a:lnTo>
                    <a:pt x="802571" y="1076921"/>
                  </a:lnTo>
                  <a:lnTo>
                    <a:pt x="809230" y="1074067"/>
                  </a:lnTo>
                  <a:lnTo>
                    <a:pt x="815255" y="1070579"/>
                  </a:lnTo>
                  <a:lnTo>
                    <a:pt x="821279" y="1067407"/>
                  </a:lnTo>
                  <a:lnTo>
                    <a:pt x="826987" y="1063919"/>
                  </a:lnTo>
                  <a:lnTo>
                    <a:pt x="832377" y="1059796"/>
                  </a:lnTo>
                  <a:lnTo>
                    <a:pt x="837450" y="1055674"/>
                  </a:lnTo>
                  <a:lnTo>
                    <a:pt x="842207" y="1051551"/>
                  </a:lnTo>
                  <a:lnTo>
                    <a:pt x="847280" y="1046795"/>
                  </a:lnTo>
                  <a:lnTo>
                    <a:pt x="851402" y="1042355"/>
                  </a:lnTo>
                  <a:lnTo>
                    <a:pt x="855524" y="1037281"/>
                  </a:lnTo>
                  <a:lnTo>
                    <a:pt x="859329" y="1032207"/>
                  </a:lnTo>
                  <a:lnTo>
                    <a:pt x="862817" y="1027133"/>
                  </a:lnTo>
                  <a:lnTo>
                    <a:pt x="866305" y="1021425"/>
                  </a:lnTo>
                  <a:lnTo>
                    <a:pt x="868842" y="1016034"/>
                  </a:lnTo>
                  <a:lnTo>
                    <a:pt x="871378" y="1010009"/>
                  </a:lnTo>
                  <a:lnTo>
                    <a:pt x="873598" y="1003983"/>
                  </a:lnTo>
                  <a:lnTo>
                    <a:pt x="875500" y="997641"/>
                  </a:lnTo>
                  <a:lnTo>
                    <a:pt x="877086" y="991299"/>
                  </a:lnTo>
                  <a:lnTo>
                    <a:pt x="878354" y="984956"/>
                  </a:lnTo>
                  <a:lnTo>
                    <a:pt x="879305" y="978297"/>
                  </a:lnTo>
                  <a:lnTo>
                    <a:pt x="879939" y="971954"/>
                  </a:lnTo>
                  <a:lnTo>
                    <a:pt x="879939" y="964978"/>
                  </a:lnTo>
                  <a:lnTo>
                    <a:pt x="879939" y="958318"/>
                  </a:lnTo>
                  <a:lnTo>
                    <a:pt x="879622" y="951976"/>
                  </a:lnTo>
                  <a:lnTo>
                    <a:pt x="878671" y="945950"/>
                  </a:lnTo>
                  <a:lnTo>
                    <a:pt x="877720" y="939608"/>
                  </a:lnTo>
                  <a:lnTo>
                    <a:pt x="876134" y="933266"/>
                  </a:lnTo>
                  <a:lnTo>
                    <a:pt x="874549" y="927557"/>
                  </a:lnTo>
                  <a:lnTo>
                    <a:pt x="872647" y="921849"/>
                  </a:lnTo>
                  <a:lnTo>
                    <a:pt x="870744" y="916458"/>
                  </a:lnTo>
                  <a:lnTo>
                    <a:pt x="868207" y="910750"/>
                  </a:lnTo>
                  <a:lnTo>
                    <a:pt x="865354" y="905676"/>
                  </a:lnTo>
                  <a:lnTo>
                    <a:pt x="862183" y="900602"/>
                  </a:lnTo>
                  <a:lnTo>
                    <a:pt x="859012" y="895211"/>
                  </a:lnTo>
                  <a:lnTo>
                    <a:pt x="855524" y="890454"/>
                  </a:lnTo>
                  <a:lnTo>
                    <a:pt x="851402" y="885380"/>
                  </a:lnTo>
                  <a:lnTo>
                    <a:pt x="847280" y="880624"/>
                  </a:lnTo>
                  <a:lnTo>
                    <a:pt x="842524" y="875867"/>
                  </a:lnTo>
                  <a:lnTo>
                    <a:pt x="838085" y="871427"/>
                  </a:lnTo>
                  <a:lnTo>
                    <a:pt x="833011" y="866987"/>
                  </a:lnTo>
                  <a:lnTo>
                    <a:pt x="827621" y="862231"/>
                  </a:lnTo>
                  <a:lnTo>
                    <a:pt x="822230" y="858108"/>
                  </a:lnTo>
                  <a:lnTo>
                    <a:pt x="816206" y="853985"/>
                  </a:lnTo>
                  <a:lnTo>
                    <a:pt x="810181" y="849546"/>
                  </a:lnTo>
                  <a:lnTo>
                    <a:pt x="803840" y="845740"/>
                  </a:lnTo>
                  <a:lnTo>
                    <a:pt x="797181" y="841301"/>
                  </a:lnTo>
                  <a:lnTo>
                    <a:pt x="782912" y="833690"/>
                  </a:lnTo>
                  <a:lnTo>
                    <a:pt x="767692" y="826079"/>
                  </a:lnTo>
                  <a:lnTo>
                    <a:pt x="751521" y="818785"/>
                  </a:lnTo>
                  <a:lnTo>
                    <a:pt x="734081" y="811174"/>
                  </a:lnTo>
                  <a:lnTo>
                    <a:pt x="709983" y="801344"/>
                  </a:lnTo>
                  <a:lnTo>
                    <a:pt x="687153" y="791196"/>
                  </a:lnTo>
                  <a:lnTo>
                    <a:pt x="676055" y="786439"/>
                  </a:lnTo>
                  <a:lnTo>
                    <a:pt x="665274" y="781048"/>
                  </a:lnTo>
                  <a:lnTo>
                    <a:pt x="655128" y="775657"/>
                  </a:lnTo>
                  <a:lnTo>
                    <a:pt x="644981" y="770266"/>
                  </a:lnTo>
                  <a:lnTo>
                    <a:pt x="635786" y="764875"/>
                  </a:lnTo>
                  <a:lnTo>
                    <a:pt x="626273" y="759167"/>
                  </a:lnTo>
                  <a:lnTo>
                    <a:pt x="617395" y="753458"/>
                  </a:lnTo>
                  <a:lnTo>
                    <a:pt x="608517" y="747433"/>
                  </a:lnTo>
                  <a:lnTo>
                    <a:pt x="600590" y="741408"/>
                  </a:lnTo>
                  <a:lnTo>
                    <a:pt x="592662" y="735065"/>
                  </a:lnTo>
                  <a:lnTo>
                    <a:pt x="585052" y="729040"/>
                  </a:lnTo>
                  <a:lnTo>
                    <a:pt x="578077" y="722381"/>
                  </a:lnTo>
                  <a:lnTo>
                    <a:pt x="571418" y="715721"/>
                  </a:lnTo>
                  <a:lnTo>
                    <a:pt x="565076" y="708744"/>
                  </a:lnTo>
                  <a:lnTo>
                    <a:pt x="559052" y="701451"/>
                  </a:lnTo>
                  <a:lnTo>
                    <a:pt x="553344" y="694474"/>
                  </a:lnTo>
                  <a:lnTo>
                    <a:pt x="548588" y="686546"/>
                  </a:lnTo>
                  <a:lnTo>
                    <a:pt x="543832" y="678935"/>
                  </a:lnTo>
                  <a:lnTo>
                    <a:pt x="539393" y="671007"/>
                  </a:lnTo>
                  <a:lnTo>
                    <a:pt x="535588" y="662762"/>
                  </a:lnTo>
                  <a:lnTo>
                    <a:pt x="532417" y="654200"/>
                  </a:lnTo>
                  <a:lnTo>
                    <a:pt x="529246" y="645955"/>
                  </a:lnTo>
                  <a:lnTo>
                    <a:pt x="526709" y="636758"/>
                  </a:lnTo>
                  <a:lnTo>
                    <a:pt x="524807" y="627562"/>
                  </a:lnTo>
                  <a:lnTo>
                    <a:pt x="523221" y="618048"/>
                  </a:lnTo>
                  <a:lnTo>
                    <a:pt x="521953" y="608217"/>
                  </a:lnTo>
                  <a:lnTo>
                    <a:pt x="521319" y="598069"/>
                  </a:lnTo>
                  <a:lnTo>
                    <a:pt x="521002" y="587922"/>
                  </a:lnTo>
                  <a:lnTo>
                    <a:pt x="521319" y="577774"/>
                  </a:lnTo>
                  <a:lnTo>
                    <a:pt x="521953" y="567943"/>
                  </a:lnTo>
                  <a:lnTo>
                    <a:pt x="522904" y="558429"/>
                  </a:lnTo>
                  <a:lnTo>
                    <a:pt x="524490" y="548916"/>
                  </a:lnTo>
                  <a:lnTo>
                    <a:pt x="526392" y="539402"/>
                  </a:lnTo>
                  <a:lnTo>
                    <a:pt x="528612" y="530523"/>
                  </a:lnTo>
                  <a:lnTo>
                    <a:pt x="531783" y="521643"/>
                  </a:lnTo>
                  <a:lnTo>
                    <a:pt x="534636" y="512764"/>
                  </a:lnTo>
                  <a:lnTo>
                    <a:pt x="538124" y="504202"/>
                  </a:lnTo>
                  <a:lnTo>
                    <a:pt x="541929" y="495956"/>
                  </a:lnTo>
                  <a:lnTo>
                    <a:pt x="546685" y="487711"/>
                  </a:lnTo>
                  <a:lnTo>
                    <a:pt x="551125" y="479783"/>
                  </a:lnTo>
                  <a:lnTo>
                    <a:pt x="556515" y="472489"/>
                  </a:lnTo>
                  <a:lnTo>
                    <a:pt x="561905" y="464879"/>
                  </a:lnTo>
                  <a:lnTo>
                    <a:pt x="567930" y="457585"/>
                  </a:lnTo>
                  <a:lnTo>
                    <a:pt x="573955" y="450925"/>
                  </a:lnTo>
                  <a:lnTo>
                    <a:pt x="580613" y="444266"/>
                  </a:lnTo>
                  <a:lnTo>
                    <a:pt x="587272" y="437923"/>
                  </a:lnTo>
                  <a:lnTo>
                    <a:pt x="594565" y="431581"/>
                  </a:lnTo>
                  <a:lnTo>
                    <a:pt x="602175" y="425873"/>
                  </a:lnTo>
                  <a:lnTo>
                    <a:pt x="609785" y="420165"/>
                  </a:lnTo>
                  <a:lnTo>
                    <a:pt x="618029" y="415091"/>
                  </a:lnTo>
                  <a:lnTo>
                    <a:pt x="626590" y="410017"/>
                  </a:lnTo>
                  <a:lnTo>
                    <a:pt x="635469" y="405577"/>
                  </a:lnTo>
                  <a:lnTo>
                    <a:pt x="644347" y="400820"/>
                  </a:lnTo>
                  <a:lnTo>
                    <a:pt x="653859" y="397015"/>
                  </a:lnTo>
                  <a:lnTo>
                    <a:pt x="663372" y="393526"/>
                  </a:lnTo>
                  <a:lnTo>
                    <a:pt x="673519" y="389721"/>
                  </a:lnTo>
                  <a:lnTo>
                    <a:pt x="683665" y="386867"/>
                  </a:lnTo>
                  <a:lnTo>
                    <a:pt x="694129" y="384330"/>
                  </a:lnTo>
                  <a:lnTo>
                    <a:pt x="704910" y="381793"/>
                  </a:lnTo>
                  <a:lnTo>
                    <a:pt x="716008" y="379890"/>
                  </a:lnTo>
                  <a:lnTo>
                    <a:pt x="716008" y="249237"/>
                  </a:lnTo>
                  <a:close/>
                  <a:moveTo>
                    <a:pt x="784828" y="0"/>
                  </a:moveTo>
                  <a:lnTo>
                    <a:pt x="808948" y="317"/>
                  </a:lnTo>
                  <a:lnTo>
                    <a:pt x="832750" y="1588"/>
                  </a:lnTo>
                  <a:lnTo>
                    <a:pt x="856551" y="3175"/>
                  </a:lnTo>
                  <a:lnTo>
                    <a:pt x="880036" y="5716"/>
                  </a:lnTo>
                  <a:lnTo>
                    <a:pt x="903203" y="9209"/>
                  </a:lnTo>
                  <a:lnTo>
                    <a:pt x="926370" y="13020"/>
                  </a:lnTo>
                  <a:lnTo>
                    <a:pt x="949538" y="17466"/>
                  </a:lnTo>
                  <a:lnTo>
                    <a:pt x="972387" y="22864"/>
                  </a:lnTo>
                  <a:lnTo>
                    <a:pt x="994920" y="28581"/>
                  </a:lnTo>
                  <a:lnTo>
                    <a:pt x="1017452" y="35249"/>
                  </a:lnTo>
                  <a:lnTo>
                    <a:pt x="1039668" y="42871"/>
                  </a:lnTo>
                  <a:lnTo>
                    <a:pt x="1061565" y="50493"/>
                  </a:lnTo>
                  <a:lnTo>
                    <a:pt x="1083146" y="59067"/>
                  </a:lnTo>
                  <a:lnTo>
                    <a:pt x="1104727" y="68276"/>
                  </a:lnTo>
                  <a:lnTo>
                    <a:pt x="1125990" y="78121"/>
                  </a:lnTo>
                  <a:lnTo>
                    <a:pt x="1146618" y="88283"/>
                  </a:lnTo>
                  <a:lnTo>
                    <a:pt x="1167246" y="99397"/>
                  </a:lnTo>
                  <a:lnTo>
                    <a:pt x="1187240" y="111147"/>
                  </a:lnTo>
                  <a:lnTo>
                    <a:pt x="1207233" y="123215"/>
                  </a:lnTo>
                  <a:lnTo>
                    <a:pt x="1226910" y="136553"/>
                  </a:lnTo>
                  <a:lnTo>
                    <a:pt x="1245634" y="149890"/>
                  </a:lnTo>
                  <a:lnTo>
                    <a:pt x="1264675" y="163863"/>
                  </a:lnTo>
                  <a:lnTo>
                    <a:pt x="1283082" y="178154"/>
                  </a:lnTo>
                  <a:lnTo>
                    <a:pt x="1300854" y="193714"/>
                  </a:lnTo>
                  <a:lnTo>
                    <a:pt x="1318309" y="209275"/>
                  </a:lnTo>
                  <a:lnTo>
                    <a:pt x="1335129" y="225153"/>
                  </a:lnTo>
                  <a:lnTo>
                    <a:pt x="1351949" y="242302"/>
                  </a:lnTo>
                  <a:lnTo>
                    <a:pt x="1368134" y="259450"/>
                  </a:lnTo>
                  <a:lnTo>
                    <a:pt x="1383368" y="277234"/>
                  </a:lnTo>
                  <a:lnTo>
                    <a:pt x="1398918" y="295335"/>
                  </a:lnTo>
                  <a:lnTo>
                    <a:pt x="1413199" y="314389"/>
                  </a:lnTo>
                  <a:lnTo>
                    <a:pt x="1427163" y="333760"/>
                  </a:lnTo>
                  <a:lnTo>
                    <a:pt x="1313549" y="414104"/>
                  </a:lnTo>
                  <a:lnTo>
                    <a:pt x="1301806" y="397908"/>
                  </a:lnTo>
                  <a:lnTo>
                    <a:pt x="1289747" y="382665"/>
                  </a:lnTo>
                  <a:lnTo>
                    <a:pt x="1277370" y="367740"/>
                  </a:lnTo>
                  <a:lnTo>
                    <a:pt x="1264675" y="352814"/>
                  </a:lnTo>
                  <a:lnTo>
                    <a:pt x="1251346" y="338524"/>
                  </a:lnTo>
                  <a:lnTo>
                    <a:pt x="1238017" y="324868"/>
                  </a:lnTo>
                  <a:lnTo>
                    <a:pt x="1223736" y="311531"/>
                  </a:lnTo>
                  <a:lnTo>
                    <a:pt x="1209455" y="298828"/>
                  </a:lnTo>
                  <a:lnTo>
                    <a:pt x="1194539" y="286126"/>
                  </a:lnTo>
                  <a:lnTo>
                    <a:pt x="1179623" y="274058"/>
                  </a:lnTo>
                  <a:lnTo>
                    <a:pt x="1164073" y="262308"/>
                  </a:lnTo>
                  <a:lnTo>
                    <a:pt x="1148522" y="251829"/>
                  </a:lnTo>
                  <a:lnTo>
                    <a:pt x="1132654" y="241031"/>
                  </a:lnTo>
                  <a:lnTo>
                    <a:pt x="1116151" y="230869"/>
                  </a:lnTo>
                  <a:lnTo>
                    <a:pt x="1099649" y="221342"/>
                  </a:lnTo>
                  <a:lnTo>
                    <a:pt x="1082511" y="212133"/>
                  </a:lnTo>
                  <a:lnTo>
                    <a:pt x="1065374" y="203559"/>
                  </a:lnTo>
                  <a:lnTo>
                    <a:pt x="1047919" y="195620"/>
                  </a:lnTo>
                  <a:lnTo>
                    <a:pt x="1030464" y="187998"/>
                  </a:lnTo>
                  <a:lnTo>
                    <a:pt x="1012375" y="180694"/>
                  </a:lnTo>
                  <a:lnTo>
                    <a:pt x="994603" y="174343"/>
                  </a:lnTo>
                  <a:lnTo>
                    <a:pt x="976196" y="168309"/>
                  </a:lnTo>
                  <a:lnTo>
                    <a:pt x="957472" y="162910"/>
                  </a:lnTo>
                  <a:lnTo>
                    <a:pt x="939065" y="157829"/>
                  </a:lnTo>
                  <a:lnTo>
                    <a:pt x="920341" y="153701"/>
                  </a:lnTo>
                  <a:lnTo>
                    <a:pt x="901616" y="150208"/>
                  </a:lnTo>
                  <a:lnTo>
                    <a:pt x="882258" y="146715"/>
                  </a:lnTo>
                  <a:lnTo>
                    <a:pt x="862899" y="144174"/>
                  </a:lnTo>
                  <a:lnTo>
                    <a:pt x="843857" y="141951"/>
                  </a:lnTo>
                  <a:lnTo>
                    <a:pt x="824181" y="140681"/>
                  </a:lnTo>
                  <a:lnTo>
                    <a:pt x="804505" y="139728"/>
                  </a:lnTo>
                  <a:lnTo>
                    <a:pt x="784828" y="139411"/>
                  </a:lnTo>
                  <a:lnTo>
                    <a:pt x="768326" y="139728"/>
                  </a:lnTo>
                  <a:lnTo>
                    <a:pt x="751823" y="140363"/>
                  </a:lnTo>
                  <a:lnTo>
                    <a:pt x="735320" y="141316"/>
                  </a:lnTo>
                  <a:lnTo>
                    <a:pt x="719135" y="142586"/>
                  </a:lnTo>
                  <a:lnTo>
                    <a:pt x="702632" y="144492"/>
                  </a:lnTo>
                  <a:lnTo>
                    <a:pt x="686764" y="146715"/>
                  </a:lnTo>
                  <a:lnTo>
                    <a:pt x="670897" y="149573"/>
                  </a:lnTo>
                  <a:lnTo>
                    <a:pt x="655029" y="152431"/>
                  </a:lnTo>
                  <a:lnTo>
                    <a:pt x="639478" y="155924"/>
                  </a:lnTo>
                  <a:lnTo>
                    <a:pt x="623927" y="160052"/>
                  </a:lnTo>
                  <a:lnTo>
                    <a:pt x="608377" y="163863"/>
                  </a:lnTo>
                  <a:lnTo>
                    <a:pt x="593144" y="168309"/>
                  </a:lnTo>
                  <a:lnTo>
                    <a:pt x="578228" y="173390"/>
                  </a:lnTo>
                  <a:lnTo>
                    <a:pt x="562994" y="178471"/>
                  </a:lnTo>
                  <a:lnTo>
                    <a:pt x="548396" y="184505"/>
                  </a:lnTo>
                  <a:lnTo>
                    <a:pt x="533797" y="190221"/>
                  </a:lnTo>
                  <a:lnTo>
                    <a:pt x="519516" y="196572"/>
                  </a:lnTo>
                  <a:lnTo>
                    <a:pt x="505235" y="203241"/>
                  </a:lnTo>
                  <a:lnTo>
                    <a:pt x="491271" y="210228"/>
                  </a:lnTo>
                  <a:lnTo>
                    <a:pt x="477308" y="217532"/>
                  </a:lnTo>
                  <a:lnTo>
                    <a:pt x="463978" y="225153"/>
                  </a:lnTo>
                  <a:lnTo>
                    <a:pt x="450332" y="233092"/>
                  </a:lnTo>
                  <a:lnTo>
                    <a:pt x="437003" y="241349"/>
                  </a:lnTo>
                  <a:lnTo>
                    <a:pt x="423991" y="249923"/>
                  </a:lnTo>
                  <a:lnTo>
                    <a:pt x="411297" y="258815"/>
                  </a:lnTo>
                  <a:lnTo>
                    <a:pt x="398603" y="268024"/>
                  </a:lnTo>
                  <a:lnTo>
                    <a:pt x="386543" y="277551"/>
                  </a:lnTo>
                  <a:lnTo>
                    <a:pt x="374483" y="287396"/>
                  </a:lnTo>
                  <a:lnTo>
                    <a:pt x="362424" y="296923"/>
                  </a:lnTo>
                  <a:lnTo>
                    <a:pt x="350999" y="307402"/>
                  </a:lnTo>
                  <a:lnTo>
                    <a:pt x="339574" y="317882"/>
                  </a:lnTo>
                  <a:lnTo>
                    <a:pt x="328466" y="328997"/>
                  </a:lnTo>
                  <a:lnTo>
                    <a:pt x="317676" y="340112"/>
                  </a:lnTo>
                  <a:lnTo>
                    <a:pt x="306886" y="351226"/>
                  </a:lnTo>
                  <a:lnTo>
                    <a:pt x="296730" y="362976"/>
                  </a:lnTo>
                  <a:lnTo>
                    <a:pt x="286575" y="374726"/>
                  </a:lnTo>
                  <a:lnTo>
                    <a:pt x="277054" y="386794"/>
                  </a:lnTo>
                  <a:lnTo>
                    <a:pt x="267533" y="399179"/>
                  </a:lnTo>
                  <a:lnTo>
                    <a:pt x="258330" y="411564"/>
                  </a:lnTo>
                  <a:lnTo>
                    <a:pt x="249444" y="424584"/>
                  </a:lnTo>
                  <a:lnTo>
                    <a:pt x="240875" y="437604"/>
                  </a:lnTo>
                  <a:lnTo>
                    <a:pt x="232624" y="450942"/>
                  </a:lnTo>
                  <a:lnTo>
                    <a:pt x="224690" y="464279"/>
                  </a:lnTo>
                  <a:lnTo>
                    <a:pt x="217073" y="477935"/>
                  </a:lnTo>
                  <a:lnTo>
                    <a:pt x="209774" y="491590"/>
                  </a:lnTo>
                  <a:lnTo>
                    <a:pt x="202792" y="505563"/>
                  </a:lnTo>
                  <a:lnTo>
                    <a:pt x="196445" y="520171"/>
                  </a:lnTo>
                  <a:lnTo>
                    <a:pt x="189780" y="534462"/>
                  </a:lnTo>
                  <a:lnTo>
                    <a:pt x="183751" y="548752"/>
                  </a:lnTo>
                  <a:lnTo>
                    <a:pt x="178355" y="563678"/>
                  </a:lnTo>
                  <a:lnTo>
                    <a:pt x="173278" y="578603"/>
                  </a:lnTo>
                  <a:lnTo>
                    <a:pt x="168200" y="593846"/>
                  </a:lnTo>
                  <a:lnTo>
                    <a:pt x="163757" y="608772"/>
                  </a:lnTo>
                  <a:lnTo>
                    <a:pt x="159314" y="624332"/>
                  </a:lnTo>
                  <a:lnTo>
                    <a:pt x="155506" y="639893"/>
                  </a:lnTo>
                  <a:lnTo>
                    <a:pt x="152332" y="655454"/>
                  </a:lnTo>
                  <a:lnTo>
                    <a:pt x="148841" y="671650"/>
                  </a:lnTo>
                  <a:lnTo>
                    <a:pt x="146302" y="687210"/>
                  </a:lnTo>
                  <a:lnTo>
                    <a:pt x="144081" y="703724"/>
                  </a:lnTo>
                  <a:lnTo>
                    <a:pt x="142494" y="719602"/>
                  </a:lnTo>
                  <a:lnTo>
                    <a:pt x="140907" y="735798"/>
                  </a:lnTo>
                  <a:lnTo>
                    <a:pt x="139955" y="752629"/>
                  </a:lnTo>
                  <a:lnTo>
                    <a:pt x="139320" y="769142"/>
                  </a:lnTo>
                  <a:lnTo>
                    <a:pt x="139003" y="785973"/>
                  </a:lnTo>
                  <a:lnTo>
                    <a:pt x="139320" y="800263"/>
                  </a:lnTo>
                  <a:lnTo>
                    <a:pt x="139638" y="814871"/>
                  </a:lnTo>
                  <a:lnTo>
                    <a:pt x="140590" y="829162"/>
                  </a:lnTo>
                  <a:lnTo>
                    <a:pt x="141542" y="844087"/>
                  </a:lnTo>
                  <a:lnTo>
                    <a:pt x="143129" y="858378"/>
                  </a:lnTo>
                  <a:lnTo>
                    <a:pt x="144715" y="872350"/>
                  </a:lnTo>
                  <a:lnTo>
                    <a:pt x="146620" y="886641"/>
                  </a:lnTo>
                  <a:lnTo>
                    <a:pt x="149158" y="900931"/>
                  </a:lnTo>
                  <a:lnTo>
                    <a:pt x="152015" y="914586"/>
                  </a:lnTo>
                  <a:lnTo>
                    <a:pt x="154871" y="928559"/>
                  </a:lnTo>
                  <a:lnTo>
                    <a:pt x="158044" y="942215"/>
                  </a:lnTo>
                  <a:lnTo>
                    <a:pt x="161853" y="955870"/>
                  </a:lnTo>
                  <a:lnTo>
                    <a:pt x="165661" y="969208"/>
                  </a:lnTo>
                  <a:lnTo>
                    <a:pt x="169469" y="983180"/>
                  </a:lnTo>
                  <a:lnTo>
                    <a:pt x="174230" y="996201"/>
                  </a:lnTo>
                  <a:lnTo>
                    <a:pt x="178673" y="1009538"/>
                  </a:lnTo>
                  <a:lnTo>
                    <a:pt x="183433" y="1022558"/>
                  </a:lnTo>
                  <a:lnTo>
                    <a:pt x="188828" y="1035261"/>
                  </a:lnTo>
                  <a:lnTo>
                    <a:pt x="194223" y="1047964"/>
                  </a:lnTo>
                  <a:lnTo>
                    <a:pt x="200253" y="1060666"/>
                  </a:lnTo>
                  <a:lnTo>
                    <a:pt x="205966" y="1073369"/>
                  </a:lnTo>
                  <a:lnTo>
                    <a:pt x="212630" y="1085754"/>
                  </a:lnTo>
                  <a:lnTo>
                    <a:pt x="219295" y="1098139"/>
                  </a:lnTo>
                  <a:lnTo>
                    <a:pt x="225642" y="1110206"/>
                  </a:lnTo>
                  <a:lnTo>
                    <a:pt x="232941" y="1121956"/>
                  </a:lnTo>
                  <a:lnTo>
                    <a:pt x="239923" y="1133706"/>
                  </a:lnTo>
                  <a:lnTo>
                    <a:pt x="247857" y="1145456"/>
                  </a:lnTo>
                  <a:lnTo>
                    <a:pt x="255474" y="1156571"/>
                  </a:lnTo>
                  <a:lnTo>
                    <a:pt x="263408" y="1168003"/>
                  </a:lnTo>
                  <a:lnTo>
                    <a:pt x="271659" y="1179118"/>
                  </a:lnTo>
                  <a:lnTo>
                    <a:pt x="280228" y="1189915"/>
                  </a:lnTo>
                  <a:lnTo>
                    <a:pt x="289114" y="1200395"/>
                  </a:lnTo>
                  <a:lnTo>
                    <a:pt x="297682" y="1210874"/>
                  </a:lnTo>
                  <a:lnTo>
                    <a:pt x="307203" y="1221036"/>
                  </a:lnTo>
                  <a:lnTo>
                    <a:pt x="316407" y="1231198"/>
                  </a:lnTo>
                  <a:lnTo>
                    <a:pt x="326245" y="1241361"/>
                  </a:lnTo>
                  <a:lnTo>
                    <a:pt x="336083" y="1250887"/>
                  </a:lnTo>
                  <a:lnTo>
                    <a:pt x="345604" y="1260414"/>
                  </a:lnTo>
                  <a:lnTo>
                    <a:pt x="356076" y="1269624"/>
                  </a:lnTo>
                  <a:lnTo>
                    <a:pt x="366549" y="1278833"/>
                  </a:lnTo>
                  <a:lnTo>
                    <a:pt x="377022" y="1287725"/>
                  </a:lnTo>
                  <a:lnTo>
                    <a:pt x="388130" y="1296299"/>
                  </a:lnTo>
                  <a:lnTo>
                    <a:pt x="398920" y="1304556"/>
                  </a:lnTo>
                  <a:lnTo>
                    <a:pt x="410345" y="1312813"/>
                  </a:lnTo>
                  <a:lnTo>
                    <a:pt x="421770" y="1320752"/>
                  </a:lnTo>
                  <a:lnTo>
                    <a:pt x="433195" y="1328373"/>
                  </a:lnTo>
                  <a:lnTo>
                    <a:pt x="444937" y="1335995"/>
                  </a:lnTo>
                  <a:lnTo>
                    <a:pt x="456997" y="1343299"/>
                  </a:lnTo>
                  <a:lnTo>
                    <a:pt x="469056" y="1349968"/>
                  </a:lnTo>
                  <a:lnTo>
                    <a:pt x="481116" y="1356636"/>
                  </a:lnTo>
                  <a:lnTo>
                    <a:pt x="493810" y="1362988"/>
                  </a:lnTo>
                  <a:lnTo>
                    <a:pt x="506187" y="1369339"/>
                  </a:lnTo>
                  <a:lnTo>
                    <a:pt x="518882" y="1375373"/>
                  </a:lnTo>
                  <a:lnTo>
                    <a:pt x="532211" y="1380771"/>
                  </a:lnTo>
                  <a:lnTo>
                    <a:pt x="545222" y="1386170"/>
                  </a:lnTo>
                  <a:lnTo>
                    <a:pt x="558551" y="1391569"/>
                  </a:lnTo>
                  <a:lnTo>
                    <a:pt x="571881" y="1396015"/>
                  </a:lnTo>
                  <a:lnTo>
                    <a:pt x="585210" y="1400778"/>
                  </a:lnTo>
                  <a:lnTo>
                    <a:pt x="598856" y="1404906"/>
                  </a:lnTo>
                  <a:lnTo>
                    <a:pt x="613137" y="1408717"/>
                  </a:lnTo>
                  <a:lnTo>
                    <a:pt x="626784" y="1412845"/>
                  </a:lnTo>
                  <a:lnTo>
                    <a:pt x="641065" y="1416021"/>
                  </a:lnTo>
                  <a:lnTo>
                    <a:pt x="655029" y="1418879"/>
                  </a:lnTo>
                  <a:lnTo>
                    <a:pt x="669627" y="1422055"/>
                  </a:lnTo>
                  <a:lnTo>
                    <a:pt x="644873" y="1558925"/>
                  </a:lnTo>
                  <a:lnTo>
                    <a:pt x="627418" y="1555432"/>
                  </a:lnTo>
                  <a:lnTo>
                    <a:pt x="609964" y="1551939"/>
                  </a:lnTo>
                  <a:lnTo>
                    <a:pt x="593144" y="1547493"/>
                  </a:lnTo>
                  <a:lnTo>
                    <a:pt x="576006" y="1543365"/>
                  </a:lnTo>
                  <a:lnTo>
                    <a:pt x="559186" y="1538601"/>
                  </a:lnTo>
                  <a:lnTo>
                    <a:pt x="542684" y="1533202"/>
                  </a:lnTo>
                  <a:lnTo>
                    <a:pt x="526181" y="1527804"/>
                  </a:lnTo>
                  <a:lnTo>
                    <a:pt x="509996" y="1521770"/>
                  </a:lnTo>
                  <a:lnTo>
                    <a:pt x="493493" y="1515736"/>
                  </a:lnTo>
                  <a:lnTo>
                    <a:pt x="477942" y="1509068"/>
                  </a:lnTo>
                  <a:lnTo>
                    <a:pt x="462074" y="1502081"/>
                  </a:lnTo>
                  <a:lnTo>
                    <a:pt x="446524" y="1495095"/>
                  </a:lnTo>
                  <a:lnTo>
                    <a:pt x="431291" y="1487473"/>
                  </a:lnTo>
                  <a:lnTo>
                    <a:pt x="416057" y="1479852"/>
                  </a:lnTo>
                  <a:lnTo>
                    <a:pt x="401141" y="1471595"/>
                  </a:lnTo>
                  <a:lnTo>
                    <a:pt x="386226" y="1463338"/>
                  </a:lnTo>
                  <a:lnTo>
                    <a:pt x="371944" y="1454446"/>
                  </a:lnTo>
                  <a:lnTo>
                    <a:pt x="357346" y="1445555"/>
                  </a:lnTo>
                  <a:lnTo>
                    <a:pt x="343382" y="1436028"/>
                  </a:lnTo>
                  <a:lnTo>
                    <a:pt x="329736" y="1426501"/>
                  </a:lnTo>
                  <a:lnTo>
                    <a:pt x="316089" y="1416339"/>
                  </a:lnTo>
                  <a:lnTo>
                    <a:pt x="302760" y="1406177"/>
                  </a:lnTo>
                  <a:lnTo>
                    <a:pt x="289431" y="1395697"/>
                  </a:lnTo>
                  <a:lnTo>
                    <a:pt x="276419" y="1384900"/>
                  </a:lnTo>
                  <a:lnTo>
                    <a:pt x="263725" y="1373785"/>
                  </a:lnTo>
                  <a:lnTo>
                    <a:pt x="251348" y="1362670"/>
                  </a:lnTo>
                  <a:lnTo>
                    <a:pt x="238971" y="1350920"/>
                  </a:lnTo>
                  <a:lnTo>
                    <a:pt x="227229" y="1339170"/>
                  </a:lnTo>
                  <a:lnTo>
                    <a:pt x="215486" y="1327103"/>
                  </a:lnTo>
                  <a:lnTo>
                    <a:pt x="204062" y="1315036"/>
                  </a:lnTo>
                  <a:lnTo>
                    <a:pt x="192954" y="1302333"/>
                  </a:lnTo>
                  <a:lnTo>
                    <a:pt x="182164" y="1289630"/>
                  </a:lnTo>
                  <a:lnTo>
                    <a:pt x="171374" y="1276928"/>
                  </a:lnTo>
                  <a:lnTo>
                    <a:pt x="161535" y="1263590"/>
                  </a:lnTo>
                  <a:lnTo>
                    <a:pt x="151380" y="1250252"/>
                  </a:lnTo>
                  <a:lnTo>
                    <a:pt x="141542" y="1236597"/>
                  </a:lnTo>
                  <a:lnTo>
                    <a:pt x="132021" y="1222624"/>
                  </a:lnTo>
                  <a:lnTo>
                    <a:pt x="122818" y="1208651"/>
                  </a:lnTo>
                  <a:lnTo>
                    <a:pt x="113932" y="1194361"/>
                  </a:lnTo>
                  <a:lnTo>
                    <a:pt x="105363" y="1180071"/>
                  </a:lnTo>
                  <a:lnTo>
                    <a:pt x="97112" y="1165145"/>
                  </a:lnTo>
                  <a:lnTo>
                    <a:pt x="89178" y="1150219"/>
                  </a:lnTo>
                  <a:lnTo>
                    <a:pt x="81561" y="1135294"/>
                  </a:lnTo>
                  <a:lnTo>
                    <a:pt x="74262" y="1120368"/>
                  </a:lnTo>
                  <a:lnTo>
                    <a:pt x="66962" y="1104808"/>
                  </a:lnTo>
                  <a:lnTo>
                    <a:pt x="60615" y="1089247"/>
                  </a:lnTo>
                  <a:lnTo>
                    <a:pt x="53951" y="1073369"/>
                  </a:lnTo>
                  <a:lnTo>
                    <a:pt x="48238" y="1057491"/>
                  </a:lnTo>
                  <a:lnTo>
                    <a:pt x="42208" y="1041612"/>
                  </a:lnTo>
                  <a:lnTo>
                    <a:pt x="37131" y="1025417"/>
                  </a:lnTo>
                  <a:lnTo>
                    <a:pt x="32053" y="1009221"/>
                  </a:lnTo>
                  <a:lnTo>
                    <a:pt x="27293" y="992390"/>
                  </a:lnTo>
                  <a:lnTo>
                    <a:pt x="23167" y="975876"/>
                  </a:lnTo>
                  <a:lnTo>
                    <a:pt x="19041" y="959363"/>
                  </a:lnTo>
                  <a:lnTo>
                    <a:pt x="15550" y="942532"/>
                  </a:lnTo>
                  <a:lnTo>
                    <a:pt x="12377" y="925701"/>
                  </a:lnTo>
                  <a:lnTo>
                    <a:pt x="9203" y="908235"/>
                  </a:lnTo>
                  <a:lnTo>
                    <a:pt x="6982" y="891087"/>
                  </a:lnTo>
                  <a:lnTo>
                    <a:pt x="4760" y="873621"/>
                  </a:lnTo>
                  <a:lnTo>
                    <a:pt x="3173" y="856472"/>
                  </a:lnTo>
                  <a:lnTo>
                    <a:pt x="1904" y="838689"/>
                  </a:lnTo>
                  <a:lnTo>
                    <a:pt x="952" y="821222"/>
                  </a:lnTo>
                  <a:lnTo>
                    <a:pt x="317" y="803439"/>
                  </a:lnTo>
                  <a:lnTo>
                    <a:pt x="0" y="785973"/>
                  </a:lnTo>
                  <a:lnTo>
                    <a:pt x="317" y="765649"/>
                  </a:lnTo>
                  <a:lnTo>
                    <a:pt x="952" y="745325"/>
                  </a:lnTo>
                  <a:lnTo>
                    <a:pt x="2221" y="725318"/>
                  </a:lnTo>
                  <a:lnTo>
                    <a:pt x="4125" y="705629"/>
                  </a:lnTo>
                  <a:lnTo>
                    <a:pt x="6030" y="685622"/>
                  </a:lnTo>
                  <a:lnTo>
                    <a:pt x="8886" y="666251"/>
                  </a:lnTo>
                  <a:lnTo>
                    <a:pt x="12377" y="646879"/>
                  </a:lnTo>
                  <a:lnTo>
                    <a:pt x="15868" y="627508"/>
                  </a:lnTo>
                  <a:lnTo>
                    <a:pt x="19993" y="608454"/>
                  </a:lnTo>
                  <a:lnTo>
                    <a:pt x="24754" y="589718"/>
                  </a:lnTo>
                  <a:lnTo>
                    <a:pt x="29831" y="570982"/>
                  </a:lnTo>
                  <a:lnTo>
                    <a:pt x="35227" y="552245"/>
                  </a:lnTo>
                  <a:lnTo>
                    <a:pt x="41256" y="534144"/>
                  </a:lnTo>
                  <a:lnTo>
                    <a:pt x="47604" y="515725"/>
                  </a:lnTo>
                  <a:lnTo>
                    <a:pt x="54268" y="497941"/>
                  </a:lnTo>
                  <a:lnTo>
                    <a:pt x="61567" y="480158"/>
                  </a:lnTo>
                  <a:lnTo>
                    <a:pt x="69501" y="462692"/>
                  </a:lnTo>
                  <a:lnTo>
                    <a:pt x="77435" y="445225"/>
                  </a:lnTo>
                  <a:lnTo>
                    <a:pt x="86004" y="428395"/>
                  </a:lnTo>
                  <a:lnTo>
                    <a:pt x="94890" y="411246"/>
                  </a:lnTo>
                  <a:lnTo>
                    <a:pt x="104093" y="395050"/>
                  </a:lnTo>
                  <a:lnTo>
                    <a:pt x="113614" y="378854"/>
                  </a:lnTo>
                  <a:lnTo>
                    <a:pt x="123770" y="362341"/>
                  </a:lnTo>
                  <a:lnTo>
                    <a:pt x="133925" y="346780"/>
                  </a:lnTo>
                  <a:lnTo>
                    <a:pt x="145033" y="330902"/>
                  </a:lnTo>
                  <a:lnTo>
                    <a:pt x="156140" y="315977"/>
                  </a:lnTo>
                  <a:lnTo>
                    <a:pt x="167565" y="301051"/>
                  </a:lnTo>
                  <a:lnTo>
                    <a:pt x="179308" y="286443"/>
                  </a:lnTo>
                  <a:lnTo>
                    <a:pt x="191367" y="271835"/>
                  </a:lnTo>
                  <a:lnTo>
                    <a:pt x="204062" y="257545"/>
                  </a:lnTo>
                  <a:lnTo>
                    <a:pt x="216756" y="243889"/>
                  </a:lnTo>
                  <a:lnTo>
                    <a:pt x="229768" y="230552"/>
                  </a:lnTo>
                  <a:lnTo>
                    <a:pt x="243731" y="217214"/>
                  </a:lnTo>
                  <a:lnTo>
                    <a:pt x="257378" y="204194"/>
                  </a:lnTo>
                  <a:lnTo>
                    <a:pt x="271342" y="191809"/>
                  </a:lnTo>
                  <a:lnTo>
                    <a:pt x="285623" y="179424"/>
                  </a:lnTo>
                  <a:lnTo>
                    <a:pt x="300539" y="167674"/>
                  </a:lnTo>
                  <a:lnTo>
                    <a:pt x="315455" y="156242"/>
                  </a:lnTo>
                  <a:lnTo>
                    <a:pt x="330688" y="145127"/>
                  </a:lnTo>
                  <a:lnTo>
                    <a:pt x="346556" y="134330"/>
                  </a:lnTo>
                  <a:lnTo>
                    <a:pt x="362106" y="124168"/>
                  </a:lnTo>
                  <a:lnTo>
                    <a:pt x="377974" y="114005"/>
                  </a:lnTo>
                  <a:lnTo>
                    <a:pt x="394477" y="104479"/>
                  </a:lnTo>
                  <a:lnTo>
                    <a:pt x="410980" y="94952"/>
                  </a:lnTo>
                  <a:lnTo>
                    <a:pt x="428117" y="86060"/>
                  </a:lnTo>
                  <a:lnTo>
                    <a:pt x="444937" y="77803"/>
                  </a:lnTo>
                  <a:lnTo>
                    <a:pt x="462392" y="69546"/>
                  </a:lnTo>
                  <a:lnTo>
                    <a:pt x="479529" y="61925"/>
                  </a:lnTo>
                  <a:lnTo>
                    <a:pt x="497619" y="54621"/>
                  </a:lnTo>
                  <a:lnTo>
                    <a:pt x="515391" y="47634"/>
                  </a:lnTo>
                  <a:lnTo>
                    <a:pt x="533480" y="41283"/>
                  </a:lnTo>
                  <a:lnTo>
                    <a:pt x="551570" y="35567"/>
                  </a:lnTo>
                  <a:lnTo>
                    <a:pt x="570294" y="29851"/>
                  </a:lnTo>
                  <a:lnTo>
                    <a:pt x="589018" y="24770"/>
                  </a:lnTo>
                  <a:lnTo>
                    <a:pt x="607742" y="20324"/>
                  </a:lnTo>
                  <a:lnTo>
                    <a:pt x="627101" y="15878"/>
                  </a:lnTo>
                  <a:lnTo>
                    <a:pt x="646143" y="12385"/>
                  </a:lnTo>
                  <a:lnTo>
                    <a:pt x="665501" y="9209"/>
                  </a:lnTo>
                  <a:lnTo>
                    <a:pt x="685178" y="6351"/>
                  </a:lnTo>
                  <a:lnTo>
                    <a:pt x="704854" y="4128"/>
                  </a:lnTo>
                  <a:lnTo>
                    <a:pt x="724530" y="2223"/>
                  </a:lnTo>
                  <a:lnTo>
                    <a:pt x="744524" y="952"/>
                  </a:lnTo>
                  <a:lnTo>
                    <a:pt x="764835" y="317"/>
                  </a:lnTo>
                  <a:lnTo>
                    <a:pt x="784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269173" y="127793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团队介绍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4045" y="3957955"/>
            <a:ext cx="11080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4463" y="425100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项目演示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16575" y="127793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个人总结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85368" y="4251325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团队总结</a:t>
            </a:r>
            <a:endParaRPr lang="zh-CN" altLang="zh-CN" kern="100" dirty="0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415415" y="2185670"/>
            <a:ext cx="854075" cy="77152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230880" y="2590800"/>
            <a:ext cx="765175" cy="70104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35538" y="2611438"/>
            <a:ext cx="852487" cy="77152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19875" y="2601913"/>
            <a:ext cx="852488" cy="76993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11638" y="1398588"/>
            <a:ext cx="2032000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zh-CN" sz="3600" kern="1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95738" y="1419225"/>
            <a:ext cx="0" cy="208915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835150" y="2855913"/>
            <a:ext cx="2092325" cy="31432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华文细黑" panose="02010600040101010101" pitchFamily="2" charset="-122"/>
              </a:rPr>
              <a:t>Project Introduction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11638" y="2309495"/>
            <a:ext cx="145097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操作简单</a:t>
            </a:r>
            <a:endParaRPr lang="en-US" alt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响应式交互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信息安全</a:t>
            </a:r>
            <a:endParaRPr lang="en-US" alt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84850" y="2308225"/>
            <a:ext cx="1450975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结构清晰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权限分明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层次分明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  <a:p>
            <a:pPr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2328863" y="1617663"/>
            <a:ext cx="1044575" cy="1044575"/>
            <a:chOff x="2290468" y="2104851"/>
            <a:chExt cx="1044500" cy="1044500"/>
          </a:xfrm>
        </p:grpSpPr>
        <p:sp>
          <p:nvSpPr>
            <p:cNvPr id="29" name="椭圆 28"/>
            <p:cNvSpPr/>
            <p:nvPr/>
          </p:nvSpPr>
          <p:spPr>
            <a:xfrm>
              <a:off x="2290468" y="2104851"/>
              <a:ext cx="1044500" cy="1044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489" name="KSO_Shape"/>
            <p:cNvSpPr>
              <a:spLocks noChangeAspect="1"/>
            </p:cNvSpPr>
            <p:nvPr/>
          </p:nvSpPr>
          <p:spPr bwMode="auto">
            <a:xfrm>
              <a:off x="2503064" y="2335636"/>
              <a:ext cx="612000" cy="514080"/>
            </a:xfrm>
            <a:custGeom>
              <a:avLst/>
              <a:gdLst>
                <a:gd name="T0" fmla="*/ 2147483646 w 232"/>
                <a:gd name="T1" fmla="*/ 2147483646 h 195"/>
                <a:gd name="T2" fmla="*/ 2147483646 w 232"/>
                <a:gd name="T3" fmla="*/ 0 h 195"/>
                <a:gd name="T4" fmla="*/ 2147483646 w 232"/>
                <a:gd name="T5" fmla="*/ 0 h 195"/>
                <a:gd name="T6" fmla="*/ 2147483646 w 232"/>
                <a:gd name="T7" fmla="*/ 2147483646 h 195"/>
                <a:gd name="T8" fmla="*/ 2147483646 w 232"/>
                <a:gd name="T9" fmla="*/ 2147483646 h 195"/>
                <a:gd name="T10" fmla="*/ 2147483646 w 232"/>
                <a:gd name="T11" fmla="*/ 2147483646 h 195"/>
                <a:gd name="T12" fmla="*/ 2147483646 w 232"/>
                <a:gd name="T13" fmla="*/ 2147483646 h 195"/>
                <a:gd name="T14" fmla="*/ 2147483646 w 232"/>
                <a:gd name="T15" fmla="*/ 2147483646 h 195"/>
                <a:gd name="T16" fmla="*/ 2147483646 w 232"/>
                <a:gd name="T17" fmla="*/ 2147483646 h 195"/>
                <a:gd name="T18" fmla="*/ 2147483646 w 232"/>
                <a:gd name="T19" fmla="*/ 2147483646 h 195"/>
                <a:gd name="T20" fmla="*/ 2147483646 w 232"/>
                <a:gd name="T21" fmla="*/ 2147483646 h 195"/>
                <a:gd name="T22" fmla="*/ 2147483646 w 232"/>
                <a:gd name="T23" fmla="*/ 2147483646 h 195"/>
                <a:gd name="T24" fmla="*/ 2147483646 w 232"/>
                <a:gd name="T25" fmla="*/ 2147483646 h 195"/>
                <a:gd name="T26" fmla="*/ 2147483646 w 232"/>
                <a:gd name="T27" fmla="*/ 2147483646 h 195"/>
                <a:gd name="T28" fmla="*/ 2147483646 w 232"/>
                <a:gd name="T29" fmla="*/ 2147483646 h 195"/>
                <a:gd name="T30" fmla="*/ 2147483646 w 232"/>
                <a:gd name="T31" fmla="*/ 2147483646 h 195"/>
                <a:gd name="T32" fmla="*/ 0 w 232"/>
                <a:gd name="T33" fmla="*/ 2147483646 h 195"/>
                <a:gd name="T34" fmla="*/ 0 w 232"/>
                <a:gd name="T35" fmla="*/ 2147483646 h 195"/>
                <a:gd name="T36" fmla="*/ 2147483646 w 232"/>
                <a:gd name="T37" fmla="*/ 2147483646 h 195"/>
                <a:gd name="T38" fmla="*/ 2147483646 w 232"/>
                <a:gd name="T39" fmla="*/ 2147483646 h 195"/>
                <a:gd name="T40" fmla="*/ 2147483646 w 232"/>
                <a:gd name="T41" fmla="*/ 2147483646 h 195"/>
                <a:gd name="T42" fmla="*/ 2147483646 w 232"/>
                <a:gd name="T43" fmla="*/ 2147483646 h 195"/>
                <a:gd name="T44" fmla="*/ 2147483646 w 232"/>
                <a:gd name="T45" fmla="*/ 2147483646 h 195"/>
                <a:gd name="T46" fmla="*/ 2147483646 w 232"/>
                <a:gd name="T47" fmla="*/ 2147483646 h 195"/>
                <a:gd name="T48" fmla="*/ 2147483646 w 232"/>
                <a:gd name="T49" fmla="*/ 2147483646 h 195"/>
                <a:gd name="T50" fmla="*/ 2147483646 w 232"/>
                <a:gd name="T51" fmla="*/ 2147483646 h 195"/>
                <a:gd name="T52" fmla="*/ 2147483646 w 232"/>
                <a:gd name="T53" fmla="*/ 2147483646 h 195"/>
                <a:gd name="T54" fmla="*/ 2147483646 w 232"/>
                <a:gd name="T55" fmla="*/ 2147483646 h 195"/>
                <a:gd name="T56" fmla="*/ 2147483646 w 232"/>
                <a:gd name="T57" fmla="*/ 2147483646 h 195"/>
                <a:gd name="T58" fmla="*/ 2147483646 w 232"/>
                <a:gd name="T59" fmla="*/ 2147483646 h 195"/>
                <a:gd name="T60" fmla="*/ 2147483646 w 232"/>
                <a:gd name="T61" fmla="*/ 2147483646 h 195"/>
                <a:gd name="T62" fmla="*/ 2147483646 w 232"/>
                <a:gd name="T63" fmla="*/ 2147483646 h 195"/>
                <a:gd name="T64" fmla="*/ 2147483646 w 232"/>
                <a:gd name="T65" fmla="*/ 2147483646 h 195"/>
                <a:gd name="T66" fmla="*/ 2147483646 w 232"/>
                <a:gd name="T67" fmla="*/ 2147483646 h 195"/>
                <a:gd name="T68" fmla="*/ 2147483646 w 232"/>
                <a:gd name="T69" fmla="*/ 2147483646 h 195"/>
                <a:gd name="T70" fmla="*/ 2147483646 w 232"/>
                <a:gd name="T71" fmla="*/ 2147483646 h 195"/>
                <a:gd name="T72" fmla="*/ 2147483646 w 232"/>
                <a:gd name="T73" fmla="*/ 2147483646 h 195"/>
                <a:gd name="T74" fmla="*/ 2147483646 w 232"/>
                <a:gd name="T75" fmla="*/ 2147483646 h 195"/>
                <a:gd name="T76" fmla="*/ 2147483646 w 232"/>
                <a:gd name="T77" fmla="*/ 2147483646 h 195"/>
                <a:gd name="T78" fmla="*/ 2147483646 w 232"/>
                <a:gd name="T79" fmla="*/ 2147483646 h 195"/>
                <a:gd name="T80" fmla="*/ 2147483646 w 232"/>
                <a:gd name="T81" fmla="*/ 2147483646 h 195"/>
                <a:gd name="T82" fmla="*/ 2147483646 w 232"/>
                <a:gd name="T83" fmla="*/ 2147483646 h 195"/>
                <a:gd name="T84" fmla="*/ 2147483646 w 232"/>
                <a:gd name="T85" fmla="*/ 2147483646 h 195"/>
                <a:gd name="T86" fmla="*/ 2147483646 w 232"/>
                <a:gd name="T87" fmla="*/ 2147483646 h 195"/>
                <a:gd name="T88" fmla="*/ 2147483646 w 232"/>
                <a:gd name="T89" fmla="*/ 2147483646 h 195"/>
                <a:gd name="T90" fmla="*/ 2147483646 w 232"/>
                <a:gd name="T91" fmla="*/ 2147483646 h 195"/>
                <a:gd name="T92" fmla="*/ 2147483646 w 232"/>
                <a:gd name="T93" fmla="*/ 2147483646 h 195"/>
                <a:gd name="T94" fmla="*/ 2147483646 w 232"/>
                <a:gd name="T95" fmla="*/ 2147483646 h 195"/>
                <a:gd name="T96" fmla="*/ 2147483646 w 232"/>
                <a:gd name="T97" fmla="*/ 2147483646 h 1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2" h="195">
                  <a:moveTo>
                    <a:pt x="155" y="27"/>
                  </a:moveTo>
                  <a:cubicBezTo>
                    <a:pt x="153" y="10"/>
                    <a:pt x="142" y="0"/>
                    <a:pt x="127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0" y="0"/>
                    <a:pt x="79" y="10"/>
                    <a:pt x="77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174" y="28"/>
                    <a:pt x="174" y="28"/>
                    <a:pt x="174" y="28"/>
                  </a:cubicBezTo>
                  <a:lnTo>
                    <a:pt x="155" y="27"/>
                  </a:lnTo>
                  <a:close/>
                  <a:moveTo>
                    <a:pt x="105" y="12"/>
                  </a:moveTo>
                  <a:cubicBezTo>
                    <a:pt x="127" y="12"/>
                    <a:pt x="127" y="12"/>
                    <a:pt x="127" y="12"/>
                  </a:cubicBezTo>
                  <a:cubicBezTo>
                    <a:pt x="135" y="12"/>
                    <a:pt x="140" y="18"/>
                    <a:pt x="14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3" y="13"/>
                    <a:pt x="102" y="12"/>
                    <a:pt x="105" y="12"/>
                  </a:cubicBezTo>
                  <a:close/>
                  <a:moveTo>
                    <a:pt x="45" y="28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9" y="28"/>
                    <a:pt x="0" y="37"/>
                    <a:pt x="0" y="4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5"/>
                    <a:pt x="9" y="195"/>
                    <a:pt x="21" y="195"/>
                  </a:cubicBezTo>
                  <a:cubicBezTo>
                    <a:pt x="45" y="195"/>
                    <a:pt x="45" y="195"/>
                    <a:pt x="45" y="195"/>
                  </a:cubicBezTo>
                  <a:lnTo>
                    <a:pt x="45" y="28"/>
                  </a:lnTo>
                  <a:close/>
                  <a:moveTo>
                    <a:pt x="232" y="174"/>
                  </a:moveTo>
                  <a:cubicBezTo>
                    <a:pt x="232" y="185"/>
                    <a:pt x="223" y="195"/>
                    <a:pt x="211" y="195"/>
                  </a:cubicBezTo>
                  <a:cubicBezTo>
                    <a:pt x="187" y="195"/>
                    <a:pt x="187" y="195"/>
                    <a:pt x="187" y="195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211" y="28"/>
                    <a:pt x="211" y="28"/>
                    <a:pt x="211" y="28"/>
                  </a:cubicBezTo>
                  <a:cubicBezTo>
                    <a:pt x="223" y="28"/>
                    <a:pt x="232" y="37"/>
                    <a:pt x="232" y="49"/>
                  </a:cubicBezTo>
                  <a:lnTo>
                    <a:pt x="232" y="174"/>
                  </a:lnTo>
                  <a:close/>
                  <a:moveTo>
                    <a:pt x="125" y="128"/>
                  </a:moveTo>
                  <a:cubicBezTo>
                    <a:pt x="125" y="123"/>
                    <a:pt x="121" y="120"/>
                    <a:pt x="111" y="117"/>
                  </a:cubicBezTo>
                  <a:cubicBezTo>
                    <a:pt x="98" y="113"/>
                    <a:pt x="89" y="107"/>
                    <a:pt x="89" y="94"/>
                  </a:cubicBezTo>
                  <a:cubicBezTo>
                    <a:pt x="89" y="83"/>
                    <a:pt x="97" y="75"/>
                    <a:pt x="110" y="72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31" y="72"/>
                    <a:pt x="136" y="73"/>
                    <a:pt x="141" y="75"/>
                  </a:cubicBezTo>
                  <a:cubicBezTo>
                    <a:pt x="137" y="90"/>
                    <a:pt x="137" y="90"/>
                    <a:pt x="137" y="90"/>
                  </a:cubicBezTo>
                  <a:cubicBezTo>
                    <a:pt x="134" y="88"/>
                    <a:pt x="128" y="85"/>
                    <a:pt x="119" y="85"/>
                  </a:cubicBezTo>
                  <a:cubicBezTo>
                    <a:pt x="111" y="85"/>
                    <a:pt x="108" y="89"/>
                    <a:pt x="108" y="92"/>
                  </a:cubicBezTo>
                  <a:cubicBezTo>
                    <a:pt x="108" y="96"/>
                    <a:pt x="112" y="99"/>
                    <a:pt x="123" y="103"/>
                  </a:cubicBezTo>
                  <a:cubicBezTo>
                    <a:pt x="138" y="108"/>
                    <a:pt x="144" y="115"/>
                    <a:pt x="144" y="126"/>
                  </a:cubicBezTo>
                  <a:cubicBezTo>
                    <a:pt x="144" y="137"/>
                    <a:pt x="136" y="147"/>
                    <a:pt x="122" y="149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09" y="162"/>
                    <a:pt x="109" y="162"/>
                    <a:pt x="109" y="162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1" y="150"/>
                    <a:pt x="93" y="148"/>
                    <a:pt x="88" y="145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7" y="133"/>
                    <a:pt x="105" y="136"/>
                    <a:pt x="113" y="136"/>
                  </a:cubicBezTo>
                  <a:cubicBezTo>
                    <a:pt x="120" y="136"/>
                    <a:pt x="125" y="133"/>
                    <a:pt x="12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" y="1309688"/>
            <a:ext cx="3830638" cy="1579562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5013" y="1310005"/>
            <a:ext cx="1870075" cy="1573213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18275" y="1316038"/>
            <a:ext cx="1981200" cy="157321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25713" y="2963863"/>
            <a:ext cx="1914525" cy="157321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3250" y="2963863"/>
            <a:ext cx="1808163" cy="157321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45013" y="2965450"/>
            <a:ext cx="3954462" cy="157956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8" name="文本框 48"/>
          <p:cNvSpPr txBox="1">
            <a:spLocks noChangeArrowheads="1"/>
          </p:cNvSpPr>
          <p:nvPr/>
        </p:nvSpPr>
        <p:spPr bwMode="auto">
          <a:xfrm>
            <a:off x="3863975" y="254000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产品展示</a:t>
            </a:r>
            <a:endParaRPr lang="zh-CN" altLang="en-US" sz="2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327650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77177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086475" y="1495425"/>
            <a:ext cx="1911350" cy="688975"/>
            <a:chOff x="5831396" y="1495025"/>
            <a:chExt cx="1911575" cy="689517"/>
          </a:xfrm>
        </p:grpSpPr>
        <p:sp>
          <p:nvSpPr>
            <p:cNvPr id="4" name="文本框 3"/>
            <p:cNvSpPr txBox="1"/>
            <p:nvPr/>
          </p:nvSpPr>
          <p:spPr>
            <a:xfrm>
              <a:off x="5831396" y="1495025"/>
              <a:ext cx="1467023" cy="260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贾博雅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31396" y="1835017"/>
              <a:ext cx="1911575" cy="349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用户管理模块</a:t>
              </a:r>
              <a:endPara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3296920" y="1495425"/>
            <a:ext cx="906463" cy="90805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086475" y="2657475"/>
            <a:ext cx="1911350" cy="688975"/>
            <a:chOff x="5831396" y="2658177"/>
            <a:chExt cx="1911575" cy="688268"/>
          </a:xfrm>
        </p:grpSpPr>
        <p:sp>
          <p:nvSpPr>
            <p:cNvPr id="9" name="文本框 8"/>
            <p:cNvSpPr txBox="1"/>
            <p:nvPr/>
          </p:nvSpPr>
          <p:spPr>
            <a:xfrm>
              <a:off x="5831396" y="2658177"/>
              <a:ext cx="1467023" cy="2600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曹聚丰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31396" y="2997553"/>
              <a:ext cx="1911575" cy="348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投资模块</a:t>
              </a:r>
              <a:r>
                <a:rPr lang="zh-CN" altLang="en-US" sz="8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 </a:t>
              </a:r>
              <a:endParaRPr lang="zh-CN" altLang="en-US" sz="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5013325" y="2657475"/>
            <a:ext cx="906463" cy="90805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086475" y="3787775"/>
            <a:ext cx="1911350" cy="688975"/>
            <a:chOff x="5831396" y="3787037"/>
            <a:chExt cx="1911575" cy="689517"/>
          </a:xfrm>
        </p:grpSpPr>
        <p:sp>
          <p:nvSpPr>
            <p:cNvPr id="14" name="文本框 13"/>
            <p:cNvSpPr txBox="1"/>
            <p:nvPr/>
          </p:nvSpPr>
          <p:spPr>
            <a:xfrm>
              <a:off x="5831396" y="3787037"/>
              <a:ext cx="1467023" cy="260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陶敬鹏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31396" y="4127029"/>
              <a:ext cx="1911575" cy="349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登录，投资管理模块</a:t>
              </a:r>
              <a:endPara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5013325" y="3787775"/>
            <a:ext cx="906463" cy="9064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1279525" y="1574800"/>
            <a:ext cx="1911350" cy="635635"/>
            <a:chOff x="1024569" y="1519251"/>
            <a:chExt cx="1911576" cy="636225"/>
          </a:xfrm>
        </p:grpSpPr>
        <p:sp>
          <p:nvSpPr>
            <p:cNvPr id="19" name="文本框 18"/>
            <p:cNvSpPr txBox="1"/>
            <p:nvPr/>
          </p:nvSpPr>
          <p:spPr>
            <a:xfrm>
              <a:off x="1024569" y="1519251"/>
              <a:ext cx="1911576" cy="2605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黄     勇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24569" y="1848486"/>
              <a:ext cx="1911576" cy="306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统计报表模块</a:t>
              </a:r>
              <a:endPara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012055" y="1511300"/>
            <a:ext cx="908050" cy="9064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279525" y="2662238"/>
            <a:ext cx="1911350" cy="709612"/>
            <a:chOff x="1024569" y="2662550"/>
            <a:chExt cx="1911576" cy="709014"/>
          </a:xfrm>
        </p:grpSpPr>
        <p:sp>
          <p:nvSpPr>
            <p:cNvPr id="24" name="文本框 23"/>
            <p:cNvSpPr txBox="1"/>
            <p:nvPr/>
          </p:nvSpPr>
          <p:spPr>
            <a:xfrm>
              <a:off x="1024569" y="2662550"/>
              <a:ext cx="1911576" cy="2601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黄新源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569" y="3022608"/>
              <a:ext cx="1911576" cy="3489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产品管理模块</a:t>
              </a:r>
              <a:endPara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295650" y="2671763"/>
            <a:ext cx="908050" cy="908050"/>
          </a:xfrm>
          <a:prstGeom prst="ellipse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279525" y="3787775"/>
            <a:ext cx="1911350" cy="709612"/>
            <a:chOff x="1024569" y="3787037"/>
            <a:chExt cx="1911576" cy="710271"/>
          </a:xfrm>
        </p:grpSpPr>
        <p:sp>
          <p:nvSpPr>
            <p:cNvPr id="29" name="文本框 28"/>
            <p:cNvSpPr txBox="1"/>
            <p:nvPr/>
          </p:nvSpPr>
          <p:spPr>
            <a:xfrm>
              <a:off x="1024569" y="3787037"/>
              <a:ext cx="1911576" cy="2605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defTabSz="108775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刘杰生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24569" y="4147734"/>
              <a:ext cx="1911576" cy="3495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华文细黑" panose="02010600040101010101" pitchFamily="2" charset="-122"/>
                  <a:ea typeface="+mn-ea"/>
                </a:rPr>
                <a:t>注册，个人中心模块</a:t>
              </a:r>
              <a:endPara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华文细黑" panose="02010600040101010101" pitchFamily="2" charset="-122"/>
                <a:ea typeface="+mn-ea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295650" y="3795713"/>
            <a:ext cx="908050" cy="908050"/>
          </a:xfrm>
          <a:prstGeom prst="ellipse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华文细黑" panose="0201060004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605338" y="1511300"/>
            <a:ext cx="0" cy="31448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8"/>
          <p:cNvSpPr txBox="1">
            <a:spLocks noChangeArrowheads="1"/>
          </p:cNvSpPr>
          <p:nvPr/>
        </p:nvSpPr>
        <p:spPr bwMode="auto">
          <a:xfrm>
            <a:off x="3863975" y="254000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团队介绍</a:t>
            </a:r>
            <a:endParaRPr lang="zh-CN" altLang="en-US" sz="2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</a:endParaRPr>
          </a:p>
        </p:txBody>
      </p:sp>
      <p:sp>
        <p:nvSpPr>
          <p:cNvPr id="45" name="Content Placeholder 2"/>
          <p:cNvSpPr txBox="1"/>
          <p:nvPr/>
        </p:nvSpPr>
        <p:spPr>
          <a:xfrm>
            <a:off x="1760538" y="731838"/>
            <a:ext cx="5622925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TFW</a:t>
            </a:r>
            <a:r>
              <a:rPr lang="zh-CN" altLang="en-US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Team For Win</a:t>
            </a:r>
            <a:r>
              <a:rPr lang="zh-CN" altLang="en-US" sz="16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）</a:t>
            </a:r>
            <a:endParaRPr lang="zh-CN" altLang="en-US" sz="1600" dirty="0" smtClean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327650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77177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 bwMode="auto">
          <a:xfrm>
            <a:off x="488633" y="254000"/>
            <a:ext cx="1044575" cy="1044575"/>
            <a:chOff x="2443422" y="1599490"/>
            <a:chExt cx="1044500" cy="1044500"/>
          </a:xfrm>
        </p:grpSpPr>
        <p:sp>
          <p:nvSpPr>
            <p:cNvPr id="34" name="椭圆 33"/>
            <p:cNvSpPr/>
            <p:nvPr/>
          </p:nvSpPr>
          <p:spPr>
            <a:xfrm>
              <a:off x="2443422" y="1599490"/>
              <a:ext cx="1044500" cy="1044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5" name="KSO_Shape"/>
            <p:cNvSpPr>
              <a:spLocks noChangeAspect="1"/>
            </p:cNvSpPr>
            <p:nvPr/>
          </p:nvSpPr>
          <p:spPr bwMode="auto">
            <a:xfrm>
              <a:off x="2635495" y="1810613"/>
              <a:ext cx="649241" cy="509550"/>
            </a:xfrm>
            <a:custGeom>
              <a:avLst/>
              <a:gdLst>
                <a:gd name="T0" fmla="*/ 1904755 w 1760538"/>
                <a:gd name="T1" fmla="*/ 1433569 h 1384301"/>
                <a:gd name="T2" fmla="*/ 1893230 w 1760538"/>
                <a:gd name="T3" fmla="*/ 1498354 h 1384301"/>
                <a:gd name="T4" fmla="*/ 246 w 1760538"/>
                <a:gd name="T5" fmla="*/ 1489486 h 1384301"/>
                <a:gd name="T6" fmla="*/ 11525 w 1760538"/>
                <a:gd name="T7" fmla="*/ 1424947 h 1384301"/>
                <a:gd name="T8" fmla="*/ 1831627 w 1760538"/>
                <a:gd name="T9" fmla="*/ 1314597 h 1384301"/>
                <a:gd name="T10" fmla="*/ 1824506 w 1760538"/>
                <a:gd name="T11" fmla="*/ 1379052 h 1384301"/>
                <a:gd name="T12" fmla="*/ 73129 w 1760538"/>
                <a:gd name="T13" fmla="*/ 1373258 h 1384301"/>
                <a:gd name="T14" fmla="*/ 80248 w 1760538"/>
                <a:gd name="T15" fmla="*/ 1308562 h 1384301"/>
                <a:gd name="T16" fmla="*/ 1757028 w 1760538"/>
                <a:gd name="T17" fmla="*/ 1194445 h 1384301"/>
                <a:gd name="T18" fmla="*/ 1753592 w 1760538"/>
                <a:gd name="T19" fmla="*/ 1261425 h 1384301"/>
                <a:gd name="T20" fmla="*/ 147974 w 1760538"/>
                <a:gd name="T21" fmla="*/ 1258458 h 1384301"/>
                <a:gd name="T22" fmla="*/ 151410 w 1760538"/>
                <a:gd name="T23" fmla="*/ 1191232 h 1384301"/>
                <a:gd name="T24" fmla="*/ 1689513 w 1760538"/>
                <a:gd name="T25" fmla="*/ 603462 h 1384301"/>
                <a:gd name="T26" fmla="*/ 1707700 w 1760538"/>
                <a:gd name="T27" fmla="*/ 618902 h 1384301"/>
                <a:gd name="T28" fmla="*/ 1703522 w 1760538"/>
                <a:gd name="T29" fmla="*/ 639733 h 1384301"/>
                <a:gd name="T30" fmla="*/ 1679927 w 1760538"/>
                <a:gd name="T31" fmla="*/ 650516 h 1384301"/>
                <a:gd name="T32" fmla="*/ 1653874 w 1760538"/>
                <a:gd name="T33" fmla="*/ 1148260 h 1384301"/>
                <a:gd name="T34" fmla="*/ 1453315 w 1760538"/>
                <a:gd name="T35" fmla="*/ 1148260 h 1384301"/>
                <a:gd name="T36" fmla="*/ 1427262 w 1760538"/>
                <a:gd name="T37" fmla="*/ 650516 h 1384301"/>
                <a:gd name="T38" fmla="*/ 1403913 w 1760538"/>
                <a:gd name="T39" fmla="*/ 639733 h 1384301"/>
                <a:gd name="T40" fmla="*/ 1399980 w 1760538"/>
                <a:gd name="T41" fmla="*/ 618902 h 1384301"/>
                <a:gd name="T42" fmla="*/ 1418168 w 1760538"/>
                <a:gd name="T43" fmla="*/ 603462 h 1384301"/>
                <a:gd name="T44" fmla="*/ 1085101 w 1760538"/>
                <a:gd name="T45" fmla="*/ 602727 h 1384301"/>
                <a:gd name="T46" fmla="*/ 1105500 w 1760538"/>
                <a:gd name="T47" fmla="*/ 616697 h 1384301"/>
                <a:gd name="T48" fmla="*/ 1104026 w 1760538"/>
                <a:gd name="T49" fmla="*/ 637772 h 1384301"/>
                <a:gd name="T50" fmla="*/ 1082151 w 1760538"/>
                <a:gd name="T51" fmla="*/ 650272 h 1384301"/>
                <a:gd name="T52" fmla="*/ 1054869 w 1760538"/>
                <a:gd name="T53" fmla="*/ 1146545 h 1384301"/>
                <a:gd name="T54" fmla="*/ 855047 w 1760538"/>
                <a:gd name="T55" fmla="*/ 1149486 h 1384301"/>
                <a:gd name="T56" fmla="*/ 829240 w 1760538"/>
                <a:gd name="T57" fmla="*/ 650762 h 1384301"/>
                <a:gd name="T58" fmla="*/ 804416 w 1760538"/>
                <a:gd name="T59" fmla="*/ 641694 h 1384301"/>
                <a:gd name="T60" fmla="*/ 797534 w 1760538"/>
                <a:gd name="T61" fmla="*/ 621107 h 1384301"/>
                <a:gd name="T62" fmla="*/ 813756 w 1760538"/>
                <a:gd name="T63" fmla="*/ 604443 h 1384301"/>
                <a:gd name="T64" fmla="*/ 480934 w 1760538"/>
                <a:gd name="T65" fmla="*/ 601992 h 1384301"/>
                <a:gd name="T66" fmla="*/ 502809 w 1760538"/>
                <a:gd name="T67" fmla="*/ 614246 h 1384301"/>
                <a:gd name="T68" fmla="*/ 504283 w 1760538"/>
                <a:gd name="T69" fmla="*/ 635567 h 1384301"/>
                <a:gd name="T70" fmla="*/ 483883 w 1760538"/>
                <a:gd name="T71" fmla="*/ 649536 h 1384301"/>
                <a:gd name="T72" fmla="*/ 455618 w 1760538"/>
                <a:gd name="T73" fmla="*/ 1144584 h 1384301"/>
                <a:gd name="T74" fmla="*/ 257025 w 1760538"/>
                <a:gd name="T75" fmla="*/ 1150711 h 1384301"/>
                <a:gd name="T76" fmla="*/ 245473 w 1760538"/>
                <a:gd name="T77" fmla="*/ 650762 h 1384301"/>
                <a:gd name="T78" fmla="*/ 205411 w 1760538"/>
                <a:gd name="T79" fmla="*/ 643409 h 1384301"/>
                <a:gd name="T80" fmla="*/ 195825 w 1760538"/>
                <a:gd name="T81" fmla="*/ 623558 h 1384301"/>
                <a:gd name="T82" fmla="*/ 210081 w 1760538"/>
                <a:gd name="T83" fmla="*/ 605668 h 1384301"/>
                <a:gd name="T84" fmla="*/ 936917 w 1760538"/>
                <a:gd name="T85" fmla="*/ 195250 h 1384301"/>
                <a:gd name="T86" fmla="*/ 897409 w 1760538"/>
                <a:gd name="T87" fmla="*/ 210703 h 1384301"/>
                <a:gd name="T88" fmla="*/ 868698 w 1760538"/>
                <a:gd name="T89" fmla="*/ 240874 h 1384301"/>
                <a:gd name="T90" fmla="*/ 855200 w 1760538"/>
                <a:gd name="T91" fmla="*/ 281346 h 1384301"/>
                <a:gd name="T92" fmla="*/ 860354 w 1760538"/>
                <a:gd name="T93" fmla="*/ 324517 h 1384301"/>
                <a:gd name="T94" fmla="*/ 882930 w 1760538"/>
                <a:gd name="T95" fmla="*/ 360084 h 1384301"/>
                <a:gd name="T96" fmla="*/ 918513 w 1760538"/>
                <a:gd name="T97" fmla="*/ 382405 h 1384301"/>
                <a:gd name="T98" fmla="*/ 961702 w 1760538"/>
                <a:gd name="T99" fmla="*/ 387802 h 1384301"/>
                <a:gd name="T100" fmla="*/ 1002192 w 1760538"/>
                <a:gd name="T101" fmla="*/ 374311 h 1384301"/>
                <a:gd name="T102" fmla="*/ 1032376 w 1760538"/>
                <a:gd name="T103" fmla="*/ 345612 h 1384301"/>
                <a:gd name="T104" fmla="*/ 1047836 w 1760538"/>
                <a:gd name="T105" fmla="*/ 306120 h 1384301"/>
                <a:gd name="T106" fmla="*/ 1044400 w 1760538"/>
                <a:gd name="T107" fmla="*/ 262213 h 1384301"/>
                <a:gd name="T108" fmla="*/ 1023787 w 1760538"/>
                <a:gd name="T109" fmla="*/ 225910 h 1384301"/>
                <a:gd name="T110" fmla="*/ 989432 w 1760538"/>
                <a:gd name="T111" fmla="*/ 201873 h 1384301"/>
                <a:gd name="T112" fmla="*/ 946734 w 1760538"/>
                <a:gd name="T113" fmla="*/ 194269 h 1384301"/>
                <a:gd name="T114" fmla="*/ 995567 w 1760538"/>
                <a:gd name="T115" fmla="*/ 9811 h 1384301"/>
                <a:gd name="T116" fmla="*/ 1796780 w 1760538"/>
                <a:gd name="T117" fmla="*/ 528842 h 1384301"/>
                <a:gd name="T118" fmla="*/ 1788438 w 1760538"/>
                <a:gd name="T119" fmla="*/ 538899 h 1384301"/>
                <a:gd name="T120" fmla="*/ 114845 w 1760538"/>
                <a:gd name="T121" fmla="*/ 538899 h 1384301"/>
                <a:gd name="T122" fmla="*/ 106747 w 1760538"/>
                <a:gd name="T123" fmla="*/ 528842 h 1384301"/>
                <a:gd name="T124" fmla="*/ 907716 w 1760538"/>
                <a:gd name="T125" fmla="*/ 9811 h 13843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60538" h="1384301">
                  <a:moveTo>
                    <a:pt x="13597" y="1316038"/>
                  </a:moveTo>
                  <a:lnTo>
                    <a:pt x="1747168" y="1316038"/>
                  </a:lnTo>
                  <a:lnTo>
                    <a:pt x="1749661" y="1316266"/>
                  </a:lnTo>
                  <a:lnTo>
                    <a:pt x="1752154" y="1317176"/>
                  </a:lnTo>
                  <a:lnTo>
                    <a:pt x="1754646" y="1318086"/>
                  </a:lnTo>
                  <a:lnTo>
                    <a:pt x="1756459" y="1319224"/>
                  </a:lnTo>
                  <a:lnTo>
                    <a:pt x="1758045" y="1320816"/>
                  </a:lnTo>
                  <a:lnTo>
                    <a:pt x="1759405" y="1322409"/>
                  </a:lnTo>
                  <a:lnTo>
                    <a:pt x="1760312" y="1324230"/>
                  </a:lnTo>
                  <a:lnTo>
                    <a:pt x="1760538" y="1326505"/>
                  </a:lnTo>
                  <a:lnTo>
                    <a:pt x="1760538" y="1373834"/>
                  </a:lnTo>
                  <a:lnTo>
                    <a:pt x="1760312" y="1375882"/>
                  </a:lnTo>
                  <a:lnTo>
                    <a:pt x="1759405" y="1377930"/>
                  </a:lnTo>
                  <a:lnTo>
                    <a:pt x="1758045" y="1379750"/>
                  </a:lnTo>
                  <a:lnTo>
                    <a:pt x="1756459" y="1381115"/>
                  </a:lnTo>
                  <a:lnTo>
                    <a:pt x="1754646" y="1382253"/>
                  </a:lnTo>
                  <a:lnTo>
                    <a:pt x="1752154" y="1383163"/>
                  </a:lnTo>
                  <a:lnTo>
                    <a:pt x="1749661" y="1384074"/>
                  </a:lnTo>
                  <a:lnTo>
                    <a:pt x="1747168" y="1384301"/>
                  </a:lnTo>
                  <a:lnTo>
                    <a:pt x="13597" y="1384301"/>
                  </a:lnTo>
                  <a:lnTo>
                    <a:pt x="10651" y="1384074"/>
                  </a:lnTo>
                  <a:lnTo>
                    <a:pt x="8158" y="1383163"/>
                  </a:lnTo>
                  <a:lnTo>
                    <a:pt x="6119" y="1382253"/>
                  </a:lnTo>
                  <a:lnTo>
                    <a:pt x="3853" y="1381115"/>
                  </a:lnTo>
                  <a:lnTo>
                    <a:pt x="2266" y="1379750"/>
                  </a:lnTo>
                  <a:lnTo>
                    <a:pt x="1133" y="1377930"/>
                  </a:lnTo>
                  <a:lnTo>
                    <a:pt x="227" y="1375882"/>
                  </a:lnTo>
                  <a:lnTo>
                    <a:pt x="0" y="1373834"/>
                  </a:lnTo>
                  <a:lnTo>
                    <a:pt x="0" y="1326505"/>
                  </a:lnTo>
                  <a:lnTo>
                    <a:pt x="227" y="1324230"/>
                  </a:lnTo>
                  <a:lnTo>
                    <a:pt x="1133" y="1322409"/>
                  </a:lnTo>
                  <a:lnTo>
                    <a:pt x="2266" y="1320816"/>
                  </a:lnTo>
                  <a:lnTo>
                    <a:pt x="3853" y="1319224"/>
                  </a:lnTo>
                  <a:lnTo>
                    <a:pt x="6119" y="1318086"/>
                  </a:lnTo>
                  <a:lnTo>
                    <a:pt x="8158" y="1317176"/>
                  </a:lnTo>
                  <a:lnTo>
                    <a:pt x="10651" y="1316266"/>
                  </a:lnTo>
                  <a:lnTo>
                    <a:pt x="13597" y="1316038"/>
                  </a:lnTo>
                  <a:close/>
                  <a:moveTo>
                    <a:pt x="79155" y="1208088"/>
                  </a:moveTo>
                  <a:lnTo>
                    <a:pt x="1681383" y="1208088"/>
                  </a:lnTo>
                  <a:lnTo>
                    <a:pt x="1683879" y="1208311"/>
                  </a:lnTo>
                  <a:lnTo>
                    <a:pt x="1686148" y="1208757"/>
                  </a:lnTo>
                  <a:lnTo>
                    <a:pt x="1688417" y="1209649"/>
                  </a:lnTo>
                  <a:lnTo>
                    <a:pt x="1690233" y="1210987"/>
                  </a:lnTo>
                  <a:lnTo>
                    <a:pt x="1691594" y="1212325"/>
                  </a:lnTo>
                  <a:lnTo>
                    <a:pt x="1692729" y="1214332"/>
                  </a:lnTo>
                  <a:lnTo>
                    <a:pt x="1693409" y="1216116"/>
                  </a:lnTo>
                  <a:lnTo>
                    <a:pt x="1693863" y="1218123"/>
                  </a:lnTo>
                  <a:lnTo>
                    <a:pt x="1693863" y="1264728"/>
                  </a:lnTo>
                  <a:lnTo>
                    <a:pt x="1693409" y="1266735"/>
                  </a:lnTo>
                  <a:lnTo>
                    <a:pt x="1692729" y="1268519"/>
                  </a:lnTo>
                  <a:lnTo>
                    <a:pt x="1691594" y="1270080"/>
                  </a:lnTo>
                  <a:lnTo>
                    <a:pt x="1690233" y="1271641"/>
                  </a:lnTo>
                  <a:lnTo>
                    <a:pt x="1688417" y="1272979"/>
                  </a:lnTo>
                  <a:lnTo>
                    <a:pt x="1686148" y="1273871"/>
                  </a:lnTo>
                  <a:lnTo>
                    <a:pt x="1683879" y="1274540"/>
                  </a:lnTo>
                  <a:lnTo>
                    <a:pt x="1681383" y="1274763"/>
                  </a:lnTo>
                  <a:lnTo>
                    <a:pt x="79155" y="1274763"/>
                  </a:lnTo>
                  <a:lnTo>
                    <a:pt x="76432" y="1274540"/>
                  </a:lnTo>
                  <a:lnTo>
                    <a:pt x="74163" y="1273871"/>
                  </a:lnTo>
                  <a:lnTo>
                    <a:pt x="72121" y="1272979"/>
                  </a:lnTo>
                  <a:lnTo>
                    <a:pt x="70533" y="1271641"/>
                  </a:lnTo>
                  <a:lnTo>
                    <a:pt x="68717" y="1270080"/>
                  </a:lnTo>
                  <a:lnTo>
                    <a:pt x="67583" y="1268519"/>
                  </a:lnTo>
                  <a:lnTo>
                    <a:pt x="66902" y="1266735"/>
                  </a:lnTo>
                  <a:lnTo>
                    <a:pt x="66675" y="1264728"/>
                  </a:lnTo>
                  <a:lnTo>
                    <a:pt x="66675" y="1218123"/>
                  </a:lnTo>
                  <a:lnTo>
                    <a:pt x="66902" y="1216116"/>
                  </a:lnTo>
                  <a:lnTo>
                    <a:pt x="67583" y="1214332"/>
                  </a:lnTo>
                  <a:lnTo>
                    <a:pt x="68717" y="1212325"/>
                  </a:lnTo>
                  <a:lnTo>
                    <a:pt x="70533" y="1210987"/>
                  </a:lnTo>
                  <a:lnTo>
                    <a:pt x="72121" y="1209649"/>
                  </a:lnTo>
                  <a:lnTo>
                    <a:pt x="74163" y="1208757"/>
                  </a:lnTo>
                  <a:lnTo>
                    <a:pt x="76432" y="1208311"/>
                  </a:lnTo>
                  <a:lnTo>
                    <a:pt x="79155" y="1208088"/>
                  </a:lnTo>
                  <a:close/>
                  <a:moveTo>
                    <a:pt x="146278" y="1098550"/>
                  </a:moveTo>
                  <a:lnTo>
                    <a:pt x="1614262" y="1098550"/>
                  </a:lnTo>
                  <a:lnTo>
                    <a:pt x="1616530" y="1098778"/>
                  </a:lnTo>
                  <a:lnTo>
                    <a:pt x="1618571" y="1099463"/>
                  </a:lnTo>
                  <a:lnTo>
                    <a:pt x="1620612" y="1100376"/>
                  </a:lnTo>
                  <a:lnTo>
                    <a:pt x="1622426" y="1101746"/>
                  </a:lnTo>
                  <a:lnTo>
                    <a:pt x="1623787" y="1103344"/>
                  </a:lnTo>
                  <a:lnTo>
                    <a:pt x="1624694" y="1104942"/>
                  </a:lnTo>
                  <a:lnTo>
                    <a:pt x="1625374" y="1106769"/>
                  </a:lnTo>
                  <a:lnTo>
                    <a:pt x="1625601" y="1108824"/>
                  </a:lnTo>
                  <a:lnTo>
                    <a:pt x="1625601" y="1156539"/>
                  </a:lnTo>
                  <a:lnTo>
                    <a:pt x="1625374" y="1158594"/>
                  </a:lnTo>
                  <a:lnTo>
                    <a:pt x="1624694" y="1160420"/>
                  </a:lnTo>
                  <a:lnTo>
                    <a:pt x="1623787" y="1162475"/>
                  </a:lnTo>
                  <a:lnTo>
                    <a:pt x="1622426" y="1163845"/>
                  </a:lnTo>
                  <a:lnTo>
                    <a:pt x="1620612" y="1165215"/>
                  </a:lnTo>
                  <a:lnTo>
                    <a:pt x="1618571" y="1166128"/>
                  </a:lnTo>
                  <a:lnTo>
                    <a:pt x="1616530" y="1166585"/>
                  </a:lnTo>
                  <a:lnTo>
                    <a:pt x="1614262" y="1166813"/>
                  </a:lnTo>
                  <a:lnTo>
                    <a:pt x="146278" y="1166813"/>
                  </a:lnTo>
                  <a:lnTo>
                    <a:pt x="143783" y="1166585"/>
                  </a:lnTo>
                  <a:lnTo>
                    <a:pt x="141742" y="1166128"/>
                  </a:lnTo>
                  <a:lnTo>
                    <a:pt x="139928" y="1165215"/>
                  </a:lnTo>
                  <a:lnTo>
                    <a:pt x="138340" y="1163845"/>
                  </a:lnTo>
                  <a:lnTo>
                    <a:pt x="136753" y="1162475"/>
                  </a:lnTo>
                  <a:lnTo>
                    <a:pt x="135619" y="1160420"/>
                  </a:lnTo>
                  <a:lnTo>
                    <a:pt x="135165" y="1158594"/>
                  </a:lnTo>
                  <a:lnTo>
                    <a:pt x="134938" y="1156539"/>
                  </a:lnTo>
                  <a:lnTo>
                    <a:pt x="134938" y="1108824"/>
                  </a:lnTo>
                  <a:lnTo>
                    <a:pt x="135165" y="1106769"/>
                  </a:lnTo>
                  <a:lnTo>
                    <a:pt x="135619" y="1104942"/>
                  </a:lnTo>
                  <a:lnTo>
                    <a:pt x="136753" y="1103344"/>
                  </a:lnTo>
                  <a:lnTo>
                    <a:pt x="138340" y="1101746"/>
                  </a:lnTo>
                  <a:lnTo>
                    <a:pt x="139928" y="1100376"/>
                  </a:lnTo>
                  <a:lnTo>
                    <a:pt x="141742" y="1099463"/>
                  </a:lnTo>
                  <a:lnTo>
                    <a:pt x="143783" y="1098778"/>
                  </a:lnTo>
                  <a:lnTo>
                    <a:pt x="146278" y="1098550"/>
                  </a:lnTo>
                  <a:close/>
                  <a:moveTo>
                    <a:pt x="1321981" y="555625"/>
                  </a:moveTo>
                  <a:lnTo>
                    <a:pt x="1549580" y="555625"/>
                  </a:lnTo>
                  <a:lnTo>
                    <a:pt x="1552533" y="555851"/>
                  </a:lnTo>
                  <a:lnTo>
                    <a:pt x="1555713" y="556078"/>
                  </a:lnTo>
                  <a:lnTo>
                    <a:pt x="1558439" y="556757"/>
                  </a:lnTo>
                  <a:lnTo>
                    <a:pt x="1561392" y="557436"/>
                  </a:lnTo>
                  <a:lnTo>
                    <a:pt x="1563890" y="558342"/>
                  </a:lnTo>
                  <a:lnTo>
                    <a:pt x="1566389" y="559473"/>
                  </a:lnTo>
                  <a:lnTo>
                    <a:pt x="1568887" y="560605"/>
                  </a:lnTo>
                  <a:lnTo>
                    <a:pt x="1570932" y="562416"/>
                  </a:lnTo>
                  <a:lnTo>
                    <a:pt x="1572749" y="564001"/>
                  </a:lnTo>
                  <a:lnTo>
                    <a:pt x="1574339" y="565586"/>
                  </a:lnTo>
                  <a:lnTo>
                    <a:pt x="1576156" y="567397"/>
                  </a:lnTo>
                  <a:lnTo>
                    <a:pt x="1577292" y="569661"/>
                  </a:lnTo>
                  <a:lnTo>
                    <a:pt x="1578200" y="571698"/>
                  </a:lnTo>
                  <a:lnTo>
                    <a:pt x="1578882" y="573735"/>
                  </a:lnTo>
                  <a:lnTo>
                    <a:pt x="1579336" y="575999"/>
                  </a:lnTo>
                  <a:lnTo>
                    <a:pt x="1579563" y="578489"/>
                  </a:lnTo>
                  <a:lnTo>
                    <a:pt x="1579336" y="580527"/>
                  </a:lnTo>
                  <a:lnTo>
                    <a:pt x="1578882" y="582791"/>
                  </a:lnTo>
                  <a:lnTo>
                    <a:pt x="1578200" y="585055"/>
                  </a:lnTo>
                  <a:lnTo>
                    <a:pt x="1577292" y="587092"/>
                  </a:lnTo>
                  <a:lnTo>
                    <a:pt x="1576156" y="589129"/>
                  </a:lnTo>
                  <a:lnTo>
                    <a:pt x="1574339" y="590940"/>
                  </a:lnTo>
                  <a:lnTo>
                    <a:pt x="1572749" y="592752"/>
                  </a:lnTo>
                  <a:lnTo>
                    <a:pt x="1570932" y="594336"/>
                  </a:lnTo>
                  <a:lnTo>
                    <a:pt x="1568887" y="595921"/>
                  </a:lnTo>
                  <a:lnTo>
                    <a:pt x="1566389" y="597053"/>
                  </a:lnTo>
                  <a:lnTo>
                    <a:pt x="1563890" y="598185"/>
                  </a:lnTo>
                  <a:lnTo>
                    <a:pt x="1561392" y="599317"/>
                  </a:lnTo>
                  <a:lnTo>
                    <a:pt x="1558439" y="599996"/>
                  </a:lnTo>
                  <a:lnTo>
                    <a:pt x="1555713" y="600675"/>
                  </a:lnTo>
                  <a:lnTo>
                    <a:pt x="1552533" y="600901"/>
                  </a:lnTo>
                  <a:lnTo>
                    <a:pt x="1549580" y="601128"/>
                  </a:lnTo>
                  <a:lnTo>
                    <a:pt x="1533680" y="601128"/>
                  </a:lnTo>
                  <a:lnTo>
                    <a:pt x="1533680" y="1053211"/>
                  </a:lnTo>
                  <a:lnTo>
                    <a:pt x="1533680" y="1054117"/>
                  </a:lnTo>
                  <a:lnTo>
                    <a:pt x="1533453" y="1055249"/>
                  </a:lnTo>
                  <a:lnTo>
                    <a:pt x="1532999" y="1056154"/>
                  </a:lnTo>
                  <a:lnTo>
                    <a:pt x="1532317" y="1057286"/>
                  </a:lnTo>
                  <a:lnTo>
                    <a:pt x="1530500" y="1059097"/>
                  </a:lnTo>
                  <a:lnTo>
                    <a:pt x="1528456" y="1060682"/>
                  </a:lnTo>
                  <a:lnTo>
                    <a:pt x="1525957" y="1061814"/>
                  </a:lnTo>
                  <a:lnTo>
                    <a:pt x="1523004" y="1062946"/>
                  </a:lnTo>
                  <a:lnTo>
                    <a:pt x="1519824" y="1063399"/>
                  </a:lnTo>
                  <a:lnTo>
                    <a:pt x="1516417" y="1063625"/>
                  </a:lnTo>
                  <a:lnTo>
                    <a:pt x="1355599" y="1063625"/>
                  </a:lnTo>
                  <a:lnTo>
                    <a:pt x="1351964" y="1063399"/>
                  </a:lnTo>
                  <a:lnTo>
                    <a:pt x="1348784" y="1062946"/>
                  </a:lnTo>
                  <a:lnTo>
                    <a:pt x="1345831" y="1061814"/>
                  </a:lnTo>
                  <a:lnTo>
                    <a:pt x="1343106" y="1060682"/>
                  </a:lnTo>
                  <a:lnTo>
                    <a:pt x="1341061" y="1059097"/>
                  </a:lnTo>
                  <a:lnTo>
                    <a:pt x="1339471" y="1057286"/>
                  </a:lnTo>
                  <a:lnTo>
                    <a:pt x="1339017" y="1056154"/>
                  </a:lnTo>
                  <a:lnTo>
                    <a:pt x="1338563" y="1055249"/>
                  </a:lnTo>
                  <a:lnTo>
                    <a:pt x="1338336" y="1054117"/>
                  </a:lnTo>
                  <a:lnTo>
                    <a:pt x="1338336" y="1053211"/>
                  </a:lnTo>
                  <a:lnTo>
                    <a:pt x="1338336" y="601128"/>
                  </a:lnTo>
                  <a:lnTo>
                    <a:pt x="1321981" y="601128"/>
                  </a:lnTo>
                  <a:lnTo>
                    <a:pt x="1319028" y="600901"/>
                  </a:lnTo>
                  <a:lnTo>
                    <a:pt x="1316075" y="600675"/>
                  </a:lnTo>
                  <a:lnTo>
                    <a:pt x="1313123" y="599996"/>
                  </a:lnTo>
                  <a:lnTo>
                    <a:pt x="1310624" y="599317"/>
                  </a:lnTo>
                  <a:lnTo>
                    <a:pt x="1307671" y="598185"/>
                  </a:lnTo>
                  <a:lnTo>
                    <a:pt x="1305400" y="597053"/>
                  </a:lnTo>
                  <a:lnTo>
                    <a:pt x="1303128" y="595921"/>
                  </a:lnTo>
                  <a:lnTo>
                    <a:pt x="1301084" y="594336"/>
                  </a:lnTo>
                  <a:lnTo>
                    <a:pt x="1299040" y="592752"/>
                  </a:lnTo>
                  <a:lnTo>
                    <a:pt x="1297450" y="590940"/>
                  </a:lnTo>
                  <a:lnTo>
                    <a:pt x="1295860" y="589129"/>
                  </a:lnTo>
                  <a:lnTo>
                    <a:pt x="1294724" y="587092"/>
                  </a:lnTo>
                  <a:lnTo>
                    <a:pt x="1293815" y="585055"/>
                  </a:lnTo>
                  <a:lnTo>
                    <a:pt x="1292680" y="582791"/>
                  </a:lnTo>
                  <a:lnTo>
                    <a:pt x="1292225" y="580527"/>
                  </a:lnTo>
                  <a:lnTo>
                    <a:pt x="1292225" y="578489"/>
                  </a:lnTo>
                  <a:lnTo>
                    <a:pt x="1292225" y="575999"/>
                  </a:lnTo>
                  <a:lnTo>
                    <a:pt x="1292680" y="573735"/>
                  </a:lnTo>
                  <a:lnTo>
                    <a:pt x="1293815" y="571698"/>
                  </a:lnTo>
                  <a:lnTo>
                    <a:pt x="1294724" y="569661"/>
                  </a:lnTo>
                  <a:lnTo>
                    <a:pt x="1295860" y="567397"/>
                  </a:lnTo>
                  <a:lnTo>
                    <a:pt x="1297450" y="565586"/>
                  </a:lnTo>
                  <a:lnTo>
                    <a:pt x="1299040" y="564001"/>
                  </a:lnTo>
                  <a:lnTo>
                    <a:pt x="1301084" y="562416"/>
                  </a:lnTo>
                  <a:lnTo>
                    <a:pt x="1303128" y="560605"/>
                  </a:lnTo>
                  <a:lnTo>
                    <a:pt x="1305400" y="559473"/>
                  </a:lnTo>
                  <a:lnTo>
                    <a:pt x="1307671" y="558342"/>
                  </a:lnTo>
                  <a:lnTo>
                    <a:pt x="1310624" y="557436"/>
                  </a:lnTo>
                  <a:lnTo>
                    <a:pt x="1313123" y="556757"/>
                  </a:lnTo>
                  <a:lnTo>
                    <a:pt x="1316075" y="556078"/>
                  </a:lnTo>
                  <a:lnTo>
                    <a:pt x="1319028" y="555851"/>
                  </a:lnTo>
                  <a:lnTo>
                    <a:pt x="1321981" y="555625"/>
                  </a:lnTo>
                  <a:close/>
                  <a:moveTo>
                    <a:pt x="766356" y="555625"/>
                  </a:moveTo>
                  <a:lnTo>
                    <a:pt x="993955" y="555625"/>
                  </a:lnTo>
                  <a:lnTo>
                    <a:pt x="996908" y="555851"/>
                  </a:lnTo>
                  <a:lnTo>
                    <a:pt x="1000088" y="556078"/>
                  </a:lnTo>
                  <a:lnTo>
                    <a:pt x="1002814" y="556757"/>
                  </a:lnTo>
                  <a:lnTo>
                    <a:pt x="1005767" y="557436"/>
                  </a:lnTo>
                  <a:lnTo>
                    <a:pt x="1008265" y="558342"/>
                  </a:lnTo>
                  <a:lnTo>
                    <a:pt x="1010764" y="559473"/>
                  </a:lnTo>
                  <a:lnTo>
                    <a:pt x="1013035" y="560605"/>
                  </a:lnTo>
                  <a:lnTo>
                    <a:pt x="1015080" y="562416"/>
                  </a:lnTo>
                  <a:lnTo>
                    <a:pt x="1017124" y="564001"/>
                  </a:lnTo>
                  <a:lnTo>
                    <a:pt x="1018714" y="565586"/>
                  </a:lnTo>
                  <a:lnTo>
                    <a:pt x="1020304" y="567397"/>
                  </a:lnTo>
                  <a:lnTo>
                    <a:pt x="1021667" y="569661"/>
                  </a:lnTo>
                  <a:lnTo>
                    <a:pt x="1022575" y="571698"/>
                  </a:lnTo>
                  <a:lnTo>
                    <a:pt x="1023257" y="573735"/>
                  </a:lnTo>
                  <a:lnTo>
                    <a:pt x="1023711" y="575999"/>
                  </a:lnTo>
                  <a:lnTo>
                    <a:pt x="1023938" y="578489"/>
                  </a:lnTo>
                  <a:lnTo>
                    <a:pt x="1023711" y="580527"/>
                  </a:lnTo>
                  <a:lnTo>
                    <a:pt x="1023257" y="582791"/>
                  </a:lnTo>
                  <a:lnTo>
                    <a:pt x="1022575" y="585055"/>
                  </a:lnTo>
                  <a:lnTo>
                    <a:pt x="1021667" y="587092"/>
                  </a:lnTo>
                  <a:lnTo>
                    <a:pt x="1020304" y="589129"/>
                  </a:lnTo>
                  <a:lnTo>
                    <a:pt x="1018714" y="590940"/>
                  </a:lnTo>
                  <a:lnTo>
                    <a:pt x="1017124" y="592752"/>
                  </a:lnTo>
                  <a:lnTo>
                    <a:pt x="1015080" y="594336"/>
                  </a:lnTo>
                  <a:lnTo>
                    <a:pt x="1013035" y="595921"/>
                  </a:lnTo>
                  <a:lnTo>
                    <a:pt x="1010764" y="597053"/>
                  </a:lnTo>
                  <a:lnTo>
                    <a:pt x="1008265" y="598185"/>
                  </a:lnTo>
                  <a:lnTo>
                    <a:pt x="1005767" y="599317"/>
                  </a:lnTo>
                  <a:lnTo>
                    <a:pt x="1002814" y="599996"/>
                  </a:lnTo>
                  <a:lnTo>
                    <a:pt x="1000088" y="600675"/>
                  </a:lnTo>
                  <a:lnTo>
                    <a:pt x="996908" y="600901"/>
                  </a:lnTo>
                  <a:lnTo>
                    <a:pt x="993955" y="601128"/>
                  </a:lnTo>
                  <a:lnTo>
                    <a:pt x="978055" y="601128"/>
                  </a:lnTo>
                  <a:lnTo>
                    <a:pt x="978055" y="1053211"/>
                  </a:lnTo>
                  <a:lnTo>
                    <a:pt x="978055" y="1054117"/>
                  </a:lnTo>
                  <a:lnTo>
                    <a:pt x="977601" y="1055249"/>
                  </a:lnTo>
                  <a:lnTo>
                    <a:pt x="977374" y="1056154"/>
                  </a:lnTo>
                  <a:lnTo>
                    <a:pt x="976692" y="1057286"/>
                  </a:lnTo>
                  <a:lnTo>
                    <a:pt x="974875" y="1059097"/>
                  </a:lnTo>
                  <a:lnTo>
                    <a:pt x="972831" y="1060682"/>
                  </a:lnTo>
                  <a:lnTo>
                    <a:pt x="970332" y="1061814"/>
                  </a:lnTo>
                  <a:lnTo>
                    <a:pt x="967379" y="1062946"/>
                  </a:lnTo>
                  <a:lnTo>
                    <a:pt x="964199" y="1063399"/>
                  </a:lnTo>
                  <a:lnTo>
                    <a:pt x="960792" y="1063625"/>
                  </a:lnTo>
                  <a:lnTo>
                    <a:pt x="799974" y="1063625"/>
                  </a:lnTo>
                  <a:lnTo>
                    <a:pt x="796339" y="1063399"/>
                  </a:lnTo>
                  <a:lnTo>
                    <a:pt x="793159" y="1062946"/>
                  </a:lnTo>
                  <a:lnTo>
                    <a:pt x="790206" y="1061814"/>
                  </a:lnTo>
                  <a:lnTo>
                    <a:pt x="787481" y="1060682"/>
                  </a:lnTo>
                  <a:lnTo>
                    <a:pt x="785436" y="1059097"/>
                  </a:lnTo>
                  <a:lnTo>
                    <a:pt x="783846" y="1057286"/>
                  </a:lnTo>
                  <a:lnTo>
                    <a:pt x="783392" y="1056154"/>
                  </a:lnTo>
                  <a:lnTo>
                    <a:pt x="782938" y="1055249"/>
                  </a:lnTo>
                  <a:lnTo>
                    <a:pt x="782711" y="1054117"/>
                  </a:lnTo>
                  <a:lnTo>
                    <a:pt x="782711" y="1053211"/>
                  </a:lnTo>
                  <a:lnTo>
                    <a:pt x="782711" y="601128"/>
                  </a:lnTo>
                  <a:lnTo>
                    <a:pt x="766356" y="601128"/>
                  </a:lnTo>
                  <a:lnTo>
                    <a:pt x="763403" y="600901"/>
                  </a:lnTo>
                  <a:lnTo>
                    <a:pt x="760450" y="600675"/>
                  </a:lnTo>
                  <a:lnTo>
                    <a:pt x="757498" y="599996"/>
                  </a:lnTo>
                  <a:lnTo>
                    <a:pt x="754772" y="599317"/>
                  </a:lnTo>
                  <a:lnTo>
                    <a:pt x="752046" y="598185"/>
                  </a:lnTo>
                  <a:lnTo>
                    <a:pt x="749775" y="597053"/>
                  </a:lnTo>
                  <a:lnTo>
                    <a:pt x="747503" y="595921"/>
                  </a:lnTo>
                  <a:lnTo>
                    <a:pt x="745459" y="594336"/>
                  </a:lnTo>
                  <a:lnTo>
                    <a:pt x="743415" y="592752"/>
                  </a:lnTo>
                  <a:lnTo>
                    <a:pt x="741597" y="590940"/>
                  </a:lnTo>
                  <a:lnTo>
                    <a:pt x="740235" y="589129"/>
                  </a:lnTo>
                  <a:lnTo>
                    <a:pt x="739099" y="587092"/>
                  </a:lnTo>
                  <a:lnTo>
                    <a:pt x="737963" y="585055"/>
                  </a:lnTo>
                  <a:lnTo>
                    <a:pt x="737055" y="582791"/>
                  </a:lnTo>
                  <a:lnTo>
                    <a:pt x="736600" y="580527"/>
                  </a:lnTo>
                  <a:lnTo>
                    <a:pt x="736600" y="578489"/>
                  </a:lnTo>
                  <a:lnTo>
                    <a:pt x="736600" y="575999"/>
                  </a:lnTo>
                  <a:lnTo>
                    <a:pt x="737055" y="573735"/>
                  </a:lnTo>
                  <a:lnTo>
                    <a:pt x="737963" y="571698"/>
                  </a:lnTo>
                  <a:lnTo>
                    <a:pt x="739099" y="569661"/>
                  </a:lnTo>
                  <a:lnTo>
                    <a:pt x="740235" y="567397"/>
                  </a:lnTo>
                  <a:lnTo>
                    <a:pt x="741597" y="565586"/>
                  </a:lnTo>
                  <a:lnTo>
                    <a:pt x="743415" y="564001"/>
                  </a:lnTo>
                  <a:lnTo>
                    <a:pt x="745459" y="562416"/>
                  </a:lnTo>
                  <a:lnTo>
                    <a:pt x="747503" y="560605"/>
                  </a:lnTo>
                  <a:lnTo>
                    <a:pt x="749775" y="559473"/>
                  </a:lnTo>
                  <a:lnTo>
                    <a:pt x="752046" y="558342"/>
                  </a:lnTo>
                  <a:lnTo>
                    <a:pt x="754772" y="557436"/>
                  </a:lnTo>
                  <a:lnTo>
                    <a:pt x="757498" y="556757"/>
                  </a:lnTo>
                  <a:lnTo>
                    <a:pt x="760450" y="556078"/>
                  </a:lnTo>
                  <a:lnTo>
                    <a:pt x="763403" y="555851"/>
                  </a:lnTo>
                  <a:lnTo>
                    <a:pt x="766356" y="555625"/>
                  </a:lnTo>
                  <a:close/>
                  <a:moveTo>
                    <a:pt x="210731" y="555625"/>
                  </a:moveTo>
                  <a:lnTo>
                    <a:pt x="438330" y="555625"/>
                  </a:lnTo>
                  <a:lnTo>
                    <a:pt x="441510" y="555851"/>
                  </a:lnTo>
                  <a:lnTo>
                    <a:pt x="444463" y="556078"/>
                  </a:lnTo>
                  <a:lnTo>
                    <a:pt x="447189" y="556757"/>
                  </a:lnTo>
                  <a:lnTo>
                    <a:pt x="450142" y="557436"/>
                  </a:lnTo>
                  <a:lnTo>
                    <a:pt x="452640" y="558342"/>
                  </a:lnTo>
                  <a:lnTo>
                    <a:pt x="455139" y="559473"/>
                  </a:lnTo>
                  <a:lnTo>
                    <a:pt x="457410" y="560605"/>
                  </a:lnTo>
                  <a:lnTo>
                    <a:pt x="459455" y="562416"/>
                  </a:lnTo>
                  <a:lnTo>
                    <a:pt x="461499" y="564001"/>
                  </a:lnTo>
                  <a:lnTo>
                    <a:pt x="463089" y="565586"/>
                  </a:lnTo>
                  <a:lnTo>
                    <a:pt x="464679" y="567397"/>
                  </a:lnTo>
                  <a:lnTo>
                    <a:pt x="466042" y="569661"/>
                  </a:lnTo>
                  <a:lnTo>
                    <a:pt x="466950" y="571698"/>
                  </a:lnTo>
                  <a:lnTo>
                    <a:pt x="467632" y="573735"/>
                  </a:lnTo>
                  <a:lnTo>
                    <a:pt x="468086" y="575999"/>
                  </a:lnTo>
                  <a:lnTo>
                    <a:pt x="468313" y="578489"/>
                  </a:lnTo>
                  <a:lnTo>
                    <a:pt x="468086" y="580527"/>
                  </a:lnTo>
                  <a:lnTo>
                    <a:pt x="467632" y="582791"/>
                  </a:lnTo>
                  <a:lnTo>
                    <a:pt x="466950" y="585055"/>
                  </a:lnTo>
                  <a:lnTo>
                    <a:pt x="466042" y="587092"/>
                  </a:lnTo>
                  <a:lnTo>
                    <a:pt x="464679" y="589129"/>
                  </a:lnTo>
                  <a:lnTo>
                    <a:pt x="463089" y="590940"/>
                  </a:lnTo>
                  <a:lnTo>
                    <a:pt x="461499" y="592752"/>
                  </a:lnTo>
                  <a:lnTo>
                    <a:pt x="459455" y="594336"/>
                  </a:lnTo>
                  <a:lnTo>
                    <a:pt x="457410" y="595921"/>
                  </a:lnTo>
                  <a:lnTo>
                    <a:pt x="455139" y="597053"/>
                  </a:lnTo>
                  <a:lnTo>
                    <a:pt x="452640" y="598185"/>
                  </a:lnTo>
                  <a:lnTo>
                    <a:pt x="450142" y="599317"/>
                  </a:lnTo>
                  <a:lnTo>
                    <a:pt x="447189" y="599996"/>
                  </a:lnTo>
                  <a:lnTo>
                    <a:pt x="444463" y="600675"/>
                  </a:lnTo>
                  <a:lnTo>
                    <a:pt x="441510" y="600901"/>
                  </a:lnTo>
                  <a:lnTo>
                    <a:pt x="438330" y="601128"/>
                  </a:lnTo>
                  <a:lnTo>
                    <a:pt x="422430" y="601128"/>
                  </a:lnTo>
                  <a:lnTo>
                    <a:pt x="422430" y="1053211"/>
                  </a:lnTo>
                  <a:lnTo>
                    <a:pt x="422203" y="1054117"/>
                  </a:lnTo>
                  <a:lnTo>
                    <a:pt x="421976" y="1055249"/>
                  </a:lnTo>
                  <a:lnTo>
                    <a:pt x="421749" y="1056154"/>
                  </a:lnTo>
                  <a:lnTo>
                    <a:pt x="421067" y="1057286"/>
                  </a:lnTo>
                  <a:lnTo>
                    <a:pt x="419477" y="1059097"/>
                  </a:lnTo>
                  <a:lnTo>
                    <a:pt x="417206" y="1060682"/>
                  </a:lnTo>
                  <a:lnTo>
                    <a:pt x="414707" y="1061814"/>
                  </a:lnTo>
                  <a:lnTo>
                    <a:pt x="411981" y="1062946"/>
                  </a:lnTo>
                  <a:lnTo>
                    <a:pt x="408574" y="1063399"/>
                  </a:lnTo>
                  <a:lnTo>
                    <a:pt x="405167" y="1063625"/>
                  </a:lnTo>
                  <a:lnTo>
                    <a:pt x="244349" y="1063625"/>
                  </a:lnTo>
                  <a:lnTo>
                    <a:pt x="240941" y="1063399"/>
                  </a:lnTo>
                  <a:lnTo>
                    <a:pt x="237534" y="1062946"/>
                  </a:lnTo>
                  <a:lnTo>
                    <a:pt x="234581" y="1061814"/>
                  </a:lnTo>
                  <a:lnTo>
                    <a:pt x="231856" y="1060682"/>
                  </a:lnTo>
                  <a:lnTo>
                    <a:pt x="229811" y="1059097"/>
                  </a:lnTo>
                  <a:lnTo>
                    <a:pt x="228221" y="1057286"/>
                  </a:lnTo>
                  <a:lnTo>
                    <a:pt x="227767" y="1056154"/>
                  </a:lnTo>
                  <a:lnTo>
                    <a:pt x="227313" y="1055249"/>
                  </a:lnTo>
                  <a:lnTo>
                    <a:pt x="227086" y="1054117"/>
                  </a:lnTo>
                  <a:lnTo>
                    <a:pt x="226858" y="1053211"/>
                  </a:lnTo>
                  <a:lnTo>
                    <a:pt x="226858" y="601128"/>
                  </a:lnTo>
                  <a:lnTo>
                    <a:pt x="210731" y="601128"/>
                  </a:lnTo>
                  <a:lnTo>
                    <a:pt x="207778" y="600901"/>
                  </a:lnTo>
                  <a:lnTo>
                    <a:pt x="204825" y="600675"/>
                  </a:lnTo>
                  <a:lnTo>
                    <a:pt x="201873" y="599996"/>
                  </a:lnTo>
                  <a:lnTo>
                    <a:pt x="199147" y="599317"/>
                  </a:lnTo>
                  <a:lnTo>
                    <a:pt x="196648" y="598185"/>
                  </a:lnTo>
                  <a:lnTo>
                    <a:pt x="194150" y="597053"/>
                  </a:lnTo>
                  <a:lnTo>
                    <a:pt x="191878" y="595921"/>
                  </a:lnTo>
                  <a:lnTo>
                    <a:pt x="189834" y="594336"/>
                  </a:lnTo>
                  <a:lnTo>
                    <a:pt x="187790" y="592752"/>
                  </a:lnTo>
                  <a:lnTo>
                    <a:pt x="185972" y="590940"/>
                  </a:lnTo>
                  <a:lnTo>
                    <a:pt x="184610" y="589129"/>
                  </a:lnTo>
                  <a:lnTo>
                    <a:pt x="183474" y="587092"/>
                  </a:lnTo>
                  <a:lnTo>
                    <a:pt x="182338" y="585055"/>
                  </a:lnTo>
                  <a:lnTo>
                    <a:pt x="181657" y="582791"/>
                  </a:lnTo>
                  <a:lnTo>
                    <a:pt x="180975" y="580527"/>
                  </a:lnTo>
                  <a:lnTo>
                    <a:pt x="180975" y="578489"/>
                  </a:lnTo>
                  <a:lnTo>
                    <a:pt x="180975" y="575999"/>
                  </a:lnTo>
                  <a:lnTo>
                    <a:pt x="181657" y="573735"/>
                  </a:lnTo>
                  <a:lnTo>
                    <a:pt x="182338" y="571698"/>
                  </a:lnTo>
                  <a:lnTo>
                    <a:pt x="183474" y="569661"/>
                  </a:lnTo>
                  <a:lnTo>
                    <a:pt x="184610" y="567397"/>
                  </a:lnTo>
                  <a:lnTo>
                    <a:pt x="185972" y="565586"/>
                  </a:lnTo>
                  <a:lnTo>
                    <a:pt x="187790" y="564001"/>
                  </a:lnTo>
                  <a:lnTo>
                    <a:pt x="189834" y="562416"/>
                  </a:lnTo>
                  <a:lnTo>
                    <a:pt x="191878" y="560605"/>
                  </a:lnTo>
                  <a:lnTo>
                    <a:pt x="194150" y="559473"/>
                  </a:lnTo>
                  <a:lnTo>
                    <a:pt x="196648" y="558342"/>
                  </a:lnTo>
                  <a:lnTo>
                    <a:pt x="199147" y="557436"/>
                  </a:lnTo>
                  <a:lnTo>
                    <a:pt x="201873" y="556757"/>
                  </a:lnTo>
                  <a:lnTo>
                    <a:pt x="204825" y="556078"/>
                  </a:lnTo>
                  <a:lnTo>
                    <a:pt x="207778" y="555851"/>
                  </a:lnTo>
                  <a:lnTo>
                    <a:pt x="210731" y="555625"/>
                  </a:lnTo>
                  <a:close/>
                  <a:moveTo>
                    <a:pt x="874940" y="179452"/>
                  </a:moveTo>
                  <a:lnTo>
                    <a:pt x="870631" y="179905"/>
                  </a:lnTo>
                  <a:lnTo>
                    <a:pt x="865868" y="180358"/>
                  </a:lnTo>
                  <a:lnTo>
                    <a:pt x="861332" y="181038"/>
                  </a:lnTo>
                  <a:lnTo>
                    <a:pt x="857250" y="182171"/>
                  </a:lnTo>
                  <a:lnTo>
                    <a:pt x="852941" y="183303"/>
                  </a:lnTo>
                  <a:lnTo>
                    <a:pt x="848859" y="184890"/>
                  </a:lnTo>
                  <a:lnTo>
                    <a:pt x="844550" y="186476"/>
                  </a:lnTo>
                  <a:lnTo>
                    <a:pt x="840468" y="188288"/>
                  </a:lnTo>
                  <a:lnTo>
                    <a:pt x="836840" y="190101"/>
                  </a:lnTo>
                  <a:lnTo>
                    <a:pt x="832984" y="192367"/>
                  </a:lnTo>
                  <a:lnTo>
                    <a:pt x="829356" y="194633"/>
                  </a:lnTo>
                  <a:lnTo>
                    <a:pt x="825727" y="197125"/>
                  </a:lnTo>
                  <a:lnTo>
                    <a:pt x="822552" y="199844"/>
                  </a:lnTo>
                  <a:lnTo>
                    <a:pt x="819377" y="202563"/>
                  </a:lnTo>
                  <a:lnTo>
                    <a:pt x="815975" y="205508"/>
                  </a:lnTo>
                  <a:lnTo>
                    <a:pt x="813254" y="208680"/>
                  </a:lnTo>
                  <a:lnTo>
                    <a:pt x="810306" y="211853"/>
                  </a:lnTo>
                  <a:lnTo>
                    <a:pt x="807584" y="215478"/>
                  </a:lnTo>
                  <a:lnTo>
                    <a:pt x="805316" y="218877"/>
                  </a:lnTo>
                  <a:lnTo>
                    <a:pt x="802822" y="222502"/>
                  </a:lnTo>
                  <a:lnTo>
                    <a:pt x="800554" y="226354"/>
                  </a:lnTo>
                  <a:lnTo>
                    <a:pt x="798740" y="230206"/>
                  </a:lnTo>
                  <a:lnTo>
                    <a:pt x="796925" y="234057"/>
                  </a:lnTo>
                  <a:lnTo>
                    <a:pt x="795111" y="238136"/>
                  </a:lnTo>
                  <a:lnTo>
                    <a:pt x="793750" y="242214"/>
                  </a:lnTo>
                  <a:lnTo>
                    <a:pt x="792616" y="246746"/>
                  </a:lnTo>
                  <a:lnTo>
                    <a:pt x="791709" y="251051"/>
                  </a:lnTo>
                  <a:lnTo>
                    <a:pt x="790802" y="255356"/>
                  </a:lnTo>
                  <a:lnTo>
                    <a:pt x="790348" y="259888"/>
                  </a:lnTo>
                  <a:lnTo>
                    <a:pt x="789895" y="264419"/>
                  </a:lnTo>
                  <a:lnTo>
                    <a:pt x="789895" y="268951"/>
                  </a:lnTo>
                  <a:lnTo>
                    <a:pt x="789895" y="273709"/>
                  </a:lnTo>
                  <a:lnTo>
                    <a:pt x="790348" y="278241"/>
                  </a:lnTo>
                  <a:lnTo>
                    <a:pt x="790802" y="282772"/>
                  </a:lnTo>
                  <a:lnTo>
                    <a:pt x="791709" y="287304"/>
                  </a:lnTo>
                  <a:lnTo>
                    <a:pt x="792616" y="291382"/>
                  </a:lnTo>
                  <a:lnTo>
                    <a:pt x="793750" y="295914"/>
                  </a:lnTo>
                  <a:lnTo>
                    <a:pt x="795111" y="299766"/>
                  </a:lnTo>
                  <a:lnTo>
                    <a:pt x="796925" y="304071"/>
                  </a:lnTo>
                  <a:lnTo>
                    <a:pt x="798740" y="307923"/>
                  </a:lnTo>
                  <a:lnTo>
                    <a:pt x="800554" y="311775"/>
                  </a:lnTo>
                  <a:lnTo>
                    <a:pt x="802822" y="315400"/>
                  </a:lnTo>
                  <a:lnTo>
                    <a:pt x="805316" y="319252"/>
                  </a:lnTo>
                  <a:lnTo>
                    <a:pt x="807584" y="322650"/>
                  </a:lnTo>
                  <a:lnTo>
                    <a:pt x="810306" y="326276"/>
                  </a:lnTo>
                  <a:lnTo>
                    <a:pt x="813254" y="329448"/>
                  </a:lnTo>
                  <a:lnTo>
                    <a:pt x="815975" y="332620"/>
                  </a:lnTo>
                  <a:lnTo>
                    <a:pt x="819377" y="335566"/>
                  </a:lnTo>
                  <a:lnTo>
                    <a:pt x="822552" y="338285"/>
                  </a:lnTo>
                  <a:lnTo>
                    <a:pt x="825727" y="341003"/>
                  </a:lnTo>
                  <a:lnTo>
                    <a:pt x="829356" y="343496"/>
                  </a:lnTo>
                  <a:lnTo>
                    <a:pt x="832984" y="345762"/>
                  </a:lnTo>
                  <a:lnTo>
                    <a:pt x="836840" y="348027"/>
                  </a:lnTo>
                  <a:lnTo>
                    <a:pt x="840468" y="349840"/>
                  </a:lnTo>
                  <a:lnTo>
                    <a:pt x="844550" y="351653"/>
                  </a:lnTo>
                  <a:lnTo>
                    <a:pt x="848859" y="353239"/>
                  </a:lnTo>
                  <a:lnTo>
                    <a:pt x="852941" y="354825"/>
                  </a:lnTo>
                  <a:lnTo>
                    <a:pt x="857250" y="355958"/>
                  </a:lnTo>
                  <a:lnTo>
                    <a:pt x="861332" y="356864"/>
                  </a:lnTo>
                  <a:lnTo>
                    <a:pt x="865868" y="357770"/>
                  </a:lnTo>
                  <a:lnTo>
                    <a:pt x="870631" y="358224"/>
                  </a:lnTo>
                  <a:lnTo>
                    <a:pt x="874940" y="358677"/>
                  </a:lnTo>
                  <a:lnTo>
                    <a:pt x="879702" y="358677"/>
                  </a:lnTo>
                  <a:lnTo>
                    <a:pt x="884238" y="358677"/>
                  </a:lnTo>
                  <a:lnTo>
                    <a:pt x="888773" y="358224"/>
                  </a:lnTo>
                  <a:lnTo>
                    <a:pt x="893309" y="357770"/>
                  </a:lnTo>
                  <a:lnTo>
                    <a:pt x="897618" y="356864"/>
                  </a:lnTo>
                  <a:lnTo>
                    <a:pt x="902154" y="355958"/>
                  </a:lnTo>
                  <a:lnTo>
                    <a:pt x="906236" y="354825"/>
                  </a:lnTo>
                  <a:lnTo>
                    <a:pt x="910545" y="353239"/>
                  </a:lnTo>
                  <a:lnTo>
                    <a:pt x="914400" y="351653"/>
                  </a:lnTo>
                  <a:lnTo>
                    <a:pt x="918482" y="349840"/>
                  </a:lnTo>
                  <a:lnTo>
                    <a:pt x="922565" y="348027"/>
                  </a:lnTo>
                  <a:lnTo>
                    <a:pt x="926193" y="345762"/>
                  </a:lnTo>
                  <a:lnTo>
                    <a:pt x="929822" y="343496"/>
                  </a:lnTo>
                  <a:lnTo>
                    <a:pt x="933223" y="341003"/>
                  </a:lnTo>
                  <a:lnTo>
                    <a:pt x="936625" y="338285"/>
                  </a:lnTo>
                  <a:lnTo>
                    <a:pt x="940027" y="335566"/>
                  </a:lnTo>
                  <a:lnTo>
                    <a:pt x="942975" y="332620"/>
                  </a:lnTo>
                  <a:lnTo>
                    <a:pt x="946150" y="329448"/>
                  </a:lnTo>
                  <a:lnTo>
                    <a:pt x="948872" y="326276"/>
                  </a:lnTo>
                  <a:lnTo>
                    <a:pt x="951366" y="322650"/>
                  </a:lnTo>
                  <a:lnTo>
                    <a:pt x="954088" y="319252"/>
                  </a:lnTo>
                  <a:lnTo>
                    <a:pt x="956356" y="315400"/>
                  </a:lnTo>
                  <a:lnTo>
                    <a:pt x="958397" y="311775"/>
                  </a:lnTo>
                  <a:lnTo>
                    <a:pt x="960665" y="307923"/>
                  </a:lnTo>
                  <a:lnTo>
                    <a:pt x="962252" y="304071"/>
                  </a:lnTo>
                  <a:lnTo>
                    <a:pt x="963840" y="299766"/>
                  </a:lnTo>
                  <a:lnTo>
                    <a:pt x="965200" y="295914"/>
                  </a:lnTo>
                  <a:lnTo>
                    <a:pt x="966334" y="291382"/>
                  </a:lnTo>
                  <a:lnTo>
                    <a:pt x="967695" y="287304"/>
                  </a:lnTo>
                  <a:lnTo>
                    <a:pt x="968375" y="282772"/>
                  </a:lnTo>
                  <a:lnTo>
                    <a:pt x="969056" y="278241"/>
                  </a:lnTo>
                  <a:lnTo>
                    <a:pt x="969282" y="273709"/>
                  </a:lnTo>
                  <a:lnTo>
                    <a:pt x="969509" y="268951"/>
                  </a:lnTo>
                  <a:lnTo>
                    <a:pt x="969282" y="264419"/>
                  </a:lnTo>
                  <a:lnTo>
                    <a:pt x="969056" y="259888"/>
                  </a:lnTo>
                  <a:lnTo>
                    <a:pt x="968375" y="255356"/>
                  </a:lnTo>
                  <a:lnTo>
                    <a:pt x="967695" y="251051"/>
                  </a:lnTo>
                  <a:lnTo>
                    <a:pt x="966334" y="246746"/>
                  </a:lnTo>
                  <a:lnTo>
                    <a:pt x="965200" y="242214"/>
                  </a:lnTo>
                  <a:lnTo>
                    <a:pt x="963840" y="238136"/>
                  </a:lnTo>
                  <a:lnTo>
                    <a:pt x="962252" y="234057"/>
                  </a:lnTo>
                  <a:lnTo>
                    <a:pt x="960665" y="230206"/>
                  </a:lnTo>
                  <a:lnTo>
                    <a:pt x="958397" y="226354"/>
                  </a:lnTo>
                  <a:lnTo>
                    <a:pt x="956356" y="222502"/>
                  </a:lnTo>
                  <a:lnTo>
                    <a:pt x="954088" y="218877"/>
                  </a:lnTo>
                  <a:lnTo>
                    <a:pt x="951366" y="215478"/>
                  </a:lnTo>
                  <a:lnTo>
                    <a:pt x="948872" y="211853"/>
                  </a:lnTo>
                  <a:lnTo>
                    <a:pt x="946150" y="208680"/>
                  </a:lnTo>
                  <a:lnTo>
                    <a:pt x="942975" y="205508"/>
                  </a:lnTo>
                  <a:lnTo>
                    <a:pt x="940027" y="202563"/>
                  </a:lnTo>
                  <a:lnTo>
                    <a:pt x="936625" y="199844"/>
                  </a:lnTo>
                  <a:lnTo>
                    <a:pt x="933223" y="197125"/>
                  </a:lnTo>
                  <a:lnTo>
                    <a:pt x="929822" y="194633"/>
                  </a:lnTo>
                  <a:lnTo>
                    <a:pt x="926193" y="192367"/>
                  </a:lnTo>
                  <a:lnTo>
                    <a:pt x="922565" y="190101"/>
                  </a:lnTo>
                  <a:lnTo>
                    <a:pt x="918482" y="188288"/>
                  </a:lnTo>
                  <a:lnTo>
                    <a:pt x="914400" y="186476"/>
                  </a:lnTo>
                  <a:lnTo>
                    <a:pt x="910545" y="184890"/>
                  </a:lnTo>
                  <a:lnTo>
                    <a:pt x="906236" y="183303"/>
                  </a:lnTo>
                  <a:lnTo>
                    <a:pt x="902154" y="182171"/>
                  </a:lnTo>
                  <a:lnTo>
                    <a:pt x="897618" y="181038"/>
                  </a:lnTo>
                  <a:lnTo>
                    <a:pt x="893309" y="180358"/>
                  </a:lnTo>
                  <a:lnTo>
                    <a:pt x="888773" y="179905"/>
                  </a:lnTo>
                  <a:lnTo>
                    <a:pt x="884238" y="179452"/>
                  </a:lnTo>
                  <a:lnTo>
                    <a:pt x="879702" y="179452"/>
                  </a:lnTo>
                  <a:lnTo>
                    <a:pt x="874940" y="179452"/>
                  </a:lnTo>
                  <a:close/>
                  <a:moveTo>
                    <a:pt x="873352" y="0"/>
                  </a:moveTo>
                  <a:lnTo>
                    <a:pt x="879702" y="0"/>
                  </a:lnTo>
                  <a:lnTo>
                    <a:pt x="885825" y="0"/>
                  </a:lnTo>
                  <a:lnTo>
                    <a:pt x="891722" y="680"/>
                  </a:lnTo>
                  <a:lnTo>
                    <a:pt x="897845" y="1586"/>
                  </a:lnTo>
                  <a:lnTo>
                    <a:pt x="903741" y="2719"/>
                  </a:lnTo>
                  <a:lnTo>
                    <a:pt x="909411" y="4532"/>
                  </a:lnTo>
                  <a:lnTo>
                    <a:pt x="915081" y="6571"/>
                  </a:lnTo>
                  <a:lnTo>
                    <a:pt x="920070" y="9063"/>
                  </a:lnTo>
                  <a:lnTo>
                    <a:pt x="925059" y="11782"/>
                  </a:lnTo>
                  <a:lnTo>
                    <a:pt x="1644197" y="471061"/>
                  </a:lnTo>
                  <a:lnTo>
                    <a:pt x="1648279" y="474006"/>
                  </a:lnTo>
                  <a:lnTo>
                    <a:pt x="1652134" y="476952"/>
                  </a:lnTo>
                  <a:lnTo>
                    <a:pt x="1655082" y="479897"/>
                  </a:lnTo>
                  <a:lnTo>
                    <a:pt x="1657577" y="482390"/>
                  </a:lnTo>
                  <a:lnTo>
                    <a:pt x="1659165" y="484882"/>
                  </a:lnTo>
                  <a:lnTo>
                    <a:pt x="1660072" y="487374"/>
                  </a:lnTo>
                  <a:lnTo>
                    <a:pt x="1660525" y="488507"/>
                  </a:lnTo>
                  <a:lnTo>
                    <a:pt x="1660525" y="489640"/>
                  </a:lnTo>
                  <a:lnTo>
                    <a:pt x="1660525" y="490547"/>
                  </a:lnTo>
                  <a:lnTo>
                    <a:pt x="1660298" y="491453"/>
                  </a:lnTo>
                  <a:lnTo>
                    <a:pt x="1659845" y="492586"/>
                  </a:lnTo>
                  <a:lnTo>
                    <a:pt x="1659391" y="493266"/>
                  </a:lnTo>
                  <a:lnTo>
                    <a:pt x="1658711" y="494172"/>
                  </a:lnTo>
                  <a:lnTo>
                    <a:pt x="1658031" y="495305"/>
                  </a:lnTo>
                  <a:lnTo>
                    <a:pt x="1655536" y="496664"/>
                  </a:lnTo>
                  <a:lnTo>
                    <a:pt x="1652815" y="497797"/>
                  </a:lnTo>
                  <a:lnTo>
                    <a:pt x="1649640" y="498703"/>
                  </a:lnTo>
                  <a:lnTo>
                    <a:pt x="1645557" y="499383"/>
                  </a:lnTo>
                  <a:lnTo>
                    <a:pt x="1640795" y="499836"/>
                  </a:lnTo>
                  <a:lnTo>
                    <a:pt x="1635579" y="500063"/>
                  </a:lnTo>
                  <a:lnTo>
                    <a:pt x="123598" y="500063"/>
                  </a:lnTo>
                  <a:lnTo>
                    <a:pt x="118382" y="499836"/>
                  </a:lnTo>
                  <a:lnTo>
                    <a:pt x="113620" y="499383"/>
                  </a:lnTo>
                  <a:lnTo>
                    <a:pt x="109765" y="498703"/>
                  </a:lnTo>
                  <a:lnTo>
                    <a:pt x="106136" y="497797"/>
                  </a:lnTo>
                  <a:lnTo>
                    <a:pt x="103415" y="496664"/>
                  </a:lnTo>
                  <a:lnTo>
                    <a:pt x="101373" y="495305"/>
                  </a:lnTo>
                  <a:lnTo>
                    <a:pt x="100466" y="494172"/>
                  </a:lnTo>
                  <a:lnTo>
                    <a:pt x="99786" y="493266"/>
                  </a:lnTo>
                  <a:lnTo>
                    <a:pt x="99106" y="492586"/>
                  </a:lnTo>
                  <a:lnTo>
                    <a:pt x="98652" y="491453"/>
                  </a:lnTo>
                  <a:lnTo>
                    <a:pt x="98652" y="490547"/>
                  </a:lnTo>
                  <a:lnTo>
                    <a:pt x="98425" y="489640"/>
                  </a:lnTo>
                  <a:lnTo>
                    <a:pt x="98652" y="488507"/>
                  </a:lnTo>
                  <a:lnTo>
                    <a:pt x="98879" y="487374"/>
                  </a:lnTo>
                  <a:lnTo>
                    <a:pt x="100013" y="484882"/>
                  </a:lnTo>
                  <a:lnTo>
                    <a:pt x="101827" y="482390"/>
                  </a:lnTo>
                  <a:lnTo>
                    <a:pt x="104095" y="479897"/>
                  </a:lnTo>
                  <a:lnTo>
                    <a:pt x="107270" y="476952"/>
                  </a:lnTo>
                  <a:lnTo>
                    <a:pt x="110672" y="474006"/>
                  </a:lnTo>
                  <a:lnTo>
                    <a:pt x="115207" y="471061"/>
                  </a:lnTo>
                  <a:lnTo>
                    <a:pt x="834345" y="11782"/>
                  </a:lnTo>
                  <a:lnTo>
                    <a:pt x="838881" y="9063"/>
                  </a:lnTo>
                  <a:lnTo>
                    <a:pt x="844323" y="6571"/>
                  </a:lnTo>
                  <a:lnTo>
                    <a:pt x="849766" y="4532"/>
                  </a:lnTo>
                  <a:lnTo>
                    <a:pt x="855209" y="2719"/>
                  </a:lnTo>
                  <a:lnTo>
                    <a:pt x="861106" y="1586"/>
                  </a:lnTo>
                  <a:lnTo>
                    <a:pt x="867229" y="680"/>
                  </a:lnTo>
                  <a:lnTo>
                    <a:pt x="873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331153" y="299403"/>
            <a:ext cx="1044575" cy="1044575"/>
            <a:chOff x="7377124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2" name="椭圆 1"/>
            <p:cNvSpPr/>
            <p:nvPr/>
          </p:nvSpPr>
          <p:spPr>
            <a:xfrm>
              <a:off x="7377124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KSO_Shape"/>
            <p:cNvSpPr>
              <a:spLocks noChangeAspect="1"/>
            </p:cNvSpPr>
            <p:nvPr/>
          </p:nvSpPr>
          <p:spPr bwMode="auto">
            <a:xfrm>
              <a:off x="7646980" y="2252477"/>
              <a:ext cx="504789" cy="687339"/>
            </a:xfrm>
            <a:custGeom>
              <a:avLst/>
              <a:gdLst>
                <a:gd name="T0" fmla="*/ 821150 w 1122363"/>
                <a:gd name="T1" fmla="*/ 1319439 h 1531938"/>
                <a:gd name="T2" fmla="*/ 818610 w 1122363"/>
                <a:gd name="T3" fmla="*/ 1374324 h 1531938"/>
                <a:gd name="T4" fmla="*/ 763001 w 1122363"/>
                <a:gd name="T5" fmla="*/ 1407818 h 1531938"/>
                <a:gd name="T6" fmla="*/ 617712 w 1122363"/>
                <a:gd name="T7" fmla="*/ 1069756 h 1531938"/>
                <a:gd name="T8" fmla="*/ 595045 w 1122363"/>
                <a:gd name="T9" fmla="*/ 1020228 h 1531938"/>
                <a:gd name="T10" fmla="*/ 616862 w 1122363"/>
                <a:gd name="T11" fmla="*/ 985788 h 1531938"/>
                <a:gd name="T12" fmla="*/ 638822 w 1122363"/>
                <a:gd name="T13" fmla="*/ 861065 h 1531938"/>
                <a:gd name="T14" fmla="*/ 533011 w 1122363"/>
                <a:gd name="T15" fmla="*/ 900272 h 1531938"/>
                <a:gd name="T16" fmla="*/ 472344 w 1122363"/>
                <a:gd name="T17" fmla="*/ 959225 h 1531938"/>
                <a:gd name="T18" fmla="*/ 447514 w 1122363"/>
                <a:gd name="T19" fmla="*/ 1068950 h 1531938"/>
                <a:gd name="T20" fmla="*/ 483631 w 1122363"/>
                <a:gd name="T21" fmla="*/ 1155544 h 1531938"/>
                <a:gd name="T22" fmla="*/ 563202 w 1122363"/>
                <a:gd name="T23" fmla="*/ 1213369 h 1531938"/>
                <a:gd name="T24" fmla="*/ 641644 w 1122363"/>
                <a:gd name="T25" fmla="*/ 1407149 h 1531938"/>
                <a:gd name="T26" fmla="*/ 522288 w 1122363"/>
                <a:gd name="T27" fmla="*/ 1360326 h 1531938"/>
                <a:gd name="T28" fmla="*/ 562920 w 1122363"/>
                <a:gd name="T29" fmla="*/ 1503052 h 1531938"/>
                <a:gd name="T30" fmla="*/ 767489 w 1122363"/>
                <a:gd name="T31" fmla="*/ 1526182 h 1531938"/>
                <a:gd name="T32" fmla="*/ 873019 w 1122363"/>
                <a:gd name="T33" fmla="*/ 1493462 h 1531938"/>
                <a:gd name="T34" fmla="*/ 940739 w 1122363"/>
                <a:gd name="T35" fmla="*/ 1437049 h 1531938"/>
                <a:gd name="T36" fmla="*/ 975445 w 1122363"/>
                <a:gd name="T37" fmla="*/ 1352710 h 1531938"/>
                <a:gd name="T38" fmla="*/ 957387 w 1122363"/>
                <a:gd name="T39" fmla="*/ 1244960 h 1531938"/>
                <a:gd name="T40" fmla="*/ 862579 w 1122363"/>
                <a:gd name="T41" fmla="*/ 1159211 h 1531938"/>
                <a:gd name="T42" fmla="*/ 777366 w 1122363"/>
                <a:gd name="T43" fmla="*/ 984893 h 1531938"/>
                <a:gd name="T44" fmla="*/ 941021 w 1122363"/>
                <a:gd name="T45" fmla="*/ 1068103 h 1531938"/>
                <a:gd name="T46" fmla="*/ 812918 w 1122363"/>
                <a:gd name="T47" fmla="*/ 868963 h 1531938"/>
                <a:gd name="T48" fmla="*/ 768618 w 1122363"/>
                <a:gd name="T49" fmla="*/ 464758 h 1531938"/>
                <a:gd name="T50" fmla="*/ 956258 w 1122363"/>
                <a:gd name="T51" fmla="*/ 515531 h 1531938"/>
                <a:gd name="T52" fmla="*/ 1106652 w 1122363"/>
                <a:gd name="T53" fmla="*/ 632589 h 1531938"/>
                <a:gd name="T54" fmla="*/ 1227702 w 1122363"/>
                <a:gd name="T55" fmla="*/ 820164 h 1531938"/>
                <a:gd name="T56" fmla="*/ 1327023 w 1122363"/>
                <a:gd name="T57" fmla="*/ 1081925 h 1531938"/>
                <a:gd name="T58" fmla="*/ 1396717 w 1122363"/>
                <a:gd name="T59" fmla="*/ 1393892 h 1531938"/>
                <a:gd name="T60" fmla="*/ 1355239 w 1122363"/>
                <a:gd name="T61" fmla="*/ 1597827 h 1531938"/>
                <a:gd name="T62" fmla="*/ 1228829 w 1122363"/>
                <a:gd name="T63" fmla="*/ 1750144 h 1531938"/>
                <a:gd name="T64" fmla="*/ 1040908 w 1122363"/>
                <a:gd name="T65" fmla="*/ 1850561 h 1531938"/>
                <a:gd name="T66" fmla="*/ 813764 w 1122363"/>
                <a:gd name="T67" fmla="*/ 1899358 h 1531938"/>
                <a:gd name="T68" fmla="*/ 571385 w 1122363"/>
                <a:gd name="T69" fmla="*/ 1896538 h 1531938"/>
                <a:gd name="T70" fmla="*/ 341985 w 1122363"/>
                <a:gd name="T71" fmla="*/ 1837867 h 1531938"/>
                <a:gd name="T72" fmla="*/ 152933 w 1122363"/>
                <a:gd name="T73" fmla="*/ 1725604 h 1531938"/>
                <a:gd name="T74" fmla="*/ 31320 w 1122363"/>
                <a:gd name="T75" fmla="*/ 1563133 h 1531938"/>
                <a:gd name="T76" fmla="*/ 3668 w 1122363"/>
                <a:gd name="T77" fmla="*/ 1352710 h 1531938"/>
                <a:gd name="T78" fmla="*/ 126691 w 1122363"/>
                <a:gd name="T79" fmla="*/ 958096 h 1531938"/>
                <a:gd name="T80" fmla="*/ 230811 w 1122363"/>
                <a:gd name="T81" fmla="*/ 743160 h 1531938"/>
                <a:gd name="T82" fmla="*/ 362301 w 1122363"/>
                <a:gd name="T83" fmla="*/ 582099 h 1531938"/>
                <a:gd name="T84" fmla="*/ 534421 w 1122363"/>
                <a:gd name="T85" fmla="*/ 485632 h 1531938"/>
                <a:gd name="T86" fmla="*/ 596426 w 1122363"/>
                <a:gd name="T87" fmla="*/ 1978 h 1531938"/>
                <a:gd name="T88" fmla="*/ 686940 w 1122363"/>
                <a:gd name="T89" fmla="*/ 37299 h 1531938"/>
                <a:gd name="T90" fmla="*/ 778299 w 1122363"/>
                <a:gd name="T91" fmla="*/ 32213 h 1531938"/>
                <a:gd name="T92" fmla="*/ 882912 w 1122363"/>
                <a:gd name="T93" fmla="*/ 282 h 1531938"/>
                <a:gd name="T94" fmla="*/ 944383 w 1122363"/>
                <a:gd name="T95" fmla="*/ 34192 h 1531938"/>
                <a:gd name="T96" fmla="*/ 991755 w 1122363"/>
                <a:gd name="T97" fmla="*/ 157394 h 1531938"/>
                <a:gd name="T98" fmla="*/ 1048714 w 1122363"/>
                <a:gd name="T99" fmla="*/ 165023 h 1531938"/>
                <a:gd name="T100" fmla="*/ 1092702 w 1122363"/>
                <a:gd name="T101" fmla="*/ 159655 h 1531938"/>
                <a:gd name="T102" fmla="*/ 1063377 w 1122363"/>
                <a:gd name="T103" fmla="*/ 261663 h 1531938"/>
                <a:gd name="T104" fmla="*/ 978784 w 1122363"/>
                <a:gd name="T105" fmla="*/ 348130 h 1531938"/>
                <a:gd name="T106" fmla="*/ 836387 w 1122363"/>
                <a:gd name="T107" fmla="*/ 422166 h 1531938"/>
                <a:gd name="T108" fmla="*/ 657614 w 1122363"/>
                <a:gd name="T109" fmla="*/ 404646 h 1531938"/>
                <a:gd name="T110" fmla="*/ 554694 w 1122363"/>
                <a:gd name="T111" fmla="*/ 419340 h 1531938"/>
                <a:gd name="T112" fmla="*/ 313322 w 1122363"/>
                <a:gd name="T113" fmla="*/ 219560 h 1531938"/>
                <a:gd name="T114" fmla="*/ 410321 w 1122363"/>
                <a:gd name="T115" fmla="*/ 170392 h 1531938"/>
                <a:gd name="T116" fmla="*/ 485327 w 1122363"/>
                <a:gd name="T117" fmla="*/ 159089 h 1531938"/>
                <a:gd name="T118" fmla="*/ 519164 w 1122363"/>
                <a:gd name="T119" fmla="*/ 54537 h 1531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601345" y="2226310"/>
            <a:ext cx="1513205" cy="1759585"/>
            <a:chOff x="973148" y="1379560"/>
            <a:chExt cx="2152196" cy="2252462"/>
          </a:xfrm>
        </p:grpSpPr>
        <p:sp>
          <p:nvSpPr>
            <p:cNvPr id="4" name="MH_Other_1"/>
            <p:cNvSpPr/>
            <p:nvPr>
              <p:custDataLst>
                <p:tags r:id="rId1"/>
              </p:custDataLst>
            </p:nvPr>
          </p:nvSpPr>
          <p:spPr>
            <a:xfrm>
              <a:off x="1052506" y="1562106"/>
              <a:ext cx="1966497" cy="1973088"/>
            </a:xfrm>
            <a:custGeom>
              <a:avLst/>
              <a:gdLst>
                <a:gd name="connsiteX0" fmla="*/ 0 w 8242300"/>
                <a:gd name="connsiteY0" fmla="*/ 927100 h 8267700"/>
                <a:gd name="connsiteX1" fmla="*/ 787400 w 8242300"/>
                <a:gd name="connsiteY1" fmla="*/ 8267700 h 8267700"/>
                <a:gd name="connsiteX2" fmla="*/ 8242300 w 8242300"/>
                <a:gd name="connsiteY2" fmla="*/ 7200900 h 8267700"/>
                <a:gd name="connsiteX3" fmla="*/ 7251700 w 8242300"/>
                <a:gd name="connsiteY3" fmla="*/ 0 h 8267700"/>
                <a:gd name="connsiteX4" fmla="*/ 0 w 8242300"/>
                <a:gd name="connsiteY4" fmla="*/ 927100 h 82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300" h="8267700">
                  <a:moveTo>
                    <a:pt x="0" y="927100"/>
                  </a:moveTo>
                  <a:lnTo>
                    <a:pt x="787400" y="8267700"/>
                  </a:lnTo>
                  <a:lnTo>
                    <a:pt x="8242300" y="7200900"/>
                  </a:lnTo>
                  <a:lnTo>
                    <a:pt x="7251700" y="0"/>
                  </a:lnTo>
                  <a:lnTo>
                    <a:pt x="0" y="92710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75">
                <a:solidFill>
                  <a:schemeClr val="accent2"/>
                </a:solidFill>
              </a:endParaRPr>
            </a:p>
          </p:txBody>
        </p:sp>
        <p:sp>
          <p:nvSpPr>
            <p:cNvPr id="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73148" y="1379560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40980" name="MH_Other_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438" y="1725549"/>
              <a:ext cx="264082" cy="35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2628265" y="812800"/>
            <a:ext cx="5354320" cy="3443605"/>
            <a:chOff x="973148" y="1379560"/>
            <a:chExt cx="7615324" cy="4408193"/>
          </a:xfrm>
        </p:grpSpPr>
        <p:sp>
          <p:nvSpPr>
            <p:cNvPr id="12" name="MH_Other_1"/>
            <p:cNvSpPr/>
            <p:nvPr>
              <p:custDataLst>
                <p:tags r:id="rId5"/>
              </p:custDataLst>
            </p:nvPr>
          </p:nvSpPr>
          <p:spPr>
            <a:xfrm>
              <a:off x="1052506" y="1562106"/>
              <a:ext cx="1966497" cy="1973088"/>
            </a:xfrm>
            <a:custGeom>
              <a:avLst/>
              <a:gdLst>
                <a:gd name="connsiteX0" fmla="*/ 0 w 8242300"/>
                <a:gd name="connsiteY0" fmla="*/ 927100 h 8267700"/>
                <a:gd name="connsiteX1" fmla="*/ 787400 w 8242300"/>
                <a:gd name="connsiteY1" fmla="*/ 8267700 h 8267700"/>
                <a:gd name="connsiteX2" fmla="*/ 8242300 w 8242300"/>
                <a:gd name="connsiteY2" fmla="*/ 7200900 h 8267700"/>
                <a:gd name="connsiteX3" fmla="*/ 7251700 w 8242300"/>
                <a:gd name="connsiteY3" fmla="*/ 0 h 8267700"/>
                <a:gd name="connsiteX4" fmla="*/ 0 w 8242300"/>
                <a:gd name="connsiteY4" fmla="*/ 927100 h 82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300" h="8267700">
                  <a:moveTo>
                    <a:pt x="0" y="927100"/>
                  </a:moveTo>
                  <a:lnTo>
                    <a:pt x="787400" y="8267700"/>
                  </a:lnTo>
                  <a:lnTo>
                    <a:pt x="8242300" y="7200900"/>
                  </a:lnTo>
                  <a:lnTo>
                    <a:pt x="7251700" y="0"/>
                  </a:lnTo>
                  <a:lnTo>
                    <a:pt x="0" y="92710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75">
                <a:solidFill>
                  <a:schemeClr val="accent2"/>
                </a:solidFill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6"/>
              </p:custDataLst>
            </p:nvPr>
          </p:nvSpPr>
          <p:spPr>
            <a:xfrm>
              <a:off x="973148" y="1379560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14" name="MH_Other_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438" y="1725549"/>
              <a:ext cx="264082" cy="35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MH_SubTitle_1"/>
            <p:cNvSpPr/>
            <p:nvPr>
              <p:custDataLst>
                <p:tags r:id="rId8"/>
              </p:custDataLst>
            </p:nvPr>
          </p:nvSpPr>
          <p:spPr>
            <a:xfrm>
              <a:off x="3866827" y="3535291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MH_SubTitle_1"/>
            <p:cNvSpPr/>
            <p:nvPr>
              <p:custDataLst>
                <p:tags r:id="rId9"/>
              </p:custDataLst>
            </p:nvPr>
          </p:nvSpPr>
          <p:spPr>
            <a:xfrm>
              <a:off x="6436276" y="1562456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TextBox 51"/>
          <p:cNvSpPr txBox="1"/>
          <p:nvPr/>
        </p:nvSpPr>
        <p:spPr bwMode="auto">
          <a:xfrm rot="20417445">
            <a:off x="749935" y="2392045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项</a:t>
            </a:r>
            <a:endParaRPr lang="zh-CN" sz="5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0" name="TextBox 51"/>
          <p:cNvSpPr txBox="1"/>
          <p:nvPr/>
        </p:nvSpPr>
        <p:spPr bwMode="auto">
          <a:xfrm rot="20417445">
            <a:off x="2767330" y="1056640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目</a:t>
            </a:r>
            <a:endParaRPr lang="zh-CN" altLang="en-US" sz="5400" dirty="0">
              <a:solidFill>
                <a:schemeClr val="accent2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31" name="TextBox 51"/>
          <p:cNvSpPr txBox="1"/>
          <p:nvPr/>
        </p:nvSpPr>
        <p:spPr bwMode="auto">
          <a:xfrm rot="20417445">
            <a:off x="4704080" y="2534920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演</a:t>
            </a:r>
            <a:endParaRPr lang="zh-CN" sz="5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2" name="TextBox 51"/>
          <p:cNvSpPr txBox="1"/>
          <p:nvPr/>
        </p:nvSpPr>
        <p:spPr bwMode="auto">
          <a:xfrm rot="20417445">
            <a:off x="6552565" y="1121410"/>
            <a:ext cx="1216660" cy="133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5400" dirty="0">
                <a:solidFill>
                  <a:schemeClr val="accent2"/>
                </a:solidFill>
                <a:latin typeface="微软雅黑" panose="020B0503020204020204" pitchFamily="34" charset="-122"/>
                <a:ea typeface="+mn-ea"/>
              </a:rPr>
              <a:t>示</a:t>
            </a:r>
            <a:endParaRPr lang="zh-CN" sz="5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45"/>
          <p:cNvSpPr/>
          <p:nvPr/>
        </p:nvSpPr>
        <p:spPr>
          <a:xfrm rot="5400000">
            <a:off x="4677569" y="1331119"/>
            <a:ext cx="50800" cy="87312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5" name="Isosceles Triangle 48"/>
          <p:cNvSpPr/>
          <p:nvPr/>
        </p:nvSpPr>
        <p:spPr>
          <a:xfrm rot="16200000" flipH="1">
            <a:off x="4427538" y="2609850"/>
            <a:ext cx="52387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07268" y="1243965"/>
            <a:ext cx="1249362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黄勇</a:t>
            </a:r>
            <a:endParaRPr lang="zh-CN" altLang="en-US" sz="1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1882775" y="1419225"/>
            <a:ext cx="2308225" cy="257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grpSp>
        <p:nvGrpSpPr>
          <p:cNvPr id="50" name="组合 49"/>
          <p:cNvGrpSpPr/>
          <p:nvPr/>
        </p:nvGrpSpPr>
        <p:grpSpPr bwMode="auto">
          <a:xfrm>
            <a:off x="4906963" y="2603500"/>
            <a:ext cx="2306637" cy="1044575"/>
            <a:chOff x="1903445" y="1480457"/>
            <a:chExt cx="2307771" cy="1045029"/>
          </a:xfrm>
        </p:grpSpPr>
        <p:sp>
          <p:nvSpPr>
            <p:cNvPr id="51" name="文本框 50"/>
            <p:cNvSpPr txBox="1"/>
            <p:nvPr/>
          </p:nvSpPr>
          <p:spPr>
            <a:xfrm>
              <a:off x="1903445" y="1482046"/>
              <a:ext cx="2307771" cy="2620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03445" y="1480457"/>
              <a:ext cx="2307771" cy="1045029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1903445" y="1729803"/>
              <a:ext cx="2307771" cy="7575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单击添加文本，这一年公司发生的大记事在某某创始人的领到下大家齐心协力，风雨兼程的走过十载春秋，现今公司已经壮大成行业的领军者！</a:t>
              </a:r>
              <a:endParaRPr lang="zh-CN" altLang="en-US" sz="9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411855" y="2587625"/>
            <a:ext cx="77851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贾博雅</a:t>
            </a:r>
            <a:endParaRPr lang="zh-CN" altLang="en-US" sz="1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56" name="Isosceles Triangle 45"/>
          <p:cNvSpPr/>
          <p:nvPr/>
        </p:nvSpPr>
        <p:spPr>
          <a:xfrm rot="5400000">
            <a:off x="4675982" y="3877468"/>
            <a:ext cx="50800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06950" y="3808413"/>
            <a:ext cx="1249363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刘杰生</a:t>
            </a:r>
            <a:endParaRPr lang="zh-CN" altLang="en-US" sz="1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1882775" y="3883025"/>
            <a:ext cx="2308225" cy="1044575"/>
            <a:chOff x="1903445" y="1480457"/>
            <a:chExt cx="2307771" cy="1045029"/>
          </a:xfrm>
        </p:grpSpPr>
        <p:sp>
          <p:nvSpPr>
            <p:cNvPr id="59" name="文本框 58"/>
            <p:cNvSpPr txBox="1"/>
            <p:nvPr/>
          </p:nvSpPr>
          <p:spPr>
            <a:xfrm>
              <a:off x="1903445" y="1482046"/>
              <a:ext cx="2307771" cy="2620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03445" y="1480457"/>
              <a:ext cx="2307771" cy="1045029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1" name="Rectangle 23"/>
            <p:cNvSpPr/>
            <p:nvPr/>
          </p:nvSpPr>
          <p:spPr>
            <a:xfrm>
              <a:off x="1903445" y="1729803"/>
              <a:ext cx="2307771" cy="7575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单击添加文本，这一年公司发生的大记事在某某创始人的领到下大家齐心协力，风雨兼程的走过十载春秋，现今公司已经壮大成行业的领军者！</a:t>
              </a:r>
              <a:endParaRPr lang="zh-CN" altLang="en-US" sz="9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521200" y="1317625"/>
            <a:ext cx="101600" cy="3825875"/>
            <a:chOff x="4520930" y="1318196"/>
            <a:chExt cx="102141" cy="3825305"/>
          </a:xfrm>
        </p:grpSpPr>
        <p:grpSp>
          <p:nvGrpSpPr>
            <p:cNvPr id="16400" name="Group 1"/>
            <p:cNvGrpSpPr/>
            <p:nvPr/>
          </p:nvGrpSpPr>
          <p:grpSpPr bwMode="auto">
            <a:xfrm>
              <a:off x="4558420" y="1357431"/>
              <a:ext cx="27161" cy="1512000"/>
              <a:chOff x="6077893" y="2108487"/>
              <a:chExt cx="36214" cy="1552769"/>
            </a:xfrm>
          </p:grpSpPr>
          <p:cxnSp>
            <p:nvCxnSpPr>
              <p:cNvPr id="12" name="Straight Connector 14"/>
              <p:cNvCxnSpPr/>
              <p:nvPr/>
            </p:nvCxnSpPr>
            <p:spPr>
              <a:xfrm>
                <a:off x="6115153" y="2108946"/>
                <a:ext cx="0" cy="1551819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24"/>
              <p:cNvCxnSpPr/>
              <p:nvPr/>
            </p:nvCxnSpPr>
            <p:spPr>
              <a:xfrm>
                <a:off x="6076850" y="2108946"/>
                <a:ext cx="0" cy="1551819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1" name="Group 2"/>
            <p:cNvGrpSpPr/>
            <p:nvPr/>
          </p:nvGrpSpPr>
          <p:grpSpPr bwMode="auto">
            <a:xfrm>
              <a:off x="4558420" y="2848083"/>
              <a:ext cx="27161" cy="1116000"/>
              <a:chOff x="6077893" y="3797444"/>
              <a:chExt cx="36214" cy="1371599"/>
            </a:xfrm>
          </p:grpSpPr>
          <p:cxnSp>
            <p:nvCxnSpPr>
              <p:cNvPr id="15" name="Straight Connector 19"/>
              <p:cNvCxnSpPr/>
              <p:nvPr/>
            </p:nvCxnSpPr>
            <p:spPr>
              <a:xfrm>
                <a:off x="6115153" y="3797733"/>
                <a:ext cx="0" cy="137141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25"/>
              <p:cNvCxnSpPr/>
              <p:nvPr/>
            </p:nvCxnSpPr>
            <p:spPr>
              <a:xfrm>
                <a:off x="6076850" y="3797733"/>
                <a:ext cx="0" cy="137141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2" name="Group 3"/>
            <p:cNvGrpSpPr/>
            <p:nvPr/>
          </p:nvGrpSpPr>
          <p:grpSpPr bwMode="auto">
            <a:xfrm>
              <a:off x="4558420" y="3978924"/>
              <a:ext cx="27161" cy="1164577"/>
              <a:chOff x="6077893" y="5305231"/>
              <a:chExt cx="36214" cy="1552769"/>
            </a:xfrm>
          </p:grpSpPr>
          <p:cxnSp>
            <p:nvCxnSpPr>
              <p:cNvPr id="18" name="Straight Connector 21"/>
              <p:cNvCxnSpPr/>
              <p:nvPr/>
            </p:nvCxnSpPr>
            <p:spPr>
              <a:xfrm>
                <a:off x="6115153" y="5304599"/>
                <a:ext cx="0" cy="15534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6"/>
              <p:cNvCxnSpPr/>
              <p:nvPr/>
            </p:nvCxnSpPr>
            <p:spPr>
              <a:xfrm>
                <a:off x="6076850" y="5304599"/>
                <a:ext cx="0" cy="15534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40"/>
            <p:cNvSpPr/>
            <p:nvPr/>
          </p:nvSpPr>
          <p:spPr>
            <a:xfrm>
              <a:off x="4520930" y="1318196"/>
              <a:ext cx="102141" cy="1015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1" name="Oval 41"/>
            <p:cNvSpPr/>
            <p:nvPr/>
          </p:nvSpPr>
          <p:spPr>
            <a:xfrm>
              <a:off x="4520930" y="3870516"/>
              <a:ext cx="102141" cy="1015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Oval 16"/>
            <p:cNvSpPr/>
            <p:nvPr/>
          </p:nvSpPr>
          <p:spPr>
            <a:xfrm>
              <a:off x="4520930" y="2611816"/>
              <a:ext cx="102141" cy="103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3678238" y="254000"/>
            <a:ext cx="178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个人总结</a:t>
            </a:r>
            <a:endParaRPr lang="zh-CN" altLang="en-US" sz="2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1590358" y="714058"/>
            <a:ext cx="5622925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10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总结经验，强化技能</a:t>
            </a:r>
            <a:endParaRPr lang="zh-CN" sz="10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400675" y="485775"/>
            <a:ext cx="104298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627313" y="485775"/>
            <a:ext cx="10445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 bwMode="auto">
          <a:xfrm>
            <a:off x="199708" y="193358"/>
            <a:ext cx="1044575" cy="1044575"/>
            <a:chOff x="3986020" y="2104851"/>
            <a:chExt cx="1044500" cy="1044500"/>
          </a:xfrm>
          <a:gradFill>
            <a:gsLst>
              <a:gs pos="0">
                <a:srgbClr val="EDD5A5"/>
              </a:gs>
              <a:gs pos="83000">
                <a:schemeClr val="accent1">
                  <a:lumMod val="50000"/>
                </a:schemeClr>
              </a:gs>
            </a:gsLst>
            <a:lin ang="5400000" scaled="0"/>
          </a:gradFill>
        </p:grpSpPr>
        <p:sp>
          <p:nvSpPr>
            <p:cNvPr id="9" name="椭圆 8"/>
            <p:cNvSpPr/>
            <p:nvPr/>
          </p:nvSpPr>
          <p:spPr>
            <a:xfrm>
              <a:off x="3986020" y="2104851"/>
              <a:ext cx="1044500" cy="1044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KSO_Shape"/>
            <p:cNvSpPr>
              <a:spLocks noChangeAspect="1"/>
            </p:cNvSpPr>
            <p:nvPr/>
          </p:nvSpPr>
          <p:spPr bwMode="auto">
            <a:xfrm>
              <a:off x="4174918" y="2287400"/>
              <a:ext cx="625430" cy="630193"/>
            </a:xfrm>
            <a:custGeom>
              <a:avLst/>
              <a:gdLst>
                <a:gd name="T0" fmla="*/ 1161579 w 2109787"/>
                <a:gd name="T1" fmla="*/ 1730131 h 2125662"/>
                <a:gd name="T2" fmla="*/ 1236189 w 2109787"/>
                <a:gd name="T3" fmla="*/ 1509409 h 2125662"/>
                <a:gd name="T4" fmla="*/ 1220811 w 2109787"/>
                <a:gd name="T5" fmla="*/ 1384665 h 2125662"/>
                <a:gd name="T6" fmla="*/ 1405342 w 2109787"/>
                <a:gd name="T7" fmla="*/ 1404601 h 2125662"/>
                <a:gd name="T8" fmla="*/ 1370886 w 2109787"/>
                <a:gd name="T9" fmla="*/ 1829242 h 2125662"/>
                <a:gd name="T10" fmla="*/ 1480807 w 2109787"/>
                <a:gd name="T11" fmla="*/ 1653234 h 2125662"/>
                <a:gd name="T12" fmla="*/ 1705206 w 2109787"/>
                <a:gd name="T13" fmla="*/ 1300363 h 2125662"/>
                <a:gd name="T14" fmla="*/ 1872936 w 2109787"/>
                <a:gd name="T15" fmla="*/ 1412006 h 2125662"/>
                <a:gd name="T16" fmla="*/ 1863539 w 2109787"/>
                <a:gd name="T17" fmla="*/ 1802186 h 2125662"/>
                <a:gd name="T18" fmla="*/ 1574496 w 2109787"/>
                <a:gd name="T19" fmla="*/ 1890475 h 2125662"/>
                <a:gd name="T20" fmla="*/ 1000968 w 2109787"/>
                <a:gd name="T21" fmla="*/ 1883925 h 2125662"/>
                <a:gd name="T22" fmla="*/ 739264 w 2109787"/>
                <a:gd name="T23" fmla="*/ 1789655 h 2125662"/>
                <a:gd name="T24" fmla="*/ 755496 w 2109787"/>
                <a:gd name="T25" fmla="*/ 1386943 h 2125662"/>
                <a:gd name="T26" fmla="*/ 968220 w 2109787"/>
                <a:gd name="T27" fmla="*/ 1296091 h 2125662"/>
                <a:gd name="T28" fmla="*/ 1037602 w 2109787"/>
                <a:gd name="T29" fmla="*/ 801385 h 2125662"/>
                <a:gd name="T30" fmla="*/ 1059503 w 2109787"/>
                <a:gd name="T31" fmla="*/ 1006892 h 2125662"/>
                <a:gd name="T32" fmla="*/ 1259170 w 2109787"/>
                <a:gd name="T33" fmla="*/ 1210691 h 2125662"/>
                <a:gd name="T34" fmla="*/ 1395127 w 2109787"/>
                <a:gd name="T35" fmla="*/ 1192474 h 2125662"/>
                <a:gd name="T36" fmla="*/ 1566637 w 2109787"/>
                <a:gd name="T37" fmla="*/ 975297 h 2125662"/>
                <a:gd name="T38" fmla="*/ 1465950 w 2109787"/>
                <a:gd name="T39" fmla="*/ 842087 h 2125662"/>
                <a:gd name="T40" fmla="*/ 1192046 w 2109787"/>
                <a:gd name="T41" fmla="*/ 747589 h 2125662"/>
                <a:gd name="T42" fmla="*/ 1334259 w 2109787"/>
                <a:gd name="T43" fmla="*/ 449574 h 2125662"/>
                <a:gd name="T44" fmla="*/ 1512027 w 2109787"/>
                <a:gd name="T45" fmla="*/ 526995 h 2125662"/>
                <a:gd name="T46" fmla="*/ 1630349 w 2109787"/>
                <a:gd name="T47" fmla="*/ 698631 h 2125662"/>
                <a:gd name="T48" fmla="*/ 1657939 w 2109787"/>
                <a:gd name="T49" fmla="*/ 929186 h 2125662"/>
                <a:gd name="T50" fmla="*/ 1568628 w 2109787"/>
                <a:gd name="T51" fmla="*/ 1139532 h 2125662"/>
                <a:gd name="T52" fmla="*/ 1413900 w 2109787"/>
                <a:gd name="T53" fmla="*/ 1270180 h 2125662"/>
                <a:gd name="T54" fmla="*/ 1258886 w 2109787"/>
                <a:gd name="T55" fmla="*/ 1292381 h 2125662"/>
                <a:gd name="T56" fmla="*/ 1097900 w 2109787"/>
                <a:gd name="T57" fmla="*/ 1197598 h 2125662"/>
                <a:gd name="T58" fmla="*/ 976733 w 2109787"/>
                <a:gd name="T59" fmla="*/ 1012869 h 2125662"/>
                <a:gd name="T60" fmla="*/ 961659 w 2109787"/>
                <a:gd name="T61" fmla="*/ 777760 h 2125662"/>
                <a:gd name="T62" fmla="*/ 1050685 w 2109787"/>
                <a:gd name="T63" fmla="*/ 580223 h 2125662"/>
                <a:gd name="T64" fmla="*/ 1209965 w 2109787"/>
                <a:gd name="T65" fmla="*/ 464660 h 2125662"/>
                <a:gd name="T66" fmla="*/ 802597 w 2109787"/>
                <a:gd name="T67" fmla="*/ 349265 h 2125662"/>
                <a:gd name="T68" fmla="*/ 703059 w 2109787"/>
                <a:gd name="T69" fmla="*/ 413778 h 2125662"/>
                <a:gd name="T70" fmla="*/ 579631 w 2109787"/>
                <a:gd name="T71" fmla="*/ 465219 h 2125662"/>
                <a:gd name="T72" fmla="*/ 582759 w 2109787"/>
                <a:gd name="T73" fmla="*/ 565826 h 2125662"/>
                <a:gd name="T74" fmla="*/ 771314 w 2109787"/>
                <a:gd name="T75" fmla="*/ 673822 h 2125662"/>
                <a:gd name="T76" fmla="*/ 887063 w 2109787"/>
                <a:gd name="T77" fmla="*/ 819901 h 2125662"/>
                <a:gd name="T78" fmla="*/ 831038 w 2109787"/>
                <a:gd name="T79" fmla="*/ 994969 h 2125662"/>
                <a:gd name="T80" fmla="*/ 571383 w 2109787"/>
                <a:gd name="T81" fmla="*/ 1050387 h 2125662"/>
                <a:gd name="T82" fmla="*/ 581337 w 2109787"/>
                <a:gd name="T83" fmla="*/ 969675 h 2125662"/>
                <a:gd name="T84" fmla="*/ 751122 w 2109787"/>
                <a:gd name="T85" fmla="*/ 946086 h 2125662"/>
                <a:gd name="T86" fmla="*/ 784396 w 2109787"/>
                <a:gd name="T87" fmla="*/ 831269 h 2125662"/>
                <a:gd name="T88" fmla="*/ 658408 w 2109787"/>
                <a:gd name="T89" fmla="*/ 726967 h 2125662"/>
                <a:gd name="T90" fmla="*/ 480377 w 2109787"/>
                <a:gd name="T91" fmla="*/ 593962 h 2125662"/>
                <a:gd name="T92" fmla="*/ 503981 w 2109787"/>
                <a:gd name="T93" fmla="*/ 416621 h 2125662"/>
                <a:gd name="T94" fmla="*/ 746906 w 2109787"/>
                <a:gd name="T95" fmla="*/ 1423 h 2125662"/>
                <a:gd name="T96" fmla="*/ 1166756 w 2109787"/>
                <a:gd name="T97" fmla="*/ 173605 h 2125662"/>
                <a:gd name="T98" fmla="*/ 1015895 w 2109787"/>
                <a:gd name="T99" fmla="*/ 216010 h 2125662"/>
                <a:gd name="T100" fmla="*/ 659520 w 2109787"/>
                <a:gd name="T101" fmla="*/ 126646 h 2125662"/>
                <a:gd name="T102" fmla="*/ 368899 w 2109787"/>
                <a:gd name="T103" fmla="*/ 231948 h 2125662"/>
                <a:gd name="T104" fmla="*/ 176195 w 2109787"/>
                <a:gd name="T105" fmla="*/ 466173 h 2125662"/>
                <a:gd name="T106" fmla="*/ 128375 w 2109787"/>
                <a:gd name="T107" fmla="*/ 769271 h 2125662"/>
                <a:gd name="T108" fmla="*/ 222307 w 2109787"/>
                <a:gd name="T109" fmla="*/ 1026548 h 2125662"/>
                <a:gd name="T110" fmla="*/ 420703 w 2109787"/>
                <a:gd name="T111" fmla="*/ 1209830 h 2125662"/>
                <a:gd name="T112" fmla="*/ 486742 w 2109787"/>
                <a:gd name="T113" fmla="*/ 1374042 h 2125662"/>
                <a:gd name="T114" fmla="*/ 203805 w 2109787"/>
                <a:gd name="T115" fmla="*/ 1200153 h 2125662"/>
                <a:gd name="T116" fmla="*/ 33303 w 2109787"/>
                <a:gd name="T117" fmla="*/ 918970 h 2125662"/>
                <a:gd name="T118" fmla="*/ 14232 w 2109787"/>
                <a:gd name="T119" fmla="*/ 562367 h 2125662"/>
                <a:gd name="T120" fmla="*/ 183026 w 2109787"/>
                <a:gd name="T121" fmla="*/ 230810 h 2125662"/>
                <a:gd name="T122" fmla="*/ 494712 w 2109787"/>
                <a:gd name="T123" fmla="*/ 31875 h 212566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09787" h="2125662">
                  <a:moveTo>
                    <a:pt x="1216342" y="1436687"/>
                  </a:moveTo>
                  <a:lnTo>
                    <a:pt x="1216977" y="1467831"/>
                  </a:lnTo>
                  <a:lnTo>
                    <a:pt x="1218247" y="1498021"/>
                  </a:lnTo>
                  <a:lnTo>
                    <a:pt x="1219517" y="1527894"/>
                  </a:lnTo>
                  <a:lnTo>
                    <a:pt x="1221105" y="1556813"/>
                  </a:lnTo>
                  <a:lnTo>
                    <a:pt x="1223010" y="1585097"/>
                  </a:lnTo>
                  <a:lnTo>
                    <a:pt x="1225550" y="1612427"/>
                  </a:lnTo>
                  <a:lnTo>
                    <a:pt x="1227772" y="1639121"/>
                  </a:lnTo>
                  <a:lnTo>
                    <a:pt x="1230630" y="1665180"/>
                  </a:lnTo>
                  <a:lnTo>
                    <a:pt x="1233487" y="1690286"/>
                  </a:lnTo>
                  <a:lnTo>
                    <a:pt x="1237297" y="1714756"/>
                  </a:lnTo>
                  <a:lnTo>
                    <a:pt x="1240790" y="1738273"/>
                  </a:lnTo>
                  <a:lnTo>
                    <a:pt x="1244917" y="1761154"/>
                  </a:lnTo>
                  <a:lnTo>
                    <a:pt x="1249362" y="1783399"/>
                  </a:lnTo>
                  <a:lnTo>
                    <a:pt x="1253807" y="1804691"/>
                  </a:lnTo>
                  <a:lnTo>
                    <a:pt x="1258570" y="1825030"/>
                  </a:lnTo>
                  <a:lnTo>
                    <a:pt x="1263967" y="1844733"/>
                  </a:lnTo>
                  <a:lnTo>
                    <a:pt x="1269365" y="1863801"/>
                  </a:lnTo>
                  <a:lnTo>
                    <a:pt x="1275397" y="1881597"/>
                  </a:lnTo>
                  <a:lnTo>
                    <a:pt x="1281430" y="1899076"/>
                  </a:lnTo>
                  <a:lnTo>
                    <a:pt x="1288097" y="1915283"/>
                  </a:lnTo>
                  <a:lnTo>
                    <a:pt x="1295082" y="1930537"/>
                  </a:lnTo>
                  <a:lnTo>
                    <a:pt x="1302067" y="1945474"/>
                  </a:lnTo>
                  <a:lnTo>
                    <a:pt x="1309687" y="1959457"/>
                  </a:lnTo>
                  <a:lnTo>
                    <a:pt x="1317625" y="1972168"/>
                  </a:lnTo>
                  <a:lnTo>
                    <a:pt x="1325562" y="1984244"/>
                  </a:lnTo>
                  <a:lnTo>
                    <a:pt x="1330007" y="1990282"/>
                  </a:lnTo>
                  <a:lnTo>
                    <a:pt x="1334135" y="1995685"/>
                  </a:lnTo>
                  <a:lnTo>
                    <a:pt x="1338262" y="2001087"/>
                  </a:lnTo>
                  <a:lnTo>
                    <a:pt x="1343025" y="2005854"/>
                  </a:lnTo>
                  <a:lnTo>
                    <a:pt x="1347470" y="2010621"/>
                  </a:lnTo>
                  <a:lnTo>
                    <a:pt x="1352232" y="2015388"/>
                  </a:lnTo>
                  <a:lnTo>
                    <a:pt x="1356677" y="2019519"/>
                  </a:lnTo>
                  <a:lnTo>
                    <a:pt x="1361440" y="2023968"/>
                  </a:lnTo>
                  <a:lnTo>
                    <a:pt x="1366520" y="2027782"/>
                  </a:lnTo>
                  <a:lnTo>
                    <a:pt x="1371282" y="2031278"/>
                  </a:lnTo>
                  <a:lnTo>
                    <a:pt x="1376362" y="2034773"/>
                  </a:lnTo>
                  <a:lnTo>
                    <a:pt x="1381442" y="2038269"/>
                  </a:lnTo>
                  <a:lnTo>
                    <a:pt x="1386840" y="2041129"/>
                  </a:lnTo>
                  <a:lnTo>
                    <a:pt x="1391920" y="2043989"/>
                  </a:lnTo>
                  <a:lnTo>
                    <a:pt x="1391920" y="1688379"/>
                  </a:lnTo>
                  <a:lnTo>
                    <a:pt x="1387475" y="1687108"/>
                  </a:lnTo>
                  <a:lnTo>
                    <a:pt x="1382395" y="1685837"/>
                  </a:lnTo>
                  <a:lnTo>
                    <a:pt x="1378267" y="1684248"/>
                  </a:lnTo>
                  <a:lnTo>
                    <a:pt x="1373505" y="1682341"/>
                  </a:lnTo>
                  <a:lnTo>
                    <a:pt x="1369695" y="1680117"/>
                  </a:lnTo>
                  <a:lnTo>
                    <a:pt x="1365885" y="1677256"/>
                  </a:lnTo>
                  <a:lnTo>
                    <a:pt x="1362075" y="1674079"/>
                  </a:lnTo>
                  <a:lnTo>
                    <a:pt x="1358900" y="1670901"/>
                  </a:lnTo>
                  <a:lnTo>
                    <a:pt x="1356042" y="1667405"/>
                  </a:lnTo>
                  <a:lnTo>
                    <a:pt x="1353502" y="1663274"/>
                  </a:lnTo>
                  <a:lnTo>
                    <a:pt x="1350962" y="1659460"/>
                  </a:lnTo>
                  <a:lnTo>
                    <a:pt x="1349057" y="1655329"/>
                  </a:lnTo>
                  <a:lnTo>
                    <a:pt x="1347470" y="1650562"/>
                  </a:lnTo>
                  <a:lnTo>
                    <a:pt x="1346517" y="1645795"/>
                  </a:lnTo>
                  <a:lnTo>
                    <a:pt x="1345882" y="1641346"/>
                  </a:lnTo>
                  <a:lnTo>
                    <a:pt x="1345565" y="1635943"/>
                  </a:lnTo>
                  <a:lnTo>
                    <a:pt x="1345565" y="1582872"/>
                  </a:lnTo>
                  <a:lnTo>
                    <a:pt x="1345882" y="1577469"/>
                  </a:lnTo>
                  <a:lnTo>
                    <a:pt x="1346517" y="1572385"/>
                  </a:lnTo>
                  <a:lnTo>
                    <a:pt x="1347787" y="1567300"/>
                  </a:lnTo>
                  <a:lnTo>
                    <a:pt x="1349692" y="1562215"/>
                  </a:lnTo>
                  <a:lnTo>
                    <a:pt x="1352232" y="1557449"/>
                  </a:lnTo>
                  <a:lnTo>
                    <a:pt x="1354772" y="1553317"/>
                  </a:lnTo>
                  <a:lnTo>
                    <a:pt x="1357630" y="1549186"/>
                  </a:lnTo>
                  <a:lnTo>
                    <a:pt x="1361122" y="1545055"/>
                  </a:lnTo>
                  <a:lnTo>
                    <a:pt x="1365250" y="1541877"/>
                  </a:lnTo>
                  <a:lnTo>
                    <a:pt x="1369060" y="1538699"/>
                  </a:lnTo>
                  <a:lnTo>
                    <a:pt x="1373505" y="1535839"/>
                  </a:lnTo>
                  <a:lnTo>
                    <a:pt x="1378267" y="1533614"/>
                  </a:lnTo>
                  <a:lnTo>
                    <a:pt x="1383030" y="1532025"/>
                  </a:lnTo>
                  <a:lnTo>
                    <a:pt x="1388427" y="1530754"/>
                  </a:lnTo>
                  <a:lnTo>
                    <a:pt x="1393507" y="1529801"/>
                  </a:lnTo>
                  <a:lnTo>
                    <a:pt x="1399222" y="1529483"/>
                  </a:lnTo>
                  <a:lnTo>
                    <a:pt x="1516062" y="1529483"/>
                  </a:lnTo>
                  <a:lnTo>
                    <a:pt x="1521460" y="1529801"/>
                  </a:lnTo>
                  <a:lnTo>
                    <a:pt x="1526857" y="1530754"/>
                  </a:lnTo>
                  <a:lnTo>
                    <a:pt x="1531937" y="1532025"/>
                  </a:lnTo>
                  <a:lnTo>
                    <a:pt x="1537017" y="1533614"/>
                  </a:lnTo>
                  <a:lnTo>
                    <a:pt x="1541462" y="1535839"/>
                  </a:lnTo>
                  <a:lnTo>
                    <a:pt x="1545907" y="1538699"/>
                  </a:lnTo>
                  <a:lnTo>
                    <a:pt x="1550035" y="1541877"/>
                  </a:lnTo>
                  <a:lnTo>
                    <a:pt x="1553845" y="1545055"/>
                  </a:lnTo>
                  <a:lnTo>
                    <a:pt x="1557020" y="1549186"/>
                  </a:lnTo>
                  <a:lnTo>
                    <a:pt x="1560512" y="1553317"/>
                  </a:lnTo>
                  <a:lnTo>
                    <a:pt x="1563052" y="1557449"/>
                  </a:lnTo>
                  <a:lnTo>
                    <a:pt x="1565275" y="1562215"/>
                  </a:lnTo>
                  <a:lnTo>
                    <a:pt x="1566862" y="1567300"/>
                  </a:lnTo>
                  <a:lnTo>
                    <a:pt x="1568132" y="1572385"/>
                  </a:lnTo>
                  <a:lnTo>
                    <a:pt x="1569085" y="1577469"/>
                  </a:lnTo>
                  <a:lnTo>
                    <a:pt x="1569402" y="1582872"/>
                  </a:lnTo>
                  <a:lnTo>
                    <a:pt x="1569402" y="1635943"/>
                  </a:lnTo>
                  <a:lnTo>
                    <a:pt x="1569085" y="1641346"/>
                  </a:lnTo>
                  <a:lnTo>
                    <a:pt x="1568450" y="1645795"/>
                  </a:lnTo>
                  <a:lnTo>
                    <a:pt x="1567180" y="1650562"/>
                  </a:lnTo>
                  <a:lnTo>
                    <a:pt x="1565910" y="1655329"/>
                  </a:lnTo>
                  <a:lnTo>
                    <a:pt x="1564005" y="1659460"/>
                  </a:lnTo>
                  <a:lnTo>
                    <a:pt x="1561782" y="1663274"/>
                  </a:lnTo>
                  <a:lnTo>
                    <a:pt x="1558607" y="1667405"/>
                  </a:lnTo>
                  <a:lnTo>
                    <a:pt x="1555750" y="1670901"/>
                  </a:lnTo>
                  <a:lnTo>
                    <a:pt x="1552575" y="1674079"/>
                  </a:lnTo>
                  <a:lnTo>
                    <a:pt x="1549082" y="1677256"/>
                  </a:lnTo>
                  <a:lnTo>
                    <a:pt x="1545272" y="1680117"/>
                  </a:lnTo>
                  <a:lnTo>
                    <a:pt x="1541145" y="1682341"/>
                  </a:lnTo>
                  <a:lnTo>
                    <a:pt x="1537017" y="1684248"/>
                  </a:lnTo>
                  <a:lnTo>
                    <a:pt x="1532255" y="1685837"/>
                  </a:lnTo>
                  <a:lnTo>
                    <a:pt x="1527810" y="1687108"/>
                  </a:lnTo>
                  <a:lnTo>
                    <a:pt x="1523047" y="1688379"/>
                  </a:lnTo>
                  <a:lnTo>
                    <a:pt x="1523047" y="2043989"/>
                  </a:lnTo>
                  <a:lnTo>
                    <a:pt x="1528445" y="2041129"/>
                  </a:lnTo>
                  <a:lnTo>
                    <a:pt x="1533525" y="2038269"/>
                  </a:lnTo>
                  <a:lnTo>
                    <a:pt x="1538605" y="2034773"/>
                  </a:lnTo>
                  <a:lnTo>
                    <a:pt x="1543685" y="2031278"/>
                  </a:lnTo>
                  <a:lnTo>
                    <a:pt x="1548765" y="2027782"/>
                  </a:lnTo>
                  <a:lnTo>
                    <a:pt x="1553527" y="2023968"/>
                  </a:lnTo>
                  <a:lnTo>
                    <a:pt x="1558290" y="2019519"/>
                  </a:lnTo>
                  <a:lnTo>
                    <a:pt x="1563052" y="2015388"/>
                  </a:lnTo>
                  <a:lnTo>
                    <a:pt x="1567497" y="2010621"/>
                  </a:lnTo>
                  <a:lnTo>
                    <a:pt x="1572260" y="2005854"/>
                  </a:lnTo>
                  <a:lnTo>
                    <a:pt x="1576705" y="2001087"/>
                  </a:lnTo>
                  <a:lnTo>
                    <a:pt x="1580832" y="1995685"/>
                  </a:lnTo>
                  <a:lnTo>
                    <a:pt x="1585277" y="1990282"/>
                  </a:lnTo>
                  <a:lnTo>
                    <a:pt x="1589405" y="1984244"/>
                  </a:lnTo>
                  <a:lnTo>
                    <a:pt x="1597660" y="1972168"/>
                  </a:lnTo>
                  <a:lnTo>
                    <a:pt x="1605280" y="1959457"/>
                  </a:lnTo>
                  <a:lnTo>
                    <a:pt x="1612900" y="1945474"/>
                  </a:lnTo>
                  <a:lnTo>
                    <a:pt x="1620202" y="1930537"/>
                  </a:lnTo>
                  <a:lnTo>
                    <a:pt x="1626870" y="1915283"/>
                  </a:lnTo>
                  <a:lnTo>
                    <a:pt x="1633537" y="1899076"/>
                  </a:lnTo>
                  <a:lnTo>
                    <a:pt x="1639570" y="1881597"/>
                  </a:lnTo>
                  <a:lnTo>
                    <a:pt x="1645602" y="1863801"/>
                  </a:lnTo>
                  <a:lnTo>
                    <a:pt x="1651000" y="1844733"/>
                  </a:lnTo>
                  <a:lnTo>
                    <a:pt x="1656397" y="1825030"/>
                  </a:lnTo>
                  <a:lnTo>
                    <a:pt x="1661160" y="1804691"/>
                  </a:lnTo>
                  <a:lnTo>
                    <a:pt x="1665922" y="1783399"/>
                  </a:lnTo>
                  <a:lnTo>
                    <a:pt x="1670050" y="1761154"/>
                  </a:lnTo>
                  <a:lnTo>
                    <a:pt x="1673860" y="1738273"/>
                  </a:lnTo>
                  <a:lnTo>
                    <a:pt x="1677987" y="1714756"/>
                  </a:lnTo>
                  <a:lnTo>
                    <a:pt x="1681162" y="1690286"/>
                  </a:lnTo>
                  <a:lnTo>
                    <a:pt x="1684337" y="1665180"/>
                  </a:lnTo>
                  <a:lnTo>
                    <a:pt x="1687195" y="1639121"/>
                  </a:lnTo>
                  <a:lnTo>
                    <a:pt x="1689735" y="1612427"/>
                  </a:lnTo>
                  <a:lnTo>
                    <a:pt x="1691957" y="1585097"/>
                  </a:lnTo>
                  <a:lnTo>
                    <a:pt x="1693862" y="1556813"/>
                  </a:lnTo>
                  <a:lnTo>
                    <a:pt x="1695450" y="1527894"/>
                  </a:lnTo>
                  <a:lnTo>
                    <a:pt x="1696720" y="1498021"/>
                  </a:lnTo>
                  <a:lnTo>
                    <a:pt x="1697672" y="1467831"/>
                  </a:lnTo>
                  <a:lnTo>
                    <a:pt x="1698942" y="1436687"/>
                  </a:lnTo>
                  <a:lnTo>
                    <a:pt x="1738312" y="1438912"/>
                  </a:lnTo>
                  <a:lnTo>
                    <a:pt x="1774825" y="1441454"/>
                  </a:lnTo>
                  <a:lnTo>
                    <a:pt x="1835150" y="1446221"/>
                  </a:lnTo>
                  <a:lnTo>
                    <a:pt x="1875472" y="1449399"/>
                  </a:lnTo>
                  <a:lnTo>
                    <a:pt x="1890077" y="1450670"/>
                  </a:lnTo>
                  <a:lnTo>
                    <a:pt x="1901190" y="1450988"/>
                  </a:lnTo>
                  <a:lnTo>
                    <a:pt x="1912620" y="1451941"/>
                  </a:lnTo>
                  <a:lnTo>
                    <a:pt x="1923415" y="1453212"/>
                  </a:lnTo>
                  <a:lnTo>
                    <a:pt x="1934210" y="1455119"/>
                  </a:lnTo>
                  <a:lnTo>
                    <a:pt x="1945005" y="1457662"/>
                  </a:lnTo>
                  <a:lnTo>
                    <a:pt x="1955482" y="1460522"/>
                  </a:lnTo>
                  <a:lnTo>
                    <a:pt x="1965642" y="1464017"/>
                  </a:lnTo>
                  <a:lnTo>
                    <a:pt x="1975485" y="1468149"/>
                  </a:lnTo>
                  <a:lnTo>
                    <a:pt x="1985327" y="1472598"/>
                  </a:lnTo>
                  <a:lnTo>
                    <a:pt x="1994852" y="1477047"/>
                  </a:lnTo>
                  <a:lnTo>
                    <a:pt x="2004060" y="1482767"/>
                  </a:lnTo>
                  <a:lnTo>
                    <a:pt x="2012950" y="1488170"/>
                  </a:lnTo>
                  <a:lnTo>
                    <a:pt x="2021522" y="1494526"/>
                  </a:lnTo>
                  <a:lnTo>
                    <a:pt x="2029777" y="1500881"/>
                  </a:lnTo>
                  <a:lnTo>
                    <a:pt x="2038032" y="1507873"/>
                  </a:lnTo>
                  <a:lnTo>
                    <a:pt x="2045652" y="1515182"/>
                  </a:lnTo>
                  <a:lnTo>
                    <a:pt x="2052637" y="1522809"/>
                  </a:lnTo>
                  <a:lnTo>
                    <a:pt x="2059622" y="1530754"/>
                  </a:lnTo>
                  <a:lnTo>
                    <a:pt x="2065972" y="1539334"/>
                  </a:lnTo>
                  <a:lnTo>
                    <a:pt x="2072322" y="1547597"/>
                  </a:lnTo>
                  <a:lnTo>
                    <a:pt x="2078037" y="1556495"/>
                  </a:lnTo>
                  <a:lnTo>
                    <a:pt x="2083435" y="1566029"/>
                  </a:lnTo>
                  <a:lnTo>
                    <a:pt x="2088197" y="1575563"/>
                  </a:lnTo>
                  <a:lnTo>
                    <a:pt x="2092642" y="1585414"/>
                  </a:lnTo>
                  <a:lnTo>
                    <a:pt x="2096452" y="1595266"/>
                  </a:lnTo>
                  <a:lnTo>
                    <a:pt x="2099945" y="1605117"/>
                  </a:lnTo>
                  <a:lnTo>
                    <a:pt x="2103120" y="1615605"/>
                  </a:lnTo>
                  <a:lnTo>
                    <a:pt x="2105660" y="1626410"/>
                  </a:lnTo>
                  <a:lnTo>
                    <a:pt x="2107247" y="1637215"/>
                  </a:lnTo>
                  <a:lnTo>
                    <a:pt x="2108835" y="1648337"/>
                  </a:lnTo>
                  <a:lnTo>
                    <a:pt x="2109470" y="1659460"/>
                  </a:lnTo>
                  <a:lnTo>
                    <a:pt x="2109787" y="1670901"/>
                  </a:lnTo>
                  <a:lnTo>
                    <a:pt x="2109787" y="1949605"/>
                  </a:lnTo>
                  <a:lnTo>
                    <a:pt x="2109787" y="1955325"/>
                  </a:lnTo>
                  <a:lnTo>
                    <a:pt x="2108835" y="1960728"/>
                  </a:lnTo>
                  <a:lnTo>
                    <a:pt x="2107882" y="1966448"/>
                  </a:lnTo>
                  <a:lnTo>
                    <a:pt x="2106295" y="1971850"/>
                  </a:lnTo>
                  <a:lnTo>
                    <a:pt x="2104072" y="1976935"/>
                  </a:lnTo>
                  <a:lnTo>
                    <a:pt x="2101532" y="1982020"/>
                  </a:lnTo>
                  <a:lnTo>
                    <a:pt x="2098675" y="1987105"/>
                  </a:lnTo>
                  <a:lnTo>
                    <a:pt x="2095182" y="1992189"/>
                  </a:lnTo>
                  <a:lnTo>
                    <a:pt x="2091690" y="1996956"/>
                  </a:lnTo>
                  <a:lnTo>
                    <a:pt x="2087245" y="2002041"/>
                  </a:lnTo>
                  <a:lnTo>
                    <a:pt x="2082800" y="2006490"/>
                  </a:lnTo>
                  <a:lnTo>
                    <a:pt x="2077720" y="2010939"/>
                  </a:lnTo>
                  <a:lnTo>
                    <a:pt x="2072322" y="2015706"/>
                  </a:lnTo>
                  <a:lnTo>
                    <a:pt x="2066607" y="2019837"/>
                  </a:lnTo>
                  <a:lnTo>
                    <a:pt x="2060575" y="2024286"/>
                  </a:lnTo>
                  <a:lnTo>
                    <a:pt x="2053907" y="2028418"/>
                  </a:lnTo>
                  <a:lnTo>
                    <a:pt x="2047240" y="2032549"/>
                  </a:lnTo>
                  <a:lnTo>
                    <a:pt x="2039937" y="2036680"/>
                  </a:lnTo>
                  <a:lnTo>
                    <a:pt x="2032317" y="2040494"/>
                  </a:lnTo>
                  <a:lnTo>
                    <a:pt x="2024697" y="2044307"/>
                  </a:lnTo>
                  <a:lnTo>
                    <a:pt x="2016442" y="2048121"/>
                  </a:lnTo>
                  <a:lnTo>
                    <a:pt x="2007870" y="2051934"/>
                  </a:lnTo>
                  <a:lnTo>
                    <a:pt x="1999297" y="2055430"/>
                  </a:lnTo>
                  <a:lnTo>
                    <a:pt x="1990090" y="2058926"/>
                  </a:lnTo>
                  <a:lnTo>
                    <a:pt x="1970722" y="2065599"/>
                  </a:lnTo>
                  <a:lnTo>
                    <a:pt x="1950402" y="2071955"/>
                  </a:lnTo>
                  <a:lnTo>
                    <a:pt x="1929130" y="2077675"/>
                  </a:lnTo>
                  <a:lnTo>
                    <a:pt x="1907222" y="2083396"/>
                  </a:lnTo>
                  <a:lnTo>
                    <a:pt x="1883727" y="2088480"/>
                  </a:lnTo>
                  <a:lnTo>
                    <a:pt x="1859597" y="2093565"/>
                  </a:lnTo>
                  <a:lnTo>
                    <a:pt x="1834515" y="2098014"/>
                  </a:lnTo>
                  <a:lnTo>
                    <a:pt x="1809115" y="2102146"/>
                  </a:lnTo>
                  <a:lnTo>
                    <a:pt x="1782762" y="2105959"/>
                  </a:lnTo>
                  <a:lnTo>
                    <a:pt x="1755457" y="2109455"/>
                  </a:lnTo>
                  <a:lnTo>
                    <a:pt x="1728152" y="2112633"/>
                  </a:lnTo>
                  <a:lnTo>
                    <a:pt x="1700212" y="2115175"/>
                  </a:lnTo>
                  <a:lnTo>
                    <a:pt x="1671637" y="2118035"/>
                  </a:lnTo>
                  <a:lnTo>
                    <a:pt x="1642745" y="2119942"/>
                  </a:lnTo>
                  <a:lnTo>
                    <a:pt x="1613535" y="2121849"/>
                  </a:lnTo>
                  <a:lnTo>
                    <a:pt x="1584325" y="2123120"/>
                  </a:lnTo>
                  <a:lnTo>
                    <a:pt x="1554480" y="2124391"/>
                  </a:lnTo>
                  <a:lnTo>
                    <a:pt x="1524635" y="2125027"/>
                  </a:lnTo>
                  <a:lnTo>
                    <a:pt x="1494790" y="2125344"/>
                  </a:lnTo>
                  <a:lnTo>
                    <a:pt x="1464945" y="2125662"/>
                  </a:lnTo>
                  <a:lnTo>
                    <a:pt x="1435100" y="2125344"/>
                  </a:lnTo>
                  <a:lnTo>
                    <a:pt x="1404937" y="2125027"/>
                  </a:lnTo>
                  <a:lnTo>
                    <a:pt x="1375092" y="2124391"/>
                  </a:lnTo>
                  <a:lnTo>
                    <a:pt x="1344930" y="2123120"/>
                  </a:lnTo>
                  <a:lnTo>
                    <a:pt x="1315085" y="2121849"/>
                  </a:lnTo>
                  <a:lnTo>
                    <a:pt x="1285557" y="2119942"/>
                  </a:lnTo>
                  <a:lnTo>
                    <a:pt x="1256030" y="2118035"/>
                  </a:lnTo>
                  <a:lnTo>
                    <a:pt x="1227455" y="2115175"/>
                  </a:lnTo>
                  <a:lnTo>
                    <a:pt x="1198562" y="2112633"/>
                  </a:lnTo>
                  <a:lnTo>
                    <a:pt x="1170622" y="2109455"/>
                  </a:lnTo>
                  <a:lnTo>
                    <a:pt x="1142682" y="2105959"/>
                  </a:lnTo>
                  <a:lnTo>
                    <a:pt x="1116012" y="2102146"/>
                  </a:lnTo>
                  <a:lnTo>
                    <a:pt x="1089660" y="2098014"/>
                  </a:lnTo>
                  <a:lnTo>
                    <a:pt x="1064260" y="2093565"/>
                  </a:lnTo>
                  <a:lnTo>
                    <a:pt x="1039177" y="2088480"/>
                  </a:lnTo>
                  <a:lnTo>
                    <a:pt x="1015364" y="2083396"/>
                  </a:lnTo>
                  <a:lnTo>
                    <a:pt x="992187" y="2077675"/>
                  </a:lnTo>
                  <a:lnTo>
                    <a:pt x="970597" y="2071955"/>
                  </a:lnTo>
                  <a:lnTo>
                    <a:pt x="949642" y="2065599"/>
                  </a:lnTo>
                  <a:lnTo>
                    <a:pt x="929639" y="2058926"/>
                  </a:lnTo>
                  <a:lnTo>
                    <a:pt x="910907" y="2051934"/>
                  </a:lnTo>
                  <a:lnTo>
                    <a:pt x="902334" y="2048121"/>
                  </a:lnTo>
                  <a:lnTo>
                    <a:pt x="893762" y="2044307"/>
                  </a:lnTo>
                  <a:lnTo>
                    <a:pt x="885507" y="2040494"/>
                  </a:lnTo>
                  <a:lnTo>
                    <a:pt x="877569" y="2036680"/>
                  </a:lnTo>
                  <a:lnTo>
                    <a:pt x="870584" y="2032549"/>
                  </a:lnTo>
                  <a:lnTo>
                    <a:pt x="863282" y="2028418"/>
                  </a:lnTo>
                  <a:lnTo>
                    <a:pt x="856614" y="2024286"/>
                  </a:lnTo>
                  <a:lnTo>
                    <a:pt x="850264" y="2019837"/>
                  </a:lnTo>
                  <a:lnTo>
                    <a:pt x="844232" y="2015706"/>
                  </a:lnTo>
                  <a:lnTo>
                    <a:pt x="838517" y="2010939"/>
                  </a:lnTo>
                  <a:lnTo>
                    <a:pt x="833437" y="2006490"/>
                  </a:lnTo>
                  <a:lnTo>
                    <a:pt x="828674" y="2002041"/>
                  </a:lnTo>
                  <a:lnTo>
                    <a:pt x="824229" y="1996956"/>
                  </a:lnTo>
                  <a:lnTo>
                    <a:pt x="820419" y="1992189"/>
                  </a:lnTo>
                  <a:lnTo>
                    <a:pt x="816609" y="1987105"/>
                  </a:lnTo>
                  <a:lnTo>
                    <a:pt x="813752" y="1982020"/>
                  </a:lnTo>
                  <a:lnTo>
                    <a:pt x="811212" y="1976935"/>
                  </a:lnTo>
                  <a:lnTo>
                    <a:pt x="808989" y="1971850"/>
                  </a:lnTo>
                  <a:lnTo>
                    <a:pt x="807084" y="1966448"/>
                  </a:lnTo>
                  <a:lnTo>
                    <a:pt x="805814" y="1960728"/>
                  </a:lnTo>
                  <a:lnTo>
                    <a:pt x="805179" y="1955325"/>
                  </a:lnTo>
                  <a:lnTo>
                    <a:pt x="804862" y="1949605"/>
                  </a:lnTo>
                  <a:lnTo>
                    <a:pt x="804862" y="1670901"/>
                  </a:lnTo>
                  <a:lnTo>
                    <a:pt x="805179" y="1659460"/>
                  </a:lnTo>
                  <a:lnTo>
                    <a:pt x="806132" y="1648337"/>
                  </a:lnTo>
                  <a:lnTo>
                    <a:pt x="807402" y="1637215"/>
                  </a:lnTo>
                  <a:lnTo>
                    <a:pt x="809624" y="1626410"/>
                  </a:lnTo>
                  <a:lnTo>
                    <a:pt x="812164" y="1615605"/>
                  </a:lnTo>
                  <a:lnTo>
                    <a:pt x="815022" y="1605117"/>
                  </a:lnTo>
                  <a:lnTo>
                    <a:pt x="818197" y="1595266"/>
                  </a:lnTo>
                  <a:lnTo>
                    <a:pt x="822324" y="1585414"/>
                  </a:lnTo>
                  <a:lnTo>
                    <a:pt x="826769" y="1575563"/>
                  </a:lnTo>
                  <a:lnTo>
                    <a:pt x="831849" y="1566029"/>
                  </a:lnTo>
                  <a:lnTo>
                    <a:pt x="836929" y="1556495"/>
                  </a:lnTo>
                  <a:lnTo>
                    <a:pt x="842327" y="1547597"/>
                  </a:lnTo>
                  <a:lnTo>
                    <a:pt x="848677" y="1539334"/>
                  </a:lnTo>
                  <a:lnTo>
                    <a:pt x="855344" y="1530754"/>
                  </a:lnTo>
                  <a:lnTo>
                    <a:pt x="862012" y="1522809"/>
                  </a:lnTo>
                  <a:lnTo>
                    <a:pt x="869632" y="1515182"/>
                  </a:lnTo>
                  <a:lnTo>
                    <a:pt x="876934" y="1507873"/>
                  </a:lnTo>
                  <a:lnTo>
                    <a:pt x="884872" y="1500881"/>
                  </a:lnTo>
                  <a:lnTo>
                    <a:pt x="893444" y="1494526"/>
                  </a:lnTo>
                  <a:lnTo>
                    <a:pt x="902017" y="1488170"/>
                  </a:lnTo>
                  <a:lnTo>
                    <a:pt x="910907" y="1482767"/>
                  </a:lnTo>
                  <a:lnTo>
                    <a:pt x="920114" y="1477047"/>
                  </a:lnTo>
                  <a:lnTo>
                    <a:pt x="929639" y="1472598"/>
                  </a:lnTo>
                  <a:lnTo>
                    <a:pt x="939482" y="1468149"/>
                  </a:lnTo>
                  <a:lnTo>
                    <a:pt x="949324" y="1464017"/>
                  </a:lnTo>
                  <a:lnTo>
                    <a:pt x="959802" y="1460522"/>
                  </a:lnTo>
                  <a:lnTo>
                    <a:pt x="969962" y="1457662"/>
                  </a:lnTo>
                  <a:lnTo>
                    <a:pt x="980439" y="1455119"/>
                  </a:lnTo>
                  <a:lnTo>
                    <a:pt x="991234" y="1453212"/>
                  </a:lnTo>
                  <a:lnTo>
                    <a:pt x="1002347" y="1451941"/>
                  </a:lnTo>
                  <a:lnTo>
                    <a:pt x="1013459" y="1450988"/>
                  </a:lnTo>
                  <a:lnTo>
                    <a:pt x="1024889" y="1450670"/>
                  </a:lnTo>
                  <a:lnTo>
                    <a:pt x="1039177" y="1449399"/>
                  </a:lnTo>
                  <a:lnTo>
                    <a:pt x="1079500" y="1446221"/>
                  </a:lnTo>
                  <a:lnTo>
                    <a:pt x="1140142" y="1441454"/>
                  </a:lnTo>
                  <a:lnTo>
                    <a:pt x="1176655" y="1438912"/>
                  </a:lnTo>
                  <a:lnTo>
                    <a:pt x="1216342" y="1436687"/>
                  </a:lnTo>
                  <a:close/>
                  <a:moveTo>
                    <a:pt x="1249771" y="769392"/>
                  </a:moveTo>
                  <a:lnTo>
                    <a:pt x="1245966" y="770028"/>
                  </a:lnTo>
                  <a:lnTo>
                    <a:pt x="1242477" y="770663"/>
                  </a:lnTo>
                  <a:lnTo>
                    <a:pt x="1239306" y="771933"/>
                  </a:lnTo>
                  <a:lnTo>
                    <a:pt x="1235818" y="773839"/>
                  </a:lnTo>
                  <a:lnTo>
                    <a:pt x="1232647" y="775427"/>
                  </a:lnTo>
                  <a:lnTo>
                    <a:pt x="1229476" y="777650"/>
                  </a:lnTo>
                  <a:lnTo>
                    <a:pt x="1226621" y="780191"/>
                  </a:lnTo>
                  <a:lnTo>
                    <a:pt x="1223450" y="782732"/>
                  </a:lnTo>
                  <a:lnTo>
                    <a:pt x="1217425" y="789084"/>
                  </a:lnTo>
                  <a:lnTo>
                    <a:pt x="1211717" y="796071"/>
                  </a:lnTo>
                  <a:lnTo>
                    <a:pt x="1206009" y="803376"/>
                  </a:lnTo>
                  <a:lnTo>
                    <a:pt x="1194275" y="819574"/>
                  </a:lnTo>
                  <a:lnTo>
                    <a:pt x="1186030" y="831008"/>
                  </a:lnTo>
                  <a:lnTo>
                    <a:pt x="1177785" y="843395"/>
                  </a:lnTo>
                  <a:lnTo>
                    <a:pt x="1169857" y="855781"/>
                  </a:lnTo>
                  <a:lnTo>
                    <a:pt x="1161929" y="868803"/>
                  </a:lnTo>
                  <a:lnTo>
                    <a:pt x="1159075" y="881507"/>
                  </a:lnTo>
                  <a:lnTo>
                    <a:pt x="1156856" y="894212"/>
                  </a:lnTo>
                  <a:lnTo>
                    <a:pt x="1154636" y="907233"/>
                  </a:lnTo>
                  <a:lnTo>
                    <a:pt x="1152733" y="920573"/>
                  </a:lnTo>
                  <a:lnTo>
                    <a:pt x="1151465" y="933595"/>
                  </a:lnTo>
                  <a:lnTo>
                    <a:pt x="1150513" y="947569"/>
                  </a:lnTo>
                  <a:lnTo>
                    <a:pt x="1149879" y="960909"/>
                  </a:lnTo>
                  <a:lnTo>
                    <a:pt x="1149879" y="974566"/>
                  </a:lnTo>
                  <a:lnTo>
                    <a:pt x="1149879" y="984412"/>
                  </a:lnTo>
                  <a:lnTo>
                    <a:pt x="1150196" y="994258"/>
                  </a:lnTo>
                  <a:lnTo>
                    <a:pt x="1151147" y="1003786"/>
                  </a:lnTo>
                  <a:lnTo>
                    <a:pt x="1151782" y="1013314"/>
                  </a:lnTo>
                  <a:lnTo>
                    <a:pt x="1153050" y="1023160"/>
                  </a:lnTo>
                  <a:lnTo>
                    <a:pt x="1154319" y="1032688"/>
                  </a:lnTo>
                  <a:lnTo>
                    <a:pt x="1156538" y="1042216"/>
                  </a:lnTo>
                  <a:lnTo>
                    <a:pt x="1158124" y="1051427"/>
                  </a:lnTo>
                  <a:lnTo>
                    <a:pt x="1160344" y="1060637"/>
                  </a:lnTo>
                  <a:lnTo>
                    <a:pt x="1162564" y="1069848"/>
                  </a:lnTo>
                  <a:lnTo>
                    <a:pt x="1165101" y="1079058"/>
                  </a:lnTo>
                  <a:lnTo>
                    <a:pt x="1168272" y="1088269"/>
                  </a:lnTo>
                  <a:lnTo>
                    <a:pt x="1171126" y="1096844"/>
                  </a:lnTo>
                  <a:lnTo>
                    <a:pt x="1174297" y="1106055"/>
                  </a:lnTo>
                  <a:lnTo>
                    <a:pt x="1177468" y="1114948"/>
                  </a:lnTo>
                  <a:lnTo>
                    <a:pt x="1181274" y="1123523"/>
                  </a:lnTo>
                  <a:lnTo>
                    <a:pt x="1184762" y="1132099"/>
                  </a:lnTo>
                  <a:lnTo>
                    <a:pt x="1188884" y="1140356"/>
                  </a:lnTo>
                  <a:lnTo>
                    <a:pt x="1193007" y="1148932"/>
                  </a:lnTo>
                  <a:lnTo>
                    <a:pt x="1197129" y="1157189"/>
                  </a:lnTo>
                  <a:lnTo>
                    <a:pt x="1206326" y="1173387"/>
                  </a:lnTo>
                  <a:lnTo>
                    <a:pt x="1215839" y="1188950"/>
                  </a:lnTo>
                  <a:lnTo>
                    <a:pt x="1225987" y="1204513"/>
                  </a:lnTo>
                  <a:lnTo>
                    <a:pt x="1236769" y="1219123"/>
                  </a:lnTo>
                  <a:lnTo>
                    <a:pt x="1247551" y="1233097"/>
                  </a:lnTo>
                  <a:lnTo>
                    <a:pt x="1258967" y="1246437"/>
                  </a:lnTo>
                  <a:lnTo>
                    <a:pt x="1271018" y="1259776"/>
                  </a:lnTo>
                  <a:lnTo>
                    <a:pt x="1283068" y="1271845"/>
                  </a:lnTo>
                  <a:lnTo>
                    <a:pt x="1295436" y="1283597"/>
                  </a:lnTo>
                  <a:lnTo>
                    <a:pt x="1308121" y="1294395"/>
                  </a:lnTo>
                  <a:lnTo>
                    <a:pt x="1320805" y="1304241"/>
                  </a:lnTo>
                  <a:lnTo>
                    <a:pt x="1333490" y="1313769"/>
                  </a:lnTo>
                  <a:lnTo>
                    <a:pt x="1346175" y="1322662"/>
                  </a:lnTo>
                  <a:lnTo>
                    <a:pt x="1359177" y="1330602"/>
                  </a:lnTo>
                  <a:lnTo>
                    <a:pt x="1371861" y="1337272"/>
                  </a:lnTo>
                  <a:lnTo>
                    <a:pt x="1384863" y="1343624"/>
                  </a:lnTo>
                  <a:lnTo>
                    <a:pt x="1397548" y="1348706"/>
                  </a:lnTo>
                  <a:lnTo>
                    <a:pt x="1403890" y="1350929"/>
                  </a:lnTo>
                  <a:lnTo>
                    <a:pt x="1410233" y="1353470"/>
                  </a:lnTo>
                  <a:lnTo>
                    <a:pt x="1416258" y="1355058"/>
                  </a:lnTo>
                  <a:lnTo>
                    <a:pt x="1422600" y="1356646"/>
                  </a:lnTo>
                  <a:lnTo>
                    <a:pt x="1428308" y="1358234"/>
                  </a:lnTo>
                  <a:lnTo>
                    <a:pt x="1434334" y="1359187"/>
                  </a:lnTo>
                  <a:lnTo>
                    <a:pt x="1440042" y="1360140"/>
                  </a:lnTo>
                  <a:lnTo>
                    <a:pt x="1446067" y="1360775"/>
                  </a:lnTo>
                  <a:lnTo>
                    <a:pt x="1451775" y="1361093"/>
                  </a:lnTo>
                  <a:lnTo>
                    <a:pt x="1457483" y="1361093"/>
                  </a:lnTo>
                  <a:lnTo>
                    <a:pt x="1462874" y="1361093"/>
                  </a:lnTo>
                  <a:lnTo>
                    <a:pt x="1468900" y="1360775"/>
                  </a:lnTo>
                  <a:lnTo>
                    <a:pt x="1474291" y="1360140"/>
                  </a:lnTo>
                  <a:lnTo>
                    <a:pt x="1480316" y="1359187"/>
                  </a:lnTo>
                  <a:lnTo>
                    <a:pt x="1486341" y="1358234"/>
                  </a:lnTo>
                  <a:lnTo>
                    <a:pt x="1492366" y="1356646"/>
                  </a:lnTo>
                  <a:lnTo>
                    <a:pt x="1498392" y="1355058"/>
                  </a:lnTo>
                  <a:lnTo>
                    <a:pt x="1504734" y="1353470"/>
                  </a:lnTo>
                  <a:lnTo>
                    <a:pt x="1510759" y="1350929"/>
                  </a:lnTo>
                  <a:lnTo>
                    <a:pt x="1517101" y="1348706"/>
                  </a:lnTo>
                  <a:lnTo>
                    <a:pt x="1529786" y="1343624"/>
                  </a:lnTo>
                  <a:lnTo>
                    <a:pt x="1542471" y="1337272"/>
                  </a:lnTo>
                  <a:lnTo>
                    <a:pt x="1555473" y="1330602"/>
                  </a:lnTo>
                  <a:lnTo>
                    <a:pt x="1568157" y="1322662"/>
                  </a:lnTo>
                  <a:lnTo>
                    <a:pt x="1581159" y="1313769"/>
                  </a:lnTo>
                  <a:lnTo>
                    <a:pt x="1593844" y="1304241"/>
                  </a:lnTo>
                  <a:lnTo>
                    <a:pt x="1606846" y="1294395"/>
                  </a:lnTo>
                  <a:lnTo>
                    <a:pt x="1619531" y="1283597"/>
                  </a:lnTo>
                  <a:lnTo>
                    <a:pt x="1631581" y="1271845"/>
                  </a:lnTo>
                  <a:lnTo>
                    <a:pt x="1643949" y="1259776"/>
                  </a:lnTo>
                  <a:lnTo>
                    <a:pt x="1655682" y="1246437"/>
                  </a:lnTo>
                  <a:lnTo>
                    <a:pt x="1667098" y="1233097"/>
                  </a:lnTo>
                  <a:lnTo>
                    <a:pt x="1678197" y="1219123"/>
                  </a:lnTo>
                  <a:lnTo>
                    <a:pt x="1688662" y="1204513"/>
                  </a:lnTo>
                  <a:lnTo>
                    <a:pt x="1698810" y="1188950"/>
                  </a:lnTo>
                  <a:lnTo>
                    <a:pt x="1708324" y="1173387"/>
                  </a:lnTo>
                  <a:lnTo>
                    <a:pt x="1717203" y="1157189"/>
                  </a:lnTo>
                  <a:lnTo>
                    <a:pt x="1721643" y="1148932"/>
                  </a:lnTo>
                  <a:lnTo>
                    <a:pt x="1725765" y="1140356"/>
                  </a:lnTo>
                  <a:lnTo>
                    <a:pt x="1729570" y="1132099"/>
                  </a:lnTo>
                  <a:lnTo>
                    <a:pt x="1733693" y="1123523"/>
                  </a:lnTo>
                  <a:lnTo>
                    <a:pt x="1737181" y="1114948"/>
                  </a:lnTo>
                  <a:lnTo>
                    <a:pt x="1740352" y="1106055"/>
                  </a:lnTo>
                  <a:lnTo>
                    <a:pt x="1743524" y="1096844"/>
                  </a:lnTo>
                  <a:lnTo>
                    <a:pt x="1746695" y="1088269"/>
                  </a:lnTo>
                  <a:lnTo>
                    <a:pt x="1749232" y="1079058"/>
                  </a:lnTo>
                  <a:lnTo>
                    <a:pt x="1751769" y="1069848"/>
                  </a:lnTo>
                  <a:lnTo>
                    <a:pt x="1754306" y="1060637"/>
                  </a:lnTo>
                  <a:lnTo>
                    <a:pt x="1756525" y="1051427"/>
                  </a:lnTo>
                  <a:lnTo>
                    <a:pt x="1758428" y="1042216"/>
                  </a:lnTo>
                  <a:lnTo>
                    <a:pt x="1760014" y="1032688"/>
                  </a:lnTo>
                  <a:lnTo>
                    <a:pt x="1761599" y="1023160"/>
                  </a:lnTo>
                  <a:lnTo>
                    <a:pt x="1762551" y="1013314"/>
                  </a:lnTo>
                  <a:lnTo>
                    <a:pt x="1763502" y="1003786"/>
                  </a:lnTo>
                  <a:lnTo>
                    <a:pt x="1764136" y="994258"/>
                  </a:lnTo>
                  <a:lnTo>
                    <a:pt x="1764453" y="984412"/>
                  </a:lnTo>
                  <a:lnTo>
                    <a:pt x="1764771" y="974566"/>
                  </a:lnTo>
                  <a:lnTo>
                    <a:pt x="1764453" y="962815"/>
                  </a:lnTo>
                  <a:lnTo>
                    <a:pt x="1763819" y="951063"/>
                  </a:lnTo>
                  <a:lnTo>
                    <a:pt x="1748598" y="950745"/>
                  </a:lnTo>
                  <a:lnTo>
                    <a:pt x="1733059" y="949793"/>
                  </a:lnTo>
                  <a:lnTo>
                    <a:pt x="1716886" y="948840"/>
                  </a:lnTo>
                  <a:lnTo>
                    <a:pt x="1701030" y="947569"/>
                  </a:lnTo>
                  <a:lnTo>
                    <a:pt x="1684223" y="945664"/>
                  </a:lnTo>
                  <a:lnTo>
                    <a:pt x="1667732" y="943758"/>
                  </a:lnTo>
                  <a:lnTo>
                    <a:pt x="1650925" y="941852"/>
                  </a:lnTo>
                  <a:lnTo>
                    <a:pt x="1634435" y="939629"/>
                  </a:lnTo>
                  <a:lnTo>
                    <a:pt x="1617628" y="937406"/>
                  </a:lnTo>
                  <a:lnTo>
                    <a:pt x="1600503" y="934548"/>
                  </a:lnTo>
                  <a:lnTo>
                    <a:pt x="1584013" y="931689"/>
                  </a:lnTo>
                  <a:lnTo>
                    <a:pt x="1567206" y="928513"/>
                  </a:lnTo>
                  <a:lnTo>
                    <a:pt x="1550716" y="925337"/>
                  </a:lnTo>
                  <a:lnTo>
                    <a:pt x="1533909" y="921526"/>
                  </a:lnTo>
                  <a:lnTo>
                    <a:pt x="1517736" y="917714"/>
                  </a:lnTo>
                  <a:lnTo>
                    <a:pt x="1502197" y="913903"/>
                  </a:lnTo>
                  <a:lnTo>
                    <a:pt x="1486024" y="909457"/>
                  </a:lnTo>
                  <a:lnTo>
                    <a:pt x="1470802" y="905010"/>
                  </a:lnTo>
                  <a:lnTo>
                    <a:pt x="1456215" y="900564"/>
                  </a:lnTo>
                  <a:lnTo>
                    <a:pt x="1441310" y="895164"/>
                  </a:lnTo>
                  <a:lnTo>
                    <a:pt x="1427357" y="890400"/>
                  </a:lnTo>
                  <a:lnTo>
                    <a:pt x="1413721" y="884683"/>
                  </a:lnTo>
                  <a:lnTo>
                    <a:pt x="1400719" y="879284"/>
                  </a:lnTo>
                  <a:lnTo>
                    <a:pt x="1388352" y="873250"/>
                  </a:lnTo>
                  <a:lnTo>
                    <a:pt x="1376618" y="867533"/>
                  </a:lnTo>
                  <a:lnTo>
                    <a:pt x="1365519" y="861181"/>
                  </a:lnTo>
                  <a:lnTo>
                    <a:pt x="1355054" y="854828"/>
                  </a:lnTo>
                  <a:lnTo>
                    <a:pt x="1345541" y="848159"/>
                  </a:lnTo>
                  <a:lnTo>
                    <a:pt x="1336661" y="841171"/>
                  </a:lnTo>
                  <a:lnTo>
                    <a:pt x="1329051" y="834184"/>
                  </a:lnTo>
                  <a:lnTo>
                    <a:pt x="1324928" y="830690"/>
                  </a:lnTo>
                  <a:lnTo>
                    <a:pt x="1321757" y="826879"/>
                  </a:lnTo>
                  <a:lnTo>
                    <a:pt x="1318586" y="823068"/>
                  </a:lnTo>
                  <a:lnTo>
                    <a:pt x="1315414" y="819574"/>
                  </a:lnTo>
                  <a:lnTo>
                    <a:pt x="1309706" y="811634"/>
                  </a:lnTo>
                  <a:lnTo>
                    <a:pt x="1303681" y="804647"/>
                  </a:lnTo>
                  <a:lnTo>
                    <a:pt x="1298607" y="798612"/>
                  </a:lnTo>
                  <a:lnTo>
                    <a:pt x="1293216" y="792578"/>
                  </a:lnTo>
                  <a:lnTo>
                    <a:pt x="1288142" y="787813"/>
                  </a:lnTo>
                  <a:lnTo>
                    <a:pt x="1283386" y="783367"/>
                  </a:lnTo>
                  <a:lnTo>
                    <a:pt x="1278312" y="779873"/>
                  </a:lnTo>
                  <a:lnTo>
                    <a:pt x="1273872" y="777015"/>
                  </a:lnTo>
                  <a:lnTo>
                    <a:pt x="1269432" y="774474"/>
                  </a:lnTo>
                  <a:lnTo>
                    <a:pt x="1265310" y="772251"/>
                  </a:lnTo>
                  <a:lnTo>
                    <a:pt x="1261187" y="770980"/>
                  </a:lnTo>
                  <a:lnTo>
                    <a:pt x="1257065" y="770028"/>
                  </a:lnTo>
                  <a:lnTo>
                    <a:pt x="1253576" y="769392"/>
                  </a:lnTo>
                  <a:lnTo>
                    <a:pt x="1249771" y="769392"/>
                  </a:lnTo>
                  <a:close/>
                  <a:moveTo>
                    <a:pt x="1457483" y="500062"/>
                  </a:moveTo>
                  <a:lnTo>
                    <a:pt x="1467631" y="500380"/>
                  </a:lnTo>
                  <a:lnTo>
                    <a:pt x="1477462" y="500697"/>
                  </a:lnTo>
                  <a:lnTo>
                    <a:pt x="1487609" y="501650"/>
                  </a:lnTo>
                  <a:lnTo>
                    <a:pt x="1497757" y="502603"/>
                  </a:lnTo>
                  <a:lnTo>
                    <a:pt x="1507588" y="503874"/>
                  </a:lnTo>
                  <a:lnTo>
                    <a:pt x="1517419" y="505462"/>
                  </a:lnTo>
                  <a:lnTo>
                    <a:pt x="1527249" y="507685"/>
                  </a:lnTo>
                  <a:lnTo>
                    <a:pt x="1537080" y="509908"/>
                  </a:lnTo>
                  <a:lnTo>
                    <a:pt x="1546276" y="512449"/>
                  </a:lnTo>
                  <a:lnTo>
                    <a:pt x="1556107" y="514990"/>
                  </a:lnTo>
                  <a:lnTo>
                    <a:pt x="1565303" y="518483"/>
                  </a:lnTo>
                  <a:lnTo>
                    <a:pt x="1574817" y="521659"/>
                  </a:lnTo>
                  <a:lnTo>
                    <a:pt x="1584013" y="525153"/>
                  </a:lnTo>
                  <a:lnTo>
                    <a:pt x="1592893" y="528964"/>
                  </a:lnTo>
                  <a:lnTo>
                    <a:pt x="1602089" y="533093"/>
                  </a:lnTo>
                  <a:lnTo>
                    <a:pt x="1610968" y="537540"/>
                  </a:lnTo>
                  <a:lnTo>
                    <a:pt x="1619848" y="542304"/>
                  </a:lnTo>
                  <a:lnTo>
                    <a:pt x="1628410" y="547068"/>
                  </a:lnTo>
                  <a:lnTo>
                    <a:pt x="1636972" y="552150"/>
                  </a:lnTo>
                  <a:lnTo>
                    <a:pt x="1645534" y="557549"/>
                  </a:lnTo>
                  <a:lnTo>
                    <a:pt x="1654096" y="562948"/>
                  </a:lnTo>
                  <a:lnTo>
                    <a:pt x="1662024" y="568983"/>
                  </a:lnTo>
                  <a:lnTo>
                    <a:pt x="1670269" y="575017"/>
                  </a:lnTo>
                  <a:lnTo>
                    <a:pt x="1678197" y="581369"/>
                  </a:lnTo>
                  <a:lnTo>
                    <a:pt x="1685808" y="588039"/>
                  </a:lnTo>
                  <a:lnTo>
                    <a:pt x="1693736" y="594391"/>
                  </a:lnTo>
                  <a:lnTo>
                    <a:pt x="1701347" y="601696"/>
                  </a:lnTo>
                  <a:lnTo>
                    <a:pt x="1708641" y="608684"/>
                  </a:lnTo>
                  <a:lnTo>
                    <a:pt x="1715934" y="615989"/>
                  </a:lnTo>
                  <a:lnTo>
                    <a:pt x="1723228" y="623611"/>
                  </a:lnTo>
                  <a:lnTo>
                    <a:pt x="1729888" y="631234"/>
                  </a:lnTo>
                  <a:lnTo>
                    <a:pt x="1736864" y="639174"/>
                  </a:lnTo>
                  <a:lnTo>
                    <a:pt x="1743207" y="647432"/>
                  </a:lnTo>
                  <a:lnTo>
                    <a:pt x="1749866" y="655689"/>
                  </a:lnTo>
                  <a:lnTo>
                    <a:pt x="1756208" y="664265"/>
                  </a:lnTo>
                  <a:lnTo>
                    <a:pt x="1762234" y="673158"/>
                  </a:lnTo>
                  <a:lnTo>
                    <a:pt x="1768259" y="682051"/>
                  </a:lnTo>
                  <a:lnTo>
                    <a:pt x="1773967" y="690944"/>
                  </a:lnTo>
                  <a:lnTo>
                    <a:pt x="1779675" y="700154"/>
                  </a:lnTo>
                  <a:lnTo>
                    <a:pt x="1785066" y="709682"/>
                  </a:lnTo>
                  <a:lnTo>
                    <a:pt x="1790140" y="719211"/>
                  </a:lnTo>
                  <a:lnTo>
                    <a:pt x="1795531" y="728739"/>
                  </a:lnTo>
                  <a:lnTo>
                    <a:pt x="1800288" y="738902"/>
                  </a:lnTo>
                  <a:lnTo>
                    <a:pt x="1805045" y="748430"/>
                  </a:lnTo>
                  <a:lnTo>
                    <a:pt x="1809484" y="758594"/>
                  </a:lnTo>
                  <a:lnTo>
                    <a:pt x="1813924" y="769075"/>
                  </a:lnTo>
                  <a:lnTo>
                    <a:pt x="1817729" y="779556"/>
                  </a:lnTo>
                  <a:lnTo>
                    <a:pt x="1821535" y="790037"/>
                  </a:lnTo>
                  <a:lnTo>
                    <a:pt x="1825340" y="800835"/>
                  </a:lnTo>
                  <a:lnTo>
                    <a:pt x="1828828" y="811634"/>
                  </a:lnTo>
                  <a:lnTo>
                    <a:pt x="1832000" y="822750"/>
                  </a:lnTo>
                  <a:lnTo>
                    <a:pt x="1834854" y="833866"/>
                  </a:lnTo>
                  <a:lnTo>
                    <a:pt x="1837708" y="844983"/>
                  </a:lnTo>
                  <a:lnTo>
                    <a:pt x="1840245" y="856416"/>
                  </a:lnTo>
                  <a:lnTo>
                    <a:pt x="1842464" y="867850"/>
                  </a:lnTo>
                  <a:lnTo>
                    <a:pt x="1844684" y="879284"/>
                  </a:lnTo>
                  <a:lnTo>
                    <a:pt x="1846270" y="890718"/>
                  </a:lnTo>
                  <a:lnTo>
                    <a:pt x="1847855" y="902469"/>
                  </a:lnTo>
                  <a:lnTo>
                    <a:pt x="1849758" y="914221"/>
                  </a:lnTo>
                  <a:lnTo>
                    <a:pt x="1850710" y="926290"/>
                  </a:lnTo>
                  <a:lnTo>
                    <a:pt x="1851661" y="938359"/>
                  </a:lnTo>
                  <a:lnTo>
                    <a:pt x="1852295" y="950428"/>
                  </a:lnTo>
                  <a:lnTo>
                    <a:pt x="1852612" y="962497"/>
                  </a:lnTo>
                  <a:lnTo>
                    <a:pt x="1852612" y="974566"/>
                  </a:lnTo>
                  <a:lnTo>
                    <a:pt x="1852612" y="987270"/>
                  </a:lnTo>
                  <a:lnTo>
                    <a:pt x="1851978" y="999657"/>
                  </a:lnTo>
                  <a:lnTo>
                    <a:pt x="1851344" y="1012361"/>
                  </a:lnTo>
                  <a:lnTo>
                    <a:pt x="1850075" y="1024430"/>
                  </a:lnTo>
                  <a:lnTo>
                    <a:pt x="1848490" y="1036817"/>
                  </a:lnTo>
                  <a:lnTo>
                    <a:pt x="1846587" y="1048886"/>
                  </a:lnTo>
                  <a:lnTo>
                    <a:pt x="1844367" y="1060955"/>
                  </a:lnTo>
                  <a:lnTo>
                    <a:pt x="1842147" y="1072706"/>
                  </a:lnTo>
                  <a:lnTo>
                    <a:pt x="1839293" y="1084458"/>
                  </a:lnTo>
                  <a:lnTo>
                    <a:pt x="1836122" y="1095891"/>
                  </a:lnTo>
                  <a:lnTo>
                    <a:pt x="1832951" y="1107643"/>
                  </a:lnTo>
                  <a:lnTo>
                    <a:pt x="1829463" y="1118759"/>
                  </a:lnTo>
                  <a:lnTo>
                    <a:pt x="1825974" y="1130193"/>
                  </a:lnTo>
                  <a:lnTo>
                    <a:pt x="1821535" y="1141309"/>
                  </a:lnTo>
                  <a:lnTo>
                    <a:pt x="1817412" y="1152108"/>
                  </a:lnTo>
                  <a:lnTo>
                    <a:pt x="1812655" y="1162906"/>
                  </a:lnTo>
                  <a:lnTo>
                    <a:pt x="1807899" y="1173705"/>
                  </a:lnTo>
                  <a:lnTo>
                    <a:pt x="1803142" y="1184186"/>
                  </a:lnTo>
                  <a:lnTo>
                    <a:pt x="1797751" y="1194667"/>
                  </a:lnTo>
                  <a:lnTo>
                    <a:pt x="1792360" y="1204830"/>
                  </a:lnTo>
                  <a:lnTo>
                    <a:pt x="1786652" y="1214994"/>
                  </a:lnTo>
                  <a:lnTo>
                    <a:pt x="1780944" y="1224840"/>
                  </a:lnTo>
                  <a:lnTo>
                    <a:pt x="1774601" y="1234050"/>
                  </a:lnTo>
                  <a:lnTo>
                    <a:pt x="1768576" y="1243896"/>
                  </a:lnTo>
                  <a:lnTo>
                    <a:pt x="1762234" y="1253107"/>
                  </a:lnTo>
                  <a:lnTo>
                    <a:pt x="1755891" y="1262317"/>
                  </a:lnTo>
                  <a:lnTo>
                    <a:pt x="1748915" y="1271528"/>
                  </a:lnTo>
                  <a:lnTo>
                    <a:pt x="1741938" y="1280103"/>
                  </a:lnTo>
                  <a:lnTo>
                    <a:pt x="1735279" y="1288678"/>
                  </a:lnTo>
                  <a:lnTo>
                    <a:pt x="1727985" y="1297254"/>
                  </a:lnTo>
                  <a:lnTo>
                    <a:pt x="1720691" y="1305194"/>
                  </a:lnTo>
                  <a:lnTo>
                    <a:pt x="1713397" y="1313452"/>
                  </a:lnTo>
                  <a:lnTo>
                    <a:pt x="1705787" y="1321392"/>
                  </a:lnTo>
                  <a:lnTo>
                    <a:pt x="1698493" y="1329014"/>
                  </a:lnTo>
                  <a:lnTo>
                    <a:pt x="1690565" y="1336319"/>
                  </a:lnTo>
                  <a:lnTo>
                    <a:pt x="1682637" y="1343624"/>
                  </a:lnTo>
                  <a:lnTo>
                    <a:pt x="1674709" y="1350612"/>
                  </a:lnTo>
                  <a:lnTo>
                    <a:pt x="1666781" y="1357599"/>
                  </a:lnTo>
                  <a:lnTo>
                    <a:pt x="1658853" y="1364269"/>
                  </a:lnTo>
                  <a:lnTo>
                    <a:pt x="1650608" y="1370303"/>
                  </a:lnTo>
                  <a:lnTo>
                    <a:pt x="1642680" y="1376655"/>
                  </a:lnTo>
                  <a:lnTo>
                    <a:pt x="1634435" y="1382372"/>
                  </a:lnTo>
                  <a:lnTo>
                    <a:pt x="1626190" y="1388407"/>
                  </a:lnTo>
                  <a:lnTo>
                    <a:pt x="1617945" y="1393806"/>
                  </a:lnTo>
                  <a:lnTo>
                    <a:pt x="1609700" y="1399205"/>
                  </a:lnTo>
                  <a:lnTo>
                    <a:pt x="1601455" y="1403970"/>
                  </a:lnTo>
                  <a:lnTo>
                    <a:pt x="1592893" y="1408416"/>
                  </a:lnTo>
                  <a:lnTo>
                    <a:pt x="1584648" y="1413180"/>
                  </a:lnTo>
                  <a:lnTo>
                    <a:pt x="1576403" y="1417309"/>
                  </a:lnTo>
                  <a:lnTo>
                    <a:pt x="1568157" y="1421120"/>
                  </a:lnTo>
                  <a:lnTo>
                    <a:pt x="1559912" y="1425249"/>
                  </a:lnTo>
                  <a:lnTo>
                    <a:pt x="1551667" y="1428743"/>
                  </a:lnTo>
                  <a:lnTo>
                    <a:pt x="1543422" y="1431601"/>
                  </a:lnTo>
                  <a:lnTo>
                    <a:pt x="1535177" y="1434777"/>
                  </a:lnTo>
                  <a:lnTo>
                    <a:pt x="1527249" y="1437636"/>
                  </a:lnTo>
                  <a:lnTo>
                    <a:pt x="1519004" y="1439859"/>
                  </a:lnTo>
                  <a:lnTo>
                    <a:pt x="1510759" y="1442082"/>
                  </a:lnTo>
                  <a:lnTo>
                    <a:pt x="1503148" y="1443670"/>
                  </a:lnTo>
                  <a:lnTo>
                    <a:pt x="1495220" y="1445576"/>
                  </a:lnTo>
                  <a:lnTo>
                    <a:pt x="1487292" y="1446846"/>
                  </a:lnTo>
                  <a:lnTo>
                    <a:pt x="1479999" y="1448117"/>
                  </a:lnTo>
                  <a:lnTo>
                    <a:pt x="1472071" y="1448752"/>
                  </a:lnTo>
                  <a:lnTo>
                    <a:pt x="1464460" y="1449070"/>
                  </a:lnTo>
                  <a:lnTo>
                    <a:pt x="1457483" y="1449387"/>
                  </a:lnTo>
                  <a:lnTo>
                    <a:pt x="1449872" y="1449070"/>
                  </a:lnTo>
                  <a:lnTo>
                    <a:pt x="1442579" y="1448752"/>
                  </a:lnTo>
                  <a:lnTo>
                    <a:pt x="1434968" y="1448117"/>
                  </a:lnTo>
                  <a:lnTo>
                    <a:pt x="1427357" y="1446846"/>
                  </a:lnTo>
                  <a:lnTo>
                    <a:pt x="1419429" y="1445576"/>
                  </a:lnTo>
                  <a:lnTo>
                    <a:pt x="1411818" y="1443670"/>
                  </a:lnTo>
                  <a:lnTo>
                    <a:pt x="1403573" y="1442082"/>
                  </a:lnTo>
                  <a:lnTo>
                    <a:pt x="1395645" y="1439859"/>
                  </a:lnTo>
                  <a:lnTo>
                    <a:pt x="1387717" y="1437636"/>
                  </a:lnTo>
                  <a:lnTo>
                    <a:pt x="1379472" y="1434777"/>
                  </a:lnTo>
                  <a:lnTo>
                    <a:pt x="1371227" y="1431601"/>
                  </a:lnTo>
                  <a:lnTo>
                    <a:pt x="1362982" y="1428743"/>
                  </a:lnTo>
                  <a:lnTo>
                    <a:pt x="1355054" y="1425249"/>
                  </a:lnTo>
                  <a:lnTo>
                    <a:pt x="1346492" y="1421120"/>
                  </a:lnTo>
                  <a:lnTo>
                    <a:pt x="1338247" y="1417309"/>
                  </a:lnTo>
                  <a:lnTo>
                    <a:pt x="1330002" y="1413180"/>
                  </a:lnTo>
                  <a:lnTo>
                    <a:pt x="1321757" y="1408416"/>
                  </a:lnTo>
                  <a:lnTo>
                    <a:pt x="1313195" y="1403970"/>
                  </a:lnTo>
                  <a:lnTo>
                    <a:pt x="1304950" y="1399205"/>
                  </a:lnTo>
                  <a:lnTo>
                    <a:pt x="1296705" y="1393806"/>
                  </a:lnTo>
                  <a:lnTo>
                    <a:pt x="1288459" y="1388407"/>
                  </a:lnTo>
                  <a:lnTo>
                    <a:pt x="1280214" y="1382372"/>
                  </a:lnTo>
                  <a:lnTo>
                    <a:pt x="1272286" y="1376655"/>
                  </a:lnTo>
                  <a:lnTo>
                    <a:pt x="1264041" y="1370303"/>
                  </a:lnTo>
                  <a:lnTo>
                    <a:pt x="1255796" y="1364269"/>
                  </a:lnTo>
                  <a:lnTo>
                    <a:pt x="1247551" y="1357599"/>
                  </a:lnTo>
                  <a:lnTo>
                    <a:pt x="1239940" y="1350612"/>
                  </a:lnTo>
                  <a:lnTo>
                    <a:pt x="1232012" y="1343624"/>
                  </a:lnTo>
                  <a:lnTo>
                    <a:pt x="1224085" y="1336319"/>
                  </a:lnTo>
                  <a:lnTo>
                    <a:pt x="1216474" y="1329014"/>
                  </a:lnTo>
                  <a:lnTo>
                    <a:pt x="1208863" y="1321392"/>
                  </a:lnTo>
                  <a:lnTo>
                    <a:pt x="1201252" y="1313452"/>
                  </a:lnTo>
                  <a:lnTo>
                    <a:pt x="1193958" y="1305194"/>
                  </a:lnTo>
                  <a:lnTo>
                    <a:pt x="1186665" y="1297254"/>
                  </a:lnTo>
                  <a:lnTo>
                    <a:pt x="1179688" y="1288678"/>
                  </a:lnTo>
                  <a:lnTo>
                    <a:pt x="1172711" y="1280103"/>
                  </a:lnTo>
                  <a:lnTo>
                    <a:pt x="1165735" y="1271528"/>
                  </a:lnTo>
                  <a:lnTo>
                    <a:pt x="1159075" y="1262317"/>
                  </a:lnTo>
                  <a:lnTo>
                    <a:pt x="1152416" y="1253107"/>
                  </a:lnTo>
                  <a:lnTo>
                    <a:pt x="1146073" y="1243896"/>
                  </a:lnTo>
                  <a:lnTo>
                    <a:pt x="1139731" y="1234050"/>
                  </a:lnTo>
                  <a:lnTo>
                    <a:pt x="1134023" y="1224840"/>
                  </a:lnTo>
                  <a:lnTo>
                    <a:pt x="1127998" y="1214994"/>
                  </a:lnTo>
                  <a:lnTo>
                    <a:pt x="1122607" y="1204830"/>
                  </a:lnTo>
                  <a:lnTo>
                    <a:pt x="1116899" y="1194667"/>
                  </a:lnTo>
                  <a:lnTo>
                    <a:pt x="1111825" y="1184186"/>
                  </a:lnTo>
                  <a:lnTo>
                    <a:pt x="1106751" y="1173705"/>
                  </a:lnTo>
                  <a:lnTo>
                    <a:pt x="1101994" y="1162906"/>
                  </a:lnTo>
                  <a:lnTo>
                    <a:pt x="1097237" y="1152108"/>
                  </a:lnTo>
                  <a:lnTo>
                    <a:pt x="1093115" y="1141309"/>
                  </a:lnTo>
                  <a:lnTo>
                    <a:pt x="1088992" y="1130193"/>
                  </a:lnTo>
                  <a:lnTo>
                    <a:pt x="1085187" y="1118759"/>
                  </a:lnTo>
                  <a:lnTo>
                    <a:pt x="1081699" y="1107643"/>
                  </a:lnTo>
                  <a:lnTo>
                    <a:pt x="1078527" y="1095891"/>
                  </a:lnTo>
                  <a:lnTo>
                    <a:pt x="1075356" y="1084458"/>
                  </a:lnTo>
                  <a:lnTo>
                    <a:pt x="1072502" y="1072706"/>
                  </a:lnTo>
                  <a:lnTo>
                    <a:pt x="1070282" y="1060955"/>
                  </a:lnTo>
                  <a:lnTo>
                    <a:pt x="1068062" y="1048886"/>
                  </a:lnTo>
                  <a:lnTo>
                    <a:pt x="1066477" y="1036817"/>
                  </a:lnTo>
                  <a:lnTo>
                    <a:pt x="1064891" y="1024430"/>
                  </a:lnTo>
                  <a:lnTo>
                    <a:pt x="1063623" y="1012361"/>
                  </a:lnTo>
                  <a:lnTo>
                    <a:pt x="1062671" y="999657"/>
                  </a:lnTo>
                  <a:lnTo>
                    <a:pt x="1062037" y="987270"/>
                  </a:lnTo>
                  <a:lnTo>
                    <a:pt x="1062037" y="974566"/>
                  </a:lnTo>
                  <a:lnTo>
                    <a:pt x="1062037" y="962497"/>
                  </a:lnTo>
                  <a:lnTo>
                    <a:pt x="1062354" y="950428"/>
                  </a:lnTo>
                  <a:lnTo>
                    <a:pt x="1063306" y="938359"/>
                  </a:lnTo>
                  <a:lnTo>
                    <a:pt x="1064257" y="926290"/>
                  </a:lnTo>
                  <a:lnTo>
                    <a:pt x="1065208" y="914221"/>
                  </a:lnTo>
                  <a:lnTo>
                    <a:pt x="1066794" y="902469"/>
                  </a:lnTo>
                  <a:lnTo>
                    <a:pt x="1068380" y="890718"/>
                  </a:lnTo>
                  <a:lnTo>
                    <a:pt x="1069965" y="879284"/>
                  </a:lnTo>
                  <a:lnTo>
                    <a:pt x="1072185" y="867850"/>
                  </a:lnTo>
                  <a:lnTo>
                    <a:pt x="1074405" y="856416"/>
                  </a:lnTo>
                  <a:lnTo>
                    <a:pt x="1077259" y="844983"/>
                  </a:lnTo>
                  <a:lnTo>
                    <a:pt x="1079796" y="833866"/>
                  </a:lnTo>
                  <a:lnTo>
                    <a:pt x="1082650" y="822750"/>
                  </a:lnTo>
                  <a:lnTo>
                    <a:pt x="1085821" y="811634"/>
                  </a:lnTo>
                  <a:lnTo>
                    <a:pt x="1089627" y="800835"/>
                  </a:lnTo>
                  <a:lnTo>
                    <a:pt x="1093115" y="790037"/>
                  </a:lnTo>
                  <a:lnTo>
                    <a:pt x="1096920" y="779556"/>
                  </a:lnTo>
                  <a:lnTo>
                    <a:pt x="1101043" y="769075"/>
                  </a:lnTo>
                  <a:lnTo>
                    <a:pt x="1105165" y="758594"/>
                  </a:lnTo>
                  <a:lnTo>
                    <a:pt x="1109922" y="748430"/>
                  </a:lnTo>
                  <a:lnTo>
                    <a:pt x="1114362" y="738902"/>
                  </a:lnTo>
                  <a:lnTo>
                    <a:pt x="1119118" y="728739"/>
                  </a:lnTo>
                  <a:lnTo>
                    <a:pt x="1124509" y="719211"/>
                  </a:lnTo>
                  <a:lnTo>
                    <a:pt x="1129583" y="709682"/>
                  </a:lnTo>
                  <a:lnTo>
                    <a:pt x="1135291" y="700154"/>
                  </a:lnTo>
                  <a:lnTo>
                    <a:pt x="1140682" y="690944"/>
                  </a:lnTo>
                  <a:lnTo>
                    <a:pt x="1146391" y="682051"/>
                  </a:lnTo>
                  <a:lnTo>
                    <a:pt x="1152416" y="673158"/>
                  </a:lnTo>
                  <a:lnTo>
                    <a:pt x="1158758" y="664265"/>
                  </a:lnTo>
                  <a:lnTo>
                    <a:pt x="1164783" y="655689"/>
                  </a:lnTo>
                  <a:lnTo>
                    <a:pt x="1171443" y="647432"/>
                  </a:lnTo>
                  <a:lnTo>
                    <a:pt x="1177785" y="639174"/>
                  </a:lnTo>
                  <a:lnTo>
                    <a:pt x="1184762" y="631234"/>
                  </a:lnTo>
                  <a:lnTo>
                    <a:pt x="1191738" y="623611"/>
                  </a:lnTo>
                  <a:lnTo>
                    <a:pt x="1198715" y="615989"/>
                  </a:lnTo>
                  <a:lnTo>
                    <a:pt x="1206009" y="608684"/>
                  </a:lnTo>
                  <a:lnTo>
                    <a:pt x="1213620" y="601696"/>
                  </a:lnTo>
                  <a:lnTo>
                    <a:pt x="1220913" y="594391"/>
                  </a:lnTo>
                  <a:lnTo>
                    <a:pt x="1228841" y="588039"/>
                  </a:lnTo>
                  <a:lnTo>
                    <a:pt x="1236769" y="581369"/>
                  </a:lnTo>
                  <a:lnTo>
                    <a:pt x="1244380" y="575017"/>
                  </a:lnTo>
                  <a:lnTo>
                    <a:pt x="1252625" y="568983"/>
                  </a:lnTo>
                  <a:lnTo>
                    <a:pt x="1260870" y="562948"/>
                  </a:lnTo>
                  <a:lnTo>
                    <a:pt x="1269115" y="557549"/>
                  </a:lnTo>
                  <a:lnTo>
                    <a:pt x="1277360" y="552150"/>
                  </a:lnTo>
                  <a:lnTo>
                    <a:pt x="1286240" y="547068"/>
                  </a:lnTo>
                  <a:lnTo>
                    <a:pt x="1294802" y="542304"/>
                  </a:lnTo>
                  <a:lnTo>
                    <a:pt x="1303364" y="537540"/>
                  </a:lnTo>
                  <a:lnTo>
                    <a:pt x="1312560" y="533093"/>
                  </a:lnTo>
                  <a:lnTo>
                    <a:pt x="1321757" y="528964"/>
                  </a:lnTo>
                  <a:lnTo>
                    <a:pt x="1330953" y="525153"/>
                  </a:lnTo>
                  <a:lnTo>
                    <a:pt x="1339833" y="521659"/>
                  </a:lnTo>
                  <a:lnTo>
                    <a:pt x="1349029" y="518483"/>
                  </a:lnTo>
                  <a:lnTo>
                    <a:pt x="1358542" y="514990"/>
                  </a:lnTo>
                  <a:lnTo>
                    <a:pt x="1368056" y="512449"/>
                  </a:lnTo>
                  <a:lnTo>
                    <a:pt x="1377887" y="509908"/>
                  </a:lnTo>
                  <a:lnTo>
                    <a:pt x="1387717" y="507685"/>
                  </a:lnTo>
                  <a:lnTo>
                    <a:pt x="1397231" y="505462"/>
                  </a:lnTo>
                  <a:lnTo>
                    <a:pt x="1407062" y="503874"/>
                  </a:lnTo>
                  <a:lnTo>
                    <a:pt x="1416892" y="502603"/>
                  </a:lnTo>
                  <a:lnTo>
                    <a:pt x="1427040" y="501650"/>
                  </a:lnTo>
                  <a:lnTo>
                    <a:pt x="1437188" y="500697"/>
                  </a:lnTo>
                  <a:lnTo>
                    <a:pt x="1447336" y="500380"/>
                  </a:lnTo>
                  <a:lnTo>
                    <a:pt x="1457483" y="500062"/>
                  </a:lnTo>
                  <a:close/>
                  <a:moveTo>
                    <a:pt x="716008" y="249237"/>
                  </a:moveTo>
                  <a:lnTo>
                    <a:pt x="795913" y="249237"/>
                  </a:lnTo>
                  <a:lnTo>
                    <a:pt x="795913" y="374499"/>
                  </a:lnTo>
                  <a:lnTo>
                    <a:pt x="810181" y="375133"/>
                  </a:lnTo>
                  <a:lnTo>
                    <a:pt x="823816" y="376402"/>
                  </a:lnTo>
                  <a:lnTo>
                    <a:pt x="837133" y="377670"/>
                  </a:lnTo>
                  <a:lnTo>
                    <a:pt x="849500" y="379890"/>
                  </a:lnTo>
                  <a:lnTo>
                    <a:pt x="861549" y="381793"/>
                  </a:lnTo>
                  <a:lnTo>
                    <a:pt x="873281" y="384330"/>
                  </a:lnTo>
                  <a:lnTo>
                    <a:pt x="884379" y="386867"/>
                  </a:lnTo>
                  <a:lnTo>
                    <a:pt x="894842" y="389721"/>
                  </a:lnTo>
                  <a:lnTo>
                    <a:pt x="904989" y="393209"/>
                  </a:lnTo>
                  <a:lnTo>
                    <a:pt x="914819" y="396698"/>
                  </a:lnTo>
                  <a:lnTo>
                    <a:pt x="924014" y="400186"/>
                  </a:lnTo>
                  <a:lnTo>
                    <a:pt x="932575" y="403991"/>
                  </a:lnTo>
                  <a:lnTo>
                    <a:pt x="941136" y="407797"/>
                  </a:lnTo>
                  <a:lnTo>
                    <a:pt x="949381" y="411602"/>
                  </a:lnTo>
                  <a:lnTo>
                    <a:pt x="956673" y="415725"/>
                  </a:lnTo>
                  <a:lnTo>
                    <a:pt x="963966" y="419847"/>
                  </a:lnTo>
                  <a:lnTo>
                    <a:pt x="931624" y="504836"/>
                  </a:lnTo>
                  <a:lnTo>
                    <a:pt x="920209" y="498810"/>
                  </a:lnTo>
                  <a:lnTo>
                    <a:pt x="906257" y="491517"/>
                  </a:lnTo>
                  <a:lnTo>
                    <a:pt x="898330" y="488028"/>
                  </a:lnTo>
                  <a:lnTo>
                    <a:pt x="890086" y="484540"/>
                  </a:lnTo>
                  <a:lnTo>
                    <a:pt x="880891" y="480735"/>
                  </a:lnTo>
                  <a:lnTo>
                    <a:pt x="871061" y="477246"/>
                  </a:lnTo>
                  <a:lnTo>
                    <a:pt x="860597" y="474075"/>
                  </a:lnTo>
                  <a:lnTo>
                    <a:pt x="849500" y="470904"/>
                  </a:lnTo>
                  <a:lnTo>
                    <a:pt x="837767" y="468367"/>
                  </a:lnTo>
                  <a:lnTo>
                    <a:pt x="825401" y="465830"/>
                  </a:lnTo>
                  <a:lnTo>
                    <a:pt x="812401" y="463927"/>
                  </a:lnTo>
                  <a:lnTo>
                    <a:pt x="798449" y="462659"/>
                  </a:lnTo>
                  <a:lnTo>
                    <a:pt x="783863" y="461707"/>
                  </a:lnTo>
                  <a:lnTo>
                    <a:pt x="768960" y="461390"/>
                  </a:lnTo>
                  <a:lnTo>
                    <a:pt x="759765" y="461390"/>
                  </a:lnTo>
                  <a:lnTo>
                    <a:pt x="751204" y="462024"/>
                  </a:lnTo>
                  <a:lnTo>
                    <a:pt x="742643" y="462659"/>
                  </a:lnTo>
                  <a:lnTo>
                    <a:pt x="734398" y="463927"/>
                  </a:lnTo>
                  <a:lnTo>
                    <a:pt x="726471" y="465196"/>
                  </a:lnTo>
                  <a:lnTo>
                    <a:pt x="719496" y="467098"/>
                  </a:lnTo>
                  <a:lnTo>
                    <a:pt x="712203" y="469001"/>
                  </a:lnTo>
                  <a:lnTo>
                    <a:pt x="705544" y="471538"/>
                  </a:lnTo>
                  <a:lnTo>
                    <a:pt x="699202" y="473758"/>
                  </a:lnTo>
                  <a:lnTo>
                    <a:pt x="693178" y="476612"/>
                  </a:lnTo>
                  <a:lnTo>
                    <a:pt x="687153" y="479466"/>
                  </a:lnTo>
                  <a:lnTo>
                    <a:pt x="682080" y="482637"/>
                  </a:lnTo>
                  <a:lnTo>
                    <a:pt x="676689" y="486126"/>
                  </a:lnTo>
                  <a:lnTo>
                    <a:pt x="671933" y="489614"/>
                  </a:lnTo>
                  <a:lnTo>
                    <a:pt x="667177" y="493419"/>
                  </a:lnTo>
                  <a:lnTo>
                    <a:pt x="663055" y="497542"/>
                  </a:lnTo>
                  <a:lnTo>
                    <a:pt x="659250" y="501348"/>
                  </a:lnTo>
                  <a:lnTo>
                    <a:pt x="655445" y="505470"/>
                  </a:lnTo>
                  <a:lnTo>
                    <a:pt x="652274" y="509910"/>
                  </a:lnTo>
                  <a:lnTo>
                    <a:pt x="649103" y="514350"/>
                  </a:lnTo>
                  <a:lnTo>
                    <a:pt x="646249" y="519107"/>
                  </a:lnTo>
                  <a:lnTo>
                    <a:pt x="643713" y="523546"/>
                  </a:lnTo>
                  <a:lnTo>
                    <a:pt x="641493" y="528303"/>
                  </a:lnTo>
                  <a:lnTo>
                    <a:pt x="639591" y="533060"/>
                  </a:lnTo>
                  <a:lnTo>
                    <a:pt x="637688" y="537817"/>
                  </a:lnTo>
                  <a:lnTo>
                    <a:pt x="636420" y="542891"/>
                  </a:lnTo>
                  <a:lnTo>
                    <a:pt x="635152" y="547647"/>
                  </a:lnTo>
                  <a:lnTo>
                    <a:pt x="633566" y="552721"/>
                  </a:lnTo>
                  <a:lnTo>
                    <a:pt x="632932" y="557478"/>
                  </a:lnTo>
                  <a:lnTo>
                    <a:pt x="632298" y="562235"/>
                  </a:lnTo>
                  <a:lnTo>
                    <a:pt x="631981" y="567309"/>
                  </a:lnTo>
                  <a:lnTo>
                    <a:pt x="631981" y="572066"/>
                  </a:lnTo>
                  <a:lnTo>
                    <a:pt x="631981" y="578408"/>
                  </a:lnTo>
                  <a:lnTo>
                    <a:pt x="632615" y="584433"/>
                  </a:lnTo>
                  <a:lnTo>
                    <a:pt x="633249" y="590459"/>
                  </a:lnTo>
                  <a:lnTo>
                    <a:pt x="634200" y="595850"/>
                  </a:lnTo>
                  <a:lnTo>
                    <a:pt x="635786" y="601558"/>
                  </a:lnTo>
                  <a:lnTo>
                    <a:pt x="637371" y="606632"/>
                  </a:lnTo>
                  <a:lnTo>
                    <a:pt x="639274" y="612023"/>
                  </a:lnTo>
                  <a:lnTo>
                    <a:pt x="641176" y="617097"/>
                  </a:lnTo>
                  <a:lnTo>
                    <a:pt x="643713" y="622171"/>
                  </a:lnTo>
                  <a:lnTo>
                    <a:pt x="646249" y="626927"/>
                  </a:lnTo>
                  <a:lnTo>
                    <a:pt x="649737" y="631367"/>
                  </a:lnTo>
                  <a:lnTo>
                    <a:pt x="652908" y="636124"/>
                  </a:lnTo>
                  <a:lnTo>
                    <a:pt x="656713" y="640564"/>
                  </a:lnTo>
                  <a:lnTo>
                    <a:pt x="660835" y="645320"/>
                  </a:lnTo>
                  <a:lnTo>
                    <a:pt x="665274" y="649443"/>
                  </a:lnTo>
                  <a:lnTo>
                    <a:pt x="670031" y="653566"/>
                  </a:lnTo>
                  <a:lnTo>
                    <a:pt x="675104" y="658005"/>
                  </a:lnTo>
                  <a:lnTo>
                    <a:pt x="680177" y="662128"/>
                  </a:lnTo>
                  <a:lnTo>
                    <a:pt x="686202" y="665933"/>
                  </a:lnTo>
                  <a:lnTo>
                    <a:pt x="691909" y="670373"/>
                  </a:lnTo>
                  <a:lnTo>
                    <a:pt x="698568" y="674178"/>
                  </a:lnTo>
                  <a:lnTo>
                    <a:pt x="705227" y="678301"/>
                  </a:lnTo>
                  <a:lnTo>
                    <a:pt x="719813" y="686229"/>
                  </a:lnTo>
                  <a:lnTo>
                    <a:pt x="735667" y="694474"/>
                  </a:lnTo>
                  <a:lnTo>
                    <a:pt x="753106" y="702402"/>
                  </a:lnTo>
                  <a:lnTo>
                    <a:pt x="771814" y="710964"/>
                  </a:lnTo>
                  <a:lnTo>
                    <a:pt x="792108" y="719527"/>
                  </a:lnTo>
                  <a:lnTo>
                    <a:pt x="804474" y="724600"/>
                  </a:lnTo>
                  <a:lnTo>
                    <a:pt x="816206" y="729991"/>
                  </a:lnTo>
                  <a:lnTo>
                    <a:pt x="827621" y="735065"/>
                  </a:lnTo>
                  <a:lnTo>
                    <a:pt x="838719" y="740774"/>
                  </a:lnTo>
                  <a:lnTo>
                    <a:pt x="849500" y="745847"/>
                  </a:lnTo>
                  <a:lnTo>
                    <a:pt x="859963" y="751873"/>
                  </a:lnTo>
                  <a:lnTo>
                    <a:pt x="870110" y="757264"/>
                  </a:lnTo>
                  <a:lnTo>
                    <a:pt x="879622" y="763289"/>
                  </a:lnTo>
                  <a:lnTo>
                    <a:pt x="888501" y="768997"/>
                  </a:lnTo>
                  <a:lnTo>
                    <a:pt x="897379" y="775340"/>
                  </a:lnTo>
                  <a:lnTo>
                    <a:pt x="905940" y="781365"/>
                  </a:lnTo>
                  <a:lnTo>
                    <a:pt x="914184" y="788024"/>
                  </a:lnTo>
                  <a:lnTo>
                    <a:pt x="921477" y="794367"/>
                  </a:lnTo>
                  <a:lnTo>
                    <a:pt x="928770" y="801026"/>
                  </a:lnTo>
                  <a:lnTo>
                    <a:pt x="935746" y="808003"/>
                  </a:lnTo>
                  <a:lnTo>
                    <a:pt x="942088" y="814980"/>
                  </a:lnTo>
                  <a:lnTo>
                    <a:pt x="948429" y="822273"/>
                  </a:lnTo>
                  <a:lnTo>
                    <a:pt x="953820" y="829250"/>
                  </a:lnTo>
                  <a:lnTo>
                    <a:pt x="959210" y="837178"/>
                  </a:lnTo>
                  <a:lnTo>
                    <a:pt x="963966" y="844789"/>
                  </a:lnTo>
                  <a:lnTo>
                    <a:pt x="968406" y="852717"/>
                  </a:lnTo>
                  <a:lnTo>
                    <a:pt x="972845" y="860962"/>
                  </a:lnTo>
                  <a:lnTo>
                    <a:pt x="976333" y="869524"/>
                  </a:lnTo>
                  <a:lnTo>
                    <a:pt x="979503" y="878087"/>
                  </a:lnTo>
                  <a:lnTo>
                    <a:pt x="982674" y="886966"/>
                  </a:lnTo>
                  <a:lnTo>
                    <a:pt x="985211" y="895845"/>
                  </a:lnTo>
                  <a:lnTo>
                    <a:pt x="987431" y="905359"/>
                  </a:lnTo>
                  <a:lnTo>
                    <a:pt x="989016" y="914873"/>
                  </a:lnTo>
                  <a:lnTo>
                    <a:pt x="990284" y="925020"/>
                  </a:lnTo>
                  <a:lnTo>
                    <a:pt x="991236" y="935168"/>
                  </a:lnTo>
                  <a:lnTo>
                    <a:pt x="991870" y="944999"/>
                  </a:lnTo>
                  <a:lnTo>
                    <a:pt x="992187" y="955781"/>
                  </a:lnTo>
                  <a:lnTo>
                    <a:pt x="991870" y="965295"/>
                  </a:lnTo>
                  <a:lnTo>
                    <a:pt x="991236" y="974808"/>
                  </a:lnTo>
                  <a:lnTo>
                    <a:pt x="990284" y="984322"/>
                  </a:lnTo>
                  <a:lnTo>
                    <a:pt x="989016" y="993835"/>
                  </a:lnTo>
                  <a:lnTo>
                    <a:pt x="987113" y="1002715"/>
                  </a:lnTo>
                  <a:lnTo>
                    <a:pt x="984894" y="1012228"/>
                  </a:lnTo>
                  <a:lnTo>
                    <a:pt x="982357" y="1021108"/>
                  </a:lnTo>
                  <a:lnTo>
                    <a:pt x="978869" y="1030304"/>
                  </a:lnTo>
                  <a:lnTo>
                    <a:pt x="975698" y="1039184"/>
                  </a:lnTo>
                  <a:lnTo>
                    <a:pt x="971893" y="1047429"/>
                  </a:lnTo>
                  <a:lnTo>
                    <a:pt x="967454" y="1055991"/>
                  </a:lnTo>
                  <a:lnTo>
                    <a:pt x="962698" y="1064553"/>
                  </a:lnTo>
                  <a:lnTo>
                    <a:pt x="957625" y="1072481"/>
                  </a:lnTo>
                  <a:lnTo>
                    <a:pt x="952234" y="1080409"/>
                  </a:lnTo>
                  <a:lnTo>
                    <a:pt x="946210" y="1088337"/>
                  </a:lnTo>
                  <a:lnTo>
                    <a:pt x="940185" y="1095631"/>
                  </a:lnTo>
                  <a:lnTo>
                    <a:pt x="933526" y="1102925"/>
                  </a:lnTo>
                  <a:lnTo>
                    <a:pt x="926551" y="1110219"/>
                  </a:lnTo>
                  <a:lnTo>
                    <a:pt x="918941" y="1116561"/>
                  </a:lnTo>
                  <a:lnTo>
                    <a:pt x="911014" y="1123221"/>
                  </a:lnTo>
                  <a:lnTo>
                    <a:pt x="903087" y="1129246"/>
                  </a:lnTo>
                  <a:lnTo>
                    <a:pt x="894525" y="1135271"/>
                  </a:lnTo>
                  <a:lnTo>
                    <a:pt x="885647" y="1140979"/>
                  </a:lnTo>
                  <a:lnTo>
                    <a:pt x="876134" y="1146370"/>
                  </a:lnTo>
                  <a:lnTo>
                    <a:pt x="866622" y="1151127"/>
                  </a:lnTo>
                  <a:lnTo>
                    <a:pt x="856475" y="1155884"/>
                  </a:lnTo>
                  <a:lnTo>
                    <a:pt x="846012" y="1160006"/>
                  </a:lnTo>
                  <a:lnTo>
                    <a:pt x="835231" y="1163812"/>
                  </a:lnTo>
                  <a:lnTo>
                    <a:pt x="824133" y="1167617"/>
                  </a:lnTo>
                  <a:lnTo>
                    <a:pt x="812401" y="1170471"/>
                  </a:lnTo>
                  <a:lnTo>
                    <a:pt x="800669" y="1173008"/>
                  </a:lnTo>
                  <a:lnTo>
                    <a:pt x="788303" y="1175228"/>
                  </a:lnTo>
                  <a:lnTo>
                    <a:pt x="788303" y="1309687"/>
                  </a:lnTo>
                  <a:lnTo>
                    <a:pt x="707129" y="1309687"/>
                  </a:lnTo>
                  <a:lnTo>
                    <a:pt x="707129" y="1179351"/>
                  </a:lnTo>
                  <a:lnTo>
                    <a:pt x="692861" y="1179034"/>
                  </a:lnTo>
                  <a:lnTo>
                    <a:pt x="678592" y="1178082"/>
                  </a:lnTo>
                  <a:lnTo>
                    <a:pt x="664640" y="1176180"/>
                  </a:lnTo>
                  <a:lnTo>
                    <a:pt x="650689" y="1174277"/>
                  </a:lnTo>
                  <a:lnTo>
                    <a:pt x="637054" y="1172057"/>
                  </a:lnTo>
                  <a:lnTo>
                    <a:pt x="623102" y="1169520"/>
                  </a:lnTo>
                  <a:lnTo>
                    <a:pt x="609785" y="1166349"/>
                  </a:lnTo>
                  <a:lnTo>
                    <a:pt x="596785" y="1162543"/>
                  </a:lnTo>
                  <a:lnTo>
                    <a:pt x="584101" y="1158738"/>
                  </a:lnTo>
                  <a:lnTo>
                    <a:pt x="572052" y="1154615"/>
                  </a:lnTo>
                  <a:lnTo>
                    <a:pt x="560003" y="1149859"/>
                  </a:lnTo>
                  <a:lnTo>
                    <a:pt x="548588" y="1144785"/>
                  </a:lnTo>
                  <a:lnTo>
                    <a:pt x="537807" y="1139394"/>
                  </a:lnTo>
                  <a:lnTo>
                    <a:pt x="527660" y="1134320"/>
                  </a:lnTo>
                  <a:lnTo>
                    <a:pt x="518148" y="1128294"/>
                  </a:lnTo>
                  <a:lnTo>
                    <a:pt x="509587" y="1122586"/>
                  </a:lnTo>
                  <a:lnTo>
                    <a:pt x="540027" y="1036012"/>
                  </a:lnTo>
                  <a:lnTo>
                    <a:pt x="549222" y="1041721"/>
                  </a:lnTo>
                  <a:lnTo>
                    <a:pt x="558735" y="1047112"/>
                  </a:lnTo>
                  <a:lnTo>
                    <a:pt x="568564" y="1052820"/>
                  </a:lnTo>
                  <a:lnTo>
                    <a:pt x="579028" y="1057577"/>
                  </a:lnTo>
                  <a:lnTo>
                    <a:pt x="589492" y="1062651"/>
                  </a:lnTo>
                  <a:lnTo>
                    <a:pt x="600590" y="1067090"/>
                  </a:lnTo>
                  <a:lnTo>
                    <a:pt x="612004" y="1071213"/>
                  </a:lnTo>
                  <a:lnTo>
                    <a:pt x="623737" y="1075335"/>
                  </a:lnTo>
                  <a:lnTo>
                    <a:pt x="635786" y="1078824"/>
                  </a:lnTo>
                  <a:lnTo>
                    <a:pt x="648152" y="1081995"/>
                  </a:lnTo>
                  <a:lnTo>
                    <a:pt x="660518" y="1084849"/>
                  </a:lnTo>
                  <a:lnTo>
                    <a:pt x="673201" y="1087069"/>
                  </a:lnTo>
                  <a:lnTo>
                    <a:pt x="686202" y="1088972"/>
                  </a:lnTo>
                  <a:lnTo>
                    <a:pt x="699519" y="1090240"/>
                  </a:lnTo>
                  <a:lnTo>
                    <a:pt x="712520" y="1091191"/>
                  </a:lnTo>
                  <a:lnTo>
                    <a:pt x="726154" y="1091509"/>
                  </a:lnTo>
                  <a:lnTo>
                    <a:pt x="734716" y="1091191"/>
                  </a:lnTo>
                  <a:lnTo>
                    <a:pt x="743277" y="1090874"/>
                  </a:lnTo>
                  <a:lnTo>
                    <a:pt x="751521" y="1090240"/>
                  </a:lnTo>
                  <a:lnTo>
                    <a:pt x="759131" y="1088972"/>
                  </a:lnTo>
                  <a:lnTo>
                    <a:pt x="767058" y="1087703"/>
                  </a:lnTo>
                  <a:lnTo>
                    <a:pt x="774668" y="1086117"/>
                  </a:lnTo>
                  <a:lnTo>
                    <a:pt x="781644" y="1083898"/>
                  </a:lnTo>
                  <a:lnTo>
                    <a:pt x="788937" y="1081995"/>
                  </a:lnTo>
                  <a:lnTo>
                    <a:pt x="795595" y="1079458"/>
                  </a:lnTo>
                  <a:lnTo>
                    <a:pt x="802571" y="1076921"/>
                  </a:lnTo>
                  <a:lnTo>
                    <a:pt x="809230" y="1074067"/>
                  </a:lnTo>
                  <a:lnTo>
                    <a:pt x="815255" y="1070579"/>
                  </a:lnTo>
                  <a:lnTo>
                    <a:pt x="821279" y="1067407"/>
                  </a:lnTo>
                  <a:lnTo>
                    <a:pt x="826987" y="1063919"/>
                  </a:lnTo>
                  <a:lnTo>
                    <a:pt x="832377" y="1059796"/>
                  </a:lnTo>
                  <a:lnTo>
                    <a:pt x="837450" y="1055674"/>
                  </a:lnTo>
                  <a:lnTo>
                    <a:pt x="842207" y="1051551"/>
                  </a:lnTo>
                  <a:lnTo>
                    <a:pt x="847280" y="1046795"/>
                  </a:lnTo>
                  <a:lnTo>
                    <a:pt x="851402" y="1042355"/>
                  </a:lnTo>
                  <a:lnTo>
                    <a:pt x="855524" y="1037281"/>
                  </a:lnTo>
                  <a:lnTo>
                    <a:pt x="859329" y="1032207"/>
                  </a:lnTo>
                  <a:lnTo>
                    <a:pt x="862817" y="1027133"/>
                  </a:lnTo>
                  <a:lnTo>
                    <a:pt x="866305" y="1021425"/>
                  </a:lnTo>
                  <a:lnTo>
                    <a:pt x="868842" y="1016034"/>
                  </a:lnTo>
                  <a:lnTo>
                    <a:pt x="871378" y="1010009"/>
                  </a:lnTo>
                  <a:lnTo>
                    <a:pt x="873598" y="1003983"/>
                  </a:lnTo>
                  <a:lnTo>
                    <a:pt x="875500" y="997641"/>
                  </a:lnTo>
                  <a:lnTo>
                    <a:pt x="877086" y="991299"/>
                  </a:lnTo>
                  <a:lnTo>
                    <a:pt x="878354" y="984956"/>
                  </a:lnTo>
                  <a:lnTo>
                    <a:pt x="879305" y="978297"/>
                  </a:lnTo>
                  <a:lnTo>
                    <a:pt x="879939" y="971954"/>
                  </a:lnTo>
                  <a:lnTo>
                    <a:pt x="879939" y="964978"/>
                  </a:lnTo>
                  <a:lnTo>
                    <a:pt x="879939" y="958318"/>
                  </a:lnTo>
                  <a:lnTo>
                    <a:pt x="879622" y="951976"/>
                  </a:lnTo>
                  <a:lnTo>
                    <a:pt x="878671" y="945950"/>
                  </a:lnTo>
                  <a:lnTo>
                    <a:pt x="877720" y="939608"/>
                  </a:lnTo>
                  <a:lnTo>
                    <a:pt x="876134" y="933266"/>
                  </a:lnTo>
                  <a:lnTo>
                    <a:pt x="874549" y="927557"/>
                  </a:lnTo>
                  <a:lnTo>
                    <a:pt x="872647" y="921849"/>
                  </a:lnTo>
                  <a:lnTo>
                    <a:pt x="870744" y="916458"/>
                  </a:lnTo>
                  <a:lnTo>
                    <a:pt x="868207" y="910750"/>
                  </a:lnTo>
                  <a:lnTo>
                    <a:pt x="865354" y="905676"/>
                  </a:lnTo>
                  <a:lnTo>
                    <a:pt x="862183" y="900602"/>
                  </a:lnTo>
                  <a:lnTo>
                    <a:pt x="859012" y="895211"/>
                  </a:lnTo>
                  <a:lnTo>
                    <a:pt x="855524" y="890454"/>
                  </a:lnTo>
                  <a:lnTo>
                    <a:pt x="851402" y="885380"/>
                  </a:lnTo>
                  <a:lnTo>
                    <a:pt x="847280" y="880624"/>
                  </a:lnTo>
                  <a:lnTo>
                    <a:pt x="842524" y="875867"/>
                  </a:lnTo>
                  <a:lnTo>
                    <a:pt x="838085" y="871427"/>
                  </a:lnTo>
                  <a:lnTo>
                    <a:pt x="833011" y="866987"/>
                  </a:lnTo>
                  <a:lnTo>
                    <a:pt x="827621" y="862231"/>
                  </a:lnTo>
                  <a:lnTo>
                    <a:pt x="822230" y="858108"/>
                  </a:lnTo>
                  <a:lnTo>
                    <a:pt x="816206" y="853985"/>
                  </a:lnTo>
                  <a:lnTo>
                    <a:pt x="810181" y="849546"/>
                  </a:lnTo>
                  <a:lnTo>
                    <a:pt x="803840" y="845740"/>
                  </a:lnTo>
                  <a:lnTo>
                    <a:pt x="797181" y="841301"/>
                  </a:lnTo>
                  <a:lnTo>
                    <a:pt x="782912" y="833690"/>
                  </a:lnTo>
                  <a:lnTo>
                    <a:pt x="767692" y="826079"/>
                  </a:lnTo>
                  <a:lnTo>
                    <a:pt x="751521" y="818785"/>
                  </a:lnTo>
                  <a:lnTo>
                    <a:pt x="734081" y="811174"/>
                  </a:lnTo>
                  <a:lnTo>
                    <a:pt x="709983" y="801344"/>
                  </a:lnTo>
                  <a:lnTo>
                    <a:pt x="687153" y="791196"/>
                  </a:lnTo>
                  <a:lnTo>
                    <a:pt x="676055" y="786439"/>
                  </a:lnTo>
                  <a:lnTo>
                    <a:pt x="665274" y="781048"/>
                  </a:lnTo>
                  <a:lnTo>
                    <a:pt x="655128" y="775657"/>
                  </a:lnTo>
                  <a:lnTo>
                    <a:pt x="644981" y="770266"/>
                  </a:lnTo>
                  <a:lnTo>
                    <a:pt x="635786" y="764875"/>
                  </a:lnTo>
                  <a:lnTo>
                    <a:pt x="626273" y="759167"/>
                  </a:lnTo>
                  <a:lnTo>
                    <a:pt x="617395" y="753458"/>
                  </a:lnTo>
                  <a:lnTo>
                    <a:pt x="608517" y="747433"/>
                  </a:lnTo>
                  <a:lnTo>
                    <a:pt x="600590" y="741408"/>
                  </a:lnTo>
                  <a:lnTo>
                    <a:pt x="592662" y="735065"/>
                  </a:lnTo>
                  <a:lnTo>
                    <a:pt x="585052" y="729040"/>
                  </a:lnTo>
                  <a:lnTo>
                    <a:pt x="578077" y="722381"/>
                  </a:lnTo>
                  <a:lnTo>
                    <a:pt x="571418" y="715721"/>
                  </a:lnTo>
                  <a:lnTo>
                    <a:pt x="565076" y="708744"/>
                  </a:lnTo>
                  <a:lnTo>
                    <a:pt x="559052" y="701451"/>
                  </a:lnTo>
                  <a:lnTo>
                    <a:pt x="553344" y="694474"/>
                  </a:lnTo>
                  <a:lnTo>
                    <a:pt x="548588" y="686546"/>
                  </a:lnTo>
                  <a:lnTo>
                    <a:pt x="543832" y="678935"/>
                  </a:lnTo>
                  <a:lnTo>
                    <a:pt x="539393" y="671007"/>
                  </a:lnTo>
                  <a:lnTo>
                    <a:pt x="535588" y="662762"/>
                  </a:lnTo>
                  <a:lnTo>
                    <a:pt x="532417" y="654200"/>
                  </a:lnTo>
                  <a:lnTo>
                    <a:pt x="529246" y="645955"/>
                  </a:lnTo>
                  <a:lnTo>
                    <a:pt x="526709" y="636758"/>
                  </a:lnTo>
                  <a:lnTo>
                    <a:pt x="524807" y="627562"/>
                  </a:lnTo>
                  <a:lnTo>
                    <a:pt x="523221" y="618048"/>
                  </a:lnTo>
                  <a:lnTo>
                    <a:pt x="521953" y="608217"/>
                  </a:lnTo>
                  <a:lnTo>
                    <a:pt x="521319" y="598069"/>
                  </a:lnTo>
                  <a:lnTo>
                    <a:pt x="521002" y="587922"/>
                  </a:lnTo>
                  <a:lnTo>
                    <a:pt x="521319" y="577774"/>
                  </a:lnTo>
                  <a:lnTo>
                    <a:pt x="521953" y="567943"/>
                  </a:lnTo>
                  <a:lnTo>
                    <a:pt x="522904" y="558429"/>
                  </a:lnTo>
                  <a:lnTo>
                    <a:pt x="524490" y="548916"/>
                  </a:lnTo>
                  <a:lnTo>
                    <a:pt x="526392" y="539402"/>
                  </a:lnTo>
                  <a:lnTo>
                    <a:pt x="528612" y="530523"/>
                  </a:lnTo>
                  <a:lnTo>
                    <a:pt x="531783" y="521643"/>
                  </a:lnTo>
                  <a:lnTo>
                    <a:pt x="534636" y="512764"/>
                  </a:lnTo>
                  <a:lnTo>
                    <a:pt x="538124" y="504202"/>
                  </a:lnTo>
                  <a:lnTo>
                    <a:pt x="541929" y="495956"/>
                  </a:lnTo>
                  <a:lnTo>
                    <a:pt x="546685" y="487711"/>
                  </a:lnTo>
                  <a:lnTo>
                    <a:pt x="551125" y="479783"/>
                  </a:lnTo>
                  <a:lnTo>
                    <a:pt x="556515" y="472489"/>
                  </a:lnTo>
                  <a:lnTo>
                    <a:pt x="561905" y="464879"/>
                  </a:lnTo>
                  <a:lnTo>
                    <a:pt x="567930" y="457585"/>
                  </a:lnTo>
                  <a:lnTo>
                    <a:pt x="573955" y="450925"/>
                  </a:lnTo>
                  <a:lnTo>
                    <a:pt x="580613" y="444266"/>
                  </a:lnTo>
                  <a:lnTo>
                    <a:pt x="587272" y="437923"/>
                  </a:lnTo>
                  <a:lnTo>
                    <a:pt x="594565" y="431581"/>
                  </a:lnTo>
                  <a:lnTo>
                    <a:pt x="602175" y="425873"/>
                  </a:lnTo>
                  <a:lnTo>
                    <a:pt x="609785" y="420165"/>
                  </a:lnTo>
                  <a:lnTo>
                    <a:pt x="618029" y="415091"/>
                  </a:lnTo>
                  <a:lnTo>
                    <a:pt x="626590" y="410017"/>
                  </a:lnTo>
                  <a:lnTo>
                    <a:pt x="635469" y="405577"/>
                  </a:lnTo>
                  <a:lnTo>
                    <a:pt x="644347" y="400820"/>
                  </a:lnTo>
                  <a:lnTo>
                    <a:pt x="653859" y="397015"/>
                  </a:lnTo>
                  <a:lnTo>
                    <a:pt x="663372" y="393526"/>
                  </a:lnTo>
                  <a:lnTo>
                    <a:pt x="673519" y="389721"/>
                  </a:lnTo>
                  <a:lnTo>
                    <a:pt x="683665" y="386867"/>
                  </a:lnTo>
                  <a:lnTo>
                    <a:pt x="694129" y="384330"/>
                  </a:lnTo>
                  <a:lnTo>
                    <a:pt x="704910" y="381793"/>
                  </a:lnTo>
                  <a:lnTo>
                    <a:pt x="716008" y="379890"/>
                  </a:lnTo>
                  <a:lnTo>
                    <a:pt x="716008" y="249237"/>
                  </a:lnTo>
                  <a:close/>
                  <a:moveTo>
                    <a:pt x="784828" y="0"/>
                  </a:moveTo>
                  <a:lnTo>
                    <a:pt x="808948" y="317"/>
                  </a:lnTo>
                  <a:lnTo>
                    <a:pt x="832750" y="1588"/>
                  </a:lnTo>
                  <a:lnTo>
                    <a:pt x="856551" y="3175"/>
                  </a:lnTo>
                  <a:lnTo>
                    <a:pt x="880036" y="5716"/>
                  </a:lnTo>
                  <a:lnTo>
                    <a:pt x="903203" y="9209"/>
                  </a:lnTo>
                  <a:lnTo>
                    <a:pt x="926370" y="13020"/>
                  </a:lnTo>
                  <a:lnTo>
                    <a:pt x="949538" y="17466"/>
                  </a:lnTo>
                  <a:lnTo>
                    <a:pt x="972387" y="22864"/>
                  </a:lnTo>
                  <a:lnTo>
                    <a:pt x="994920" y="28581"/>
                  </a:lnTo>
                  <a:lnTo>
                    <a:pt x="1017452" y="35249"/>
                  </a:lnTo>
                  <a:lnTo>
                    <a:pt x="1039668" y="42871"/>
                  </a:lnTo>
                  <a:lnTo>
                    <a:pt x="1061565" y="50493"/>
                  </a:lnTo>
                  <a:lnTo>
                    <a:pt x="1083146" y="59067"/>
                  </a:lnTo>
                  <a:lnTo>
                    <a:pt x="1104727" y="68276"/>
                  </a:lnTo>
                  <a:lnTo>
                    <a:pt x="1125990" y="78121"/>
                  </a:lnTo>
                  <a:lnTo>
                    <a:pt x="1146618" y="88283"/>
                  </a:lnTo>
                  <a:lnTo>
                    <a:pt x="1167246" y="99397"/>
                  </a:lnTo>
                  <a:lnTo>
                    <a:pt x="1187240" y="111147"/>
                  </a:lnTo>
                  <a:lnTo>
                    <a:pt x="1207233" y="123215"/>
                  </a:lnTo>
                  <a:lnTo>
                    <a:pt x="1226910" y="136553"/>
                  </a:lnTo>
                  <a:lnTo>
                    <a:pt x="1245634" y="149890"/>
                  </a:lnTo>
                  <a:lnTo>
                    <a:pt x="1264675" y="163863"/>
                  </a:lnTo>
                  <a:lnTo>
                    <a:pt x="1283082" y="178154"/>
                  </a:lnTo>
                  <a:lnTo>
                    <a:pt x="1300854" y="193714"/>
                  </a:lnTo>
                  <a:lnTo>
                    <a:pt x="1318309" y="209275"/>
                  </a:lnTo>
                  <a:lnTo>
                    <a:pt x="1335129" y="225153"/>
                  </a:lnTo>
                  <a:lnTo>
                    <a:pt x="1351949" y="242302"/>
                  </a:lnTo>
                  <a:lnTo>
                    <a:pt x="1368134" y="259450"/>
                  </a:lnTo>
                  <a:lnTo>
                    <a:pt x="1383368" y="277234"/>
                  </a:lnTo>
                  <a:lnTo>
                    <a:pt x="1398918" y="295335"/>
                  </a:lnTo>
                  <a:lnTo>
                    <a:pt x="1413199" y="314389"/>
                  </a:lnTo>
                  <a:lnTo>
                    <a:pt x="1427163" y="333760"/>
                  </a:lnTo>
                  <a:lnTo>
                    <a:pt x="1313549" y="414104"/>
                  </a:lnTo>
                  <a:lnTo>
                    <a:pt x="1301806" y="397908"/>
                  </a:lnTo>
                  <a:lnTo>
                    <a:pt x="1289747" y="382665"/>
                  </a:lnTo>
                  <a:lnTo>
                    <a:pt x="1277370" y="367740"/>
                  </a:lnTo>
                  <a:lnTo>
                    <a:pt x="1264675" y="352814"/>
                  </a:lnTo>
                  <a:lnTo>
                    <a:pt x="1251346" y="338524"/>
                  </a:lnTo>
                  <a:lnTo>
                    <a:pt x="1238017" y="324868"/>
                  </a:lnTo>
                  <a:lnTo>
                    <a:pt x="1223736" y="311531"/>
                  </a:lnTo>
                  <a:lnTo>
                    <a:pt x="1209455" y="298828"/>
                  </a:lnTo>
                  <a:lnTo>
                    <a:pt x="1194539" y="286126"/>
                  </a:lnTo>
                  <a:lnTo>
                    <a:pt x="1179623" y="274058"/>
                  </a:lnTo>
                  <a:lnTo>
                    <a:pt x="1164073" y="262308"/>
                  </a:lnTo>
                  <a:lnTo>
                    <a:pt x="1148522" y="251829"/>
                  </a:lnTo>
                  <a:lnTo>
                    <a:pt x="1132654" y="241031"/>
                  </a:lnTo>
                  <a:lnTo>
                    <a:pt x="1116151" y="230869"/>
                  </a:lnTo>
                  <a:lnTo>
                    <a:pt x="1099649" y="221342"/>
                  </a:lnTo>
                  <a:lnTo>
                    <a:pt x="1082511" y="212133"/>
                  </a:lnTo>
                  <a:lnTo>
                    <a:pt x="1065374" y="203559"/>
                  </a:lnTo>
                  <a:lnTo>
                    <a:pt x="1047919" y="195620"/>
                  </a:lnTo>
                  <a:lnTo>
                    <a:pt x="1030464" y="187998"/>
                  </a:lnTo>
                  <a:lnTo>
                    <a:pt x="1012375" y="180694"/>
                  </a:lnTo>
                  <a:lnTo>
                    <a:pt x="994603" y="174343"/>
                  </a:lnTo>
                  <a:lnTo>
                    <a:pt x="976196" y="168309"/>
                  </a:lnTo>
                  <a:lnTo>
                    <a:pt x="957472" y="162910"/>
                  </a:lnTo>
                  <a:lnTo>
                    <a:pt x="939065" y="157829"/>
                  </a:lnTo>
                  <a:lnTo>
                    <a:pt x="920341" y="153701"/>
                  </a:lnTo>
                  <a:lnTo>
                    <a:pt x="901616" y="150208"/>
                  </a:lnTo>
                  <a:lnTo>
                    <a:pt x="882258" y="146715"/>
                  </a:lnTo>
                  <a:lnTo>
                    <a:pt x="862899" y="144174"/>
                  </a:lnTo>
                  <a:lnTo>
                    <a:pt x="843857" y="141951"/>
                  </a:lnTo>
                  <a:lnTo>
                    <a:pt x="824181" y="140681"/>
                  </a:lnTo>
                  <a:lnTo>
                    <a:pt x="804505" y="139728"/>
                  </a:lnTo>
                  <a:lnTo>
                    <a:pt x="784828" y="139411"/>
                  </a:lnTo>
                  <a:lnTo>
                    <a:pt x="768326" y="139728"/>
                  </a:lnTo>
                  <a:lnTo>
                    <a:pt x="751823" y="140363"/>
                  </a:lnTo>
                  <a:lnTo>
                    <a:pt x="735320" y="141316"/>
                  </a:lnTo>
                  <a:lnTo>
                    <a:pt x="719135" y="142586"/>
                  </a:lnTo>
                  <a:lnTo>
                    <a:pt x="702632" y="144492"/>
                  </a:lnTo>
                  <a:lnTo>
                    <a:pt x="686764" y="146715"/>
                  </a:lnTo>
                  <a:lnTo>
                    <a:pt x="670897" y="149573"/>
                  </a:lnTo>
                  <a:lnTo>
                    <a:pt x="655029" y="152431"/>
                  </a:lnTo>
                  <a:lnTo>
                    <a:pt x="639478" y="155924"/>
                  </a:lnTo>
                  <a:lnTo>
                    <a:pt x="623927" y="160052"/>
                  </a:lnTo>
                  <a:lnTo>
                    <a:pt x="608377" y="163863"/>
                  </a:lnTo>
                  <a:lnTo>
                    <a:pt x="593144" y="168309"/>
                  </a:lnTo>
                  <a:lnTo>
                    <a:pt x="578228" y="173390"/>
                  </a:lnTo>
                  <a:lnTo>
                    <a:pt x="562994" y="178471"/>
                  </a:lnTo>
                  <a:lnTo>
                    <a:pt x="548396" y="184505"/>
                  </a:lnTo>
                  <a:lnTo>
                    <a:pt x="533797" y="190221"/>
                  </a:lnTo>
                  <a:lnTo>
                    <a:pt x="519516" y="196572"/>
                  </a:lnTo>
                  <a:lnTo>
                    <a:pt x="505235" y="203241"/>
                  </a:lnTo>
                  <a:lnTo>
                    <a:pt x="491271" y="210228"/>
                  </a:lnTo>
                  <a:lnTo>
                    <a:pt x="477308" y="217532"/>
                  </a:lnTo>
                  <a:lnTo>
                    <a:pt x="463978" y="225153"/>
                  </a:lnTo>
                  <a:lnTo>
                    <a:pt x="450332" y="233092"/>
                  </a:lnTo>
                  <a:lnTo>
                    <a:pt x="437003" y="241349"/>
                  </a:lnTo>
                  <a:lnTo>
                    <a:pt x="423991" y="249923"/>
                  </a:lnTo>
                  <a:lnTo>
                    <a:pt x="411297" y="258815"/>
                  </a:lnTo>
                  <a:lnTo>
                    <a:pt x="398603" y="268024"/>
                  </a:lnTo>
                  <a:lnTo>
                    <a:pt x="386543" y="277551"/>
                  </a:lnTo>
                  <a:lnTo>
                    <a:pt x="374483" y="287396"/>
                  </a:lnTo>
                  <a:lnTo>
                    <a:pt x="362424" y="296923"/>
                  </a:lnTo>
                  <a:lnTo>
                    <a:pt x="350999" y="307402"/>
                  </a:lnTo>
                  <a:lnTo>
                    <a:pt x="339574" y="317882"/>
                  </a:lnTo>
                  <a:lnTo>
                    <a:pt x="328466" y="328997"/>
                  </a:lnTo>
                  <a:lnTo>
                    <a:pt x="317676" y="340112"/>
                  </a:lnTo>
                  <a:lnTo>
                    <a:pt x="306886" y="351226"/>
                  </a:lnTo>
                  <a:lnTo>
                    <a:pt x="296730" y="362976"/>
                  </a:lnTo>
                  <a:lnTo>
                    <a:pt x="286575" y="374726"/>
                  </a:lnTo>
                  <a:lnTo>
                    <a:pt x="277054" y="386794"/>
                  </a:lnTo>
                  <a:lnTo>
                    <a:pt x="267533" y="399179"/>
                  </a:lnTo>
                  <a:lnTo>
                    <a:pt x="258330" y="411564"/>
                  </a:lnTo>
                  <a:lnTo>
                    <a:pt x="249444" y="424584"/>
                  </a:lnTo>
                  <a:lnTo>
                    <a:pt x="240875" y="437604"/>
                  </a:lnTo>
                  <a:lnTo>
                    <a:pt x="232624" y="450942"/>
                  </a:lnTo>
                  <a:lnTo>
                    <a:pt x="224690" y="464279"/>
                  </a:lnTo>
                  <a:lnTo>
                    <a:pt x="217073" y="477935"/>
                  </a:lnTo>
                  <a:lnTo>
                    <a:pt x="209774" y="491590"/>
                  </a:lnTo>
                  <a:lnTo>
                    <a:pt x="202792" y="505563"/>
                  </a:lnTo>
                  <a:lnTo>
                    <a:pt x="196445" y="520171"/>
                  </a:lnTo>
                  <a:lnTo>
                    <a:pt x="189780" y="534462"/>
                  </a:lnTo>
                  <a:lnTo>
                    <a:pt x="183751" y="548752"/>
                  </a:lnTo>
                  <a:lnTo>
                    <a:pt x="178355" y="563678"/>
                  </a:lnTo>
                  <a:lnTo>
                    <a:pt x="173278" y="578603"/>
                  </a:lnTo>
                  <a:lnTo>
                    <a:pt x="168200" y="593846"/>
                  </a:lnTo>
                  <a:lnTo>
                    <a:pt x="163757" y="608772"/>
                  </a:lnTo>
                  <a:lnTo>
                    <a:pt x="159314" y="624332"/>
                  </a:lnTo>
                  <a:lnTo>
                    <a:pt x="155506" y="639893"/>
                  </a:lnTo>
                  <a:lnTo>
                    <a:pt x="152332" y="655454"/>
                  </a:lnTo>
                  <a:lnTo>
                    <a:pt x="148841" y="671650"/>
                  </a:lnTo>
                  <a:lnTo>
                    <a:pt x="146302" y="687210"/>
                  </a:lnTo>
                  <a:lnTo>
                    <a:pt x="144081" y="703724"/>
                  </a:lnTo>
                  <a:lnTo>
                    <a:pt x="142494" y="719602"/>
                  </a:lnTo>
                  <a:lnTo>
                    <a:pt x="140907" y="735798"/>
                  </a:lnTo>
                  <a:lnTo>
                    <a:pt x="139955" y="752629"/>
                  </a:lnTo>
                  <a:lnTo>
                    <a:pt x="139320" y="769142"/>
                  </a:lnTo>
                  <a:lnTo>
                    <a:pt x="139003" y="785973"/>
                  </a:lnTo>
                  <a:lnTo>
                    <a:pt x="139320" y="800263"/>
                  </a:lnTo>
                  <a:lnTo>
                    <a:pt x="139638" y="814871"/>
                  </a:lnTo>
                  <a:lnTo>
                    <a:pt x="140590" y="829162"/>
                  </a:lnTo>
                  <a:lnTo>
                    <a:pt x="141542" y="844087"/>
                  </a:lnTo>
                  <a:lnTo>
                    <a:pt x="143129" y="858378"/>
                  </a:lnTo>
                  <a:lnTo>
                    <a:pt x="144715" y="872350"/>
                  </a:lnTo>
                  <a:lnTo>
                    <a:pt x="146620" y="886641"/>
                  </a:lnTo>
                  <a:lnTo>
                    <a:pt x="149158" y="900931"/>
                  </a:lnTo>
                  <a:lnTo>
                    <a:pt x="152015" y="914586"/>
                  </a:lnTo>
                  <a:lnTo>
                    <a:pt x="154871" y="928559"/>
                  </a:lnTo>
                  <a:lnTo>
                    <a:pt x="158044" y="942215"/>
                  </a:lnTo>
                  <a:lnTo>
                    <a:pt x="161853" y="955870"/>
                  </a:lnTo>
                  <a:lnTo>
                    <a:pt x="165661" y="969208"/>
                  </a:lnTo>
                  <a:lnTo>
                    <a:pt x="169469" y="983180"/>
                  </a:lnTo>
                  <a:lnTo>
                    <a:pt x="174230" y="996201"/>
                  </a:lnTo>
                  <a:lnTo>
                    <a:pt x="178673" y="1009538"/>
                  </a:lnTo>
                  <a:lnTo>
                    <a:pt x="183433" y="1022558"/>
                  </a:lnTo>
                  <a:lnTo>
                    <a:pt x="188828" y="1035261"/>
                  </a:lnTo>
                  <a:lnTo>
                    <a:pt x="194223" y="1047964"/>
                  </a:lnTo>
                  <a:lnTo>
                    <a:pt x="200253" y="1060666"/>
                  </a:lnTo>
                  <a:lnTo>
                    <a:pt x="205966" y="1073369"/>
                  </a:lnTo>
                  <a:lnTo>
                    <a:pt x="212630" y="1085754"/>
                  </a:lnTo>
                  <a:lnTo>
                    <a:pt x="219295" y="1098139"/>
                  </a:lnTo>
                  <a:lnTo>
                    <a:pt x="225642" y="1110206"/>
                  </a:lnTo>
                  <a:lnTo>
                    <a:pt x="232941" y="1121956"/>
                  </a:lnTo>
                  <a:lnTo>
                    <a:pt x="239923" y="1133706"/>
                  </a:lnTo>
                  <a:lnTo>
                    <a:pt x="247857" y="1145456"/>
                  </a:lnTo>
                  <a:lnTo>
                    <a:pt x="255474" y="1156571"/>
                  </a:lnTo>
                  <a:lnTo>
                    <a:pt x="263408" y="1168003"/>
                  </a:lnTo>
                  <a:lnTo>
                    <a:pt x="271659" y="1179118"/>
                  </a:lnTo>
                  <a:lnTo>
                    <a:pt x="280228" y="1189915"/>
                  </a:lnTo>
                  <a:lnTo>
                    <a:pt x="289114" y="1200395"/>
                  </a:lnTo>
                  <a:lnTo>
                    <a:pt x="297682" y="1210874"/>
                  </a:lnTo>
                  <a:lnTo>
                    <a:pt x="307203" y="1221036"/>
                  </a:lnTo>
                  <a:lnTo>
                    <a:pt x="316407" y="1231198"/>
                  </a:lnTo>
                  <a:lnTo>
                    <a:pt x="326245" y="1241361"/>
                  </a:lnTo>
                  <a:lnTo>
                    <a:pt x="336083" y="1250887"/>
                  </a:lnTo>
                  <a:lnTo>
                    <a:pt x="345604" y="1260414"/>
                  </a:lnTo>
                  <a:lnTo>
                    <a:pt x="356076" y="1269624"/>
                  </a:lnTo>
                  <a:lnTo>
                    <a:pt x="366549" y="1278833"/>
                  </a:lnTo>
                  <a:lnTo>
                    <a:pt x="377022" y="1287725"/>
                  </a:lnTo>
                  <a:lnTo>
                    <a:pt x="388130" y="1296299"/>
                  </a:lnTo>
                  <a:lnTo>
                    <a:pt x="398920" y="1304556"/>
                  </a:lnTo>
                  <a:lnTo>
                    <a:pt x="410345" y="1312813"/>
                  </a:lnTo>
                  <a:lnTo>
                    <a:pt x="421770" y="1320752"/>
                  </a:lnTo>
                  <a:lnTo>
                    <a:pt x="433195" y="1328373"/>
                  </a:lnTo>
                  <a:lnTo>
                    <a:pt x="444937" y="1335995"/>
                  </a:lnTo>
                  <a:lnTo>
                    <a:pt x="456997" y="1343299"/>
                  </a:lnTo>
                  <a:lnTo>
                    <a:pt x="469056" y="1349968"/>
                  </a:lnTo>
                  <a:lnTo>
                    <a:pt x="481116" y="1356636"/>
                  </a:lnTo>
                  <a:lnTo>
                    <a:pt x="493810" y="1362988"/>
                  </a:lnTo>
                  <a:lnTo>
                    <a:pt x="506187" y="1369339"/>
                  </a:lnTo>
                  <a:lnTo>
                    <a:pt x="518882" y="1375373"/>
                  </a:lnTo>
                  <a:lnTo>
                    <a:pt x="532211" y="1380771"/>
                  </a:lnTo>
                  <a:lnTo>
                    <a:pt x="545222" y="1386170"/>
                  </a:lnTo>
                  <a:lnTo>
                    <a:pt x="558551" y="1391569"/>
                  </a:lnTo>
                  <a:lnTo>
                    <a:pt x="571881" y="1396015"/>
                  </a:lnTo>
                  <a:lnTo>
                    <a:pt x="585210" y="1400778"/>
                  </a:lnTo>
                  <a:lnTo>
                    <a:pt x="598856" y="1404906"/>
                  </a:lnTo>
                  <a:lnTo>
                    <a:pt x="613137" y="1408717"/>
                  </a:lnTo>
                  <a:lnTo>
                    <a:pt x="626784" y="1412845"/>
                  </a:lnTo>
                  <a:lnTo>
                    <a:pt x="641065" y="1416021"/>
                  </a:lnTo>
                  <a:lnTo>
                    <a:pt x="655029" y="1418879"/>
                  </a:lnTo>
                  <a:lnTo>
                    <a:pt x="669627" y="1422055"/>
                  </a:lnTo>
                  <a:lnTo>
                    <a:pt x="644873" y="1558925"/>
                  </a:lnTo>
                  <a:lnTo>
                    <a:pt x="627418" y="1555432"/>
                  </a:lnTo>
                  <a:lnTo>
                    <a:pt x="609964" y="1551939"/>
                  </a:lnTo>
                  <a:lnTo>
                    <a:pt x="593144" y="1547493"/>
                  </a:lnTo>
                  <a:lnTo>
                    <a:pt x="576006" y="1543365"/>
                  </a:lnTo>
                  <a:lnTo>
                    <a:pt x="559186" y="1538601"/>
                  </a:lnTo>
                  <a:lnTo>
                    <a:pt x="542684" y="1533202"/>
                  </a:lnTo>
                  <a:lnTo>
                    <a:pt x="526181" y="1527804"/>
                  </a:lnTo>
                  <a:lnTo>
                    <a:pt x="509996" y="1521770"/>
                  </a:lnTo>
                  <a:lnTo>
                    <a:pt x="493493" y="1515736"/>
                  </a:lnTo>
                  <a:lnTo>
                    <a:pt x="477942" y="1509068"/>
                  </a:lnTo>
                  <a:lnTo>
                    <a:pt x="462074" y="1502081"/>
                  </a:lnTo>
                  <a:lnTo>
                    <a:pt x="446524" y="1495095"/>
                  </a:lnTo>
                  <a:lnTo>
                    <a:pt x="431291" y="1487473"/>
                  </a:lnTo>
                  <a:lnTo>
                    <a:pt x="416057" y="1479852"/>
                  </a:lnTo>
                  <a:lnTo>
                    <a:pt x="401141" y="1471595"/>
                  </a:lnTo>
                  <a:lnTo>
                    <a:pt x="386226" y="1463338"/>
                  </a:lnTo>
                  <a:lnTo>
                    <a:pt x="371944" y="1454446"/>
                  </a:lnTo>
                  <a:lnTo>
                    <a:pt x="357346" y="1445555"/>
                  </a:lnTo>
                  <a:lnTo>
                    <a:pt x="343382" y="1436028"/>
                  </a:lnTo>
                  <a:lnTo>
                    <a:pt x="329736" y="1426501"/>
                  </a:lnTo>
                  <a:lnTo>
                    <a:pt x="316089" y="1416339"/>
                  </a:lnTo>
                  <a:lnTo>
                    <a:pt x="302760" y="1406177"/>
                  </a:lnTo>
                  <a:lnTo>
                    <a:pt x="289431" y="1395697"/>
                  </a:lnTo>
                  <a:lnTo>
                    <a:pt x="276419" y="1384900"/>
                  </a:lnTo>
                  <a:lnTo>
                    <a:pt x="263725" y="1373785"/>
                  </a:lnTo>
                  <a:lnTo>
                    <a:pt x="251348" y="1362670"/>
                  </a:lnTo>
                  <a:lnTo>
                    <a:pt x="238971" y="1350920"/>
                  </a:lnTo>
                  <a:lnTo>
                    <a:pt x="227229" y="1339170"/>
                  </a:lnTo>
                  <a:lnTo>
                    <a:pt x="215486" y="1327103"/>
                  </a:lnTo>
                  <a:lnTo>
                    <a:pt x="204062" y="1315036"/>
                  </a:lnTo>
                  <a:lnTo>
                    <a:pt x="192954" y="1302333"/>
                  </a:lnTo>
                  <a:lnTo>
                    <a:pt x="182164" y="1289630"/>
                  </a:lnTo>
                  <a:lnTo>
                    <a:pt x="171374" y="1276928"/>
                  </a:lnTo>
                  <a:lnTo>
                    <a:pt x="161535" y="1263590"/>
                  </a:lnTo>
                  <a:lnTo>
                    <a:pt x="151380" y="1250252"/>
                  </a:lnTo>
                  <a:lnTo>
                    <a:pt x="141542" y="1236597"/>
                  </a:lnTo>
                  <a:lnTo>
                    <a:pt x="132021" y="1222624"/>
                  </a:lnTo>
                  <a:lnTo>
                    <a:pt x="122818" y="1208651"/>
                  </a:lnTo>
                  <a:lnTo>
                    <a:pt x="113932" y="1194361"/>
                  </a:lnTo>
                  <a:lnTo>
                    <a:pt x="105363" y="1180071"/>
                  </a:lnTo>
                  <a:lnTo>
                    <a:pt x="97112" y="1165145"/>
                  </a:lnTo>
                  <a:lnTo>
                    <a:pt x="89178" y="1150219"/>
                  </a:lnTo>
                  <a:lnTo>
                    <a:pt x="81561" y="1135294"/>
                  </a:lnTo>
                  <a:lnTo>
                    <a:pt x="74262" y="1120368"/>
                  </a:lnTo>
                  <a:lnTo>
                    <a:pt x="66962" y="1104808"/>
                  </a:lnTo>
                  <a:lnTo>
                    <a:pt x="60615" y="1089247"/>
                  </a:lnTo>
                  <a:lnTo>
                    <a:pt x="53951" y="1073369"/>
                  </a:lnTo>
                  <a:lnTo>
                    <a:pt x="48238" y="1057491"/>
                  </a:lnTo>
                  <a:lnTo>
                    <a:pt x="42208" y="1041612"/>
                  </a:lnTo>
                  <a:lnTo>
                    <a:pt x="37131" y="1025417"/>
                  </a:lnTo>
                  <a:lnTo>
                    <a:pt x="32053" y="1009221"/>
                  </a:lnTo>
                  <a:lnTo>
                    <a:pt x="27293" y="992390"/>
                  </a:lnTo>
                  <a:lnTo>
                    <a:pt x="23167" y="975876"/>
                  </a:lnTo>
                  <a:lnTo>
                    <a:pt x="19041" y="959363"/>
                  </a:lnTo>
                  <a:lnTo>
                    <a:pt x="15550" y="942532"/>
                  </a:lnTo>
                  <a:lnTo>
                    <a:pt x="12377" y="925701"/>
                  </a:lnTo>
                  <a:lnTo>
                    <a:pt x="9203" y="908235"/>
                  </a:lnTo>
                  <a:lnTo>
                    <a:pt x="6982" y="891087"/>
                  </a:lnTo>
                  <a:lnTo>
                    <a:pt x="4760" y="873621"/>
                  </a:lnTo>
                  <a:lnTo>
                    <a:pt x="3173" y="856472"/>
                  </a:lnTo>
                  <a:lnTo>
                    <a:pt x="1904" y="838689"/>
                  </a:lnTo>
                  <a:lnTo>
                    <a:pt x="952" y="821222"/>
                  </a:lnTo>
                  <a:lnTo>
                    <a:pt x="317" y="803439"/>
                  </a:lnTo>
                  <a:lnTo>
                    <a:pt x="0" y="785973"/>
                  </a:lnTo>
                  <a:lnTo>
                    <a:pt x="317" y="765649"/>
                  </a:lnTo>
                  <a:lnTo>
                    <a:pt x="952" y="745325"/>
                  </a:lnTo>
                  <a:lnTo>
                    <a:pt x="2221" y="725318"/>
                  </a:lnTo>
                  <a:lnTo>
                    <a:pt x="4125" y="705629"/>
                  </a:lnTo>
                  <a:lnTo>
                    <a:pt x="6030" y="685622"/>
                  </a:lnTo>
                  <a:lnTo>
                    <a:pt x="8886" y="666251"/>
                  </a:lnTo>
                  <a:lnTo>
                    <a:pt x="12377" y="646879"/>
                  </a:lnTo>
                  <a:lnTo>
                    <a:pt x="15868" y="627508"/>
                  </a:lnTo>
                  <a:lnTo>
                    <a:pt x="19993" y="608454"/>
                  </a:lnTo>
                  <a:lnTo>
                    <a:pt x="24754" y="589718"/>
                  </a:lnTo>
                  <a:lnTo>
                    <a:pt x="29831" y="570982"/>
                  </a:lnTo>
                  <a:lnTo>
                    <a:pt x="35227" y="552245"/>
                  </a:lnTo>
                  <a:lnTo>
                    <a:pt x="41256" y="534144"/>
                  </a:lnTo>
                  <a:lnTo>
                    <a:pt x="47604" y="515725"/>
                  </a:lnTo>
                  <a:lnTo>
                    <a:pt x="54268" y="497941"/>
                  </a:lnTo>
                  <a:lnTo>
                    <a:pt x="61567" y="480158"/>
                  </a:lnTo>
                  <a:lnTo>
                    <a:pt x="69501" y="462692"/>
                  </a:lnTo>
                  <a:lnTo>
                    <a:pt x="77435" y="445225"/>
                  </a:lnTo>
                  <a:lnTo>
                    <a:pt x="86004" y="428395"/>
                  </a:lnTo>
                  <a:lnTo>
                    <a:pt x="94890" y="411246"/>
                  </a:lnTo>
                  <a:lnTo>
                    <a:pt x="104093" y="395050"/>
                  </a:lnTo>
                  <a:lnTo>
                    <a:pt x="113614" y="378854"/>
                  </a:lnTo>
                  <a:lnTo>
                    <a:pt x="123770" y="362341"/>
                  </a:lnTo>
                  <a:lnTo>
                    <a:pt x="133925" y="346780"/>
                  </a:lnTo>
                  <a:lnTo>
                    <a:pt x="145033" y="330902"/>
                  </a:lnTo>
                  <a:lnTo>
                    <a:pt x="156140" y="315977"/>
                  </a:lnTo>
                  <a:lnTo>
                    <a:pt x="167565" y="301051"/>
                  </a:lnTo>
                  <a:lnTo>
                    <a:pt x="179308" y="286443"/>
                  </a:lnTo>
                  <a:lnTo>
                    <a:pt x="191367" y="271835"/>
                  </a:lnTo>
                  <a:lnTo>
                    <a:pt x="204062" y="257545"/>
                  </a:lnTo>
                  <a:lnTo>
                    <a:pt x="216756" y="243889"/>
                  </a:lnTo>
                  <a:lnTo>
                    <a:pt x="229768" y="230552"/>
                  </a:lnTo>
                  <a:lnTo>
                    <a:pt x="243731" y="217214"/>
                  </a:lnTo>
                  <a:lnTo>
                    <a:pt x="257378" y="204194"/>
                  </a:lnTo>
                  <a:lnTo>
                    <a:pt x="271342" y="191809"/>
                  </a:lnTo>
                  <a:lnTo>
                    <a:pt x="285623" y="179424"/>
                  </a:lnTo>
                  <a:lnTo>
                    <a:pt x="300539" y="167674"/>
                  </a:lnTo>
                  <a:lnTo>
                    <a:pt x="315455" y="156242"/>
                  </a:lnTo>
                  <a:lnTo>
                    <a:pt x="330688" y="145127"/>
                  </a:lnTo>
                  <a:lnTo>
                    <a:pt x="346556" y="134330"/>
                  </a:lnTo>
                  <a:lnTo>
                    <a:pt x="362106" y="124168"/>
                  </a:lnTo>
                  <a:lnTo>
                    <a:pt x="377974" y="114005"/>
                  </a:lnTo>
                  <a:lnTo>
                    <a:pt x="394477" y="104479"/>
                  </a:lnTo>
                  <a:lnTo>
                    <a:pt x="410980" y="94952"/>
                  </a:lnTo>
                  <a:lnTo>
                    <a:pt x="428117" y="86060"/>
                  </a:lnTo>
                  <a:lnTo>
                    <a:pt x="444937" y="77803"/>
                  </a:lnTo>
                  <a:lnTo>
                    <a:pt x="462392" y="69546"/>
                  </a:lnTo>
                  <a:lnTo>
                    <a:pt x="479529" y="61925"/>
                  </a:lnTo>
                  <a:lnTo>
                    <a:pt x="497619" y="54621"/>
                  </a:lnTo>
                  <a:lnTo>
                    <a:pt x="515391" y="47634"/>
                  </a:lnTo>
                  <a:lnTo>
                    <a:pt x="533480" y="41283"/>
                  </a:lnTo>
                  <a:lnTo>
                    <a:pt x="551570" y="35567"/>
                  </a:lnTo>
                  <a:lnTo>
                    <a:pt x="570294" y="29851"/>
                  </a:lnTo>
                  <a:lnTo>
                    <a:pt x="589018" y="24770"/>
                  </a:lnTo>
                  <a:lnTo>
                    <a:pt x="607742" y="20324"/>
                  </a:lnTo>
                  <a:lnTo>
                    <a:pt x="627101" y="15878"/>
                  </a:lnTo>
                  <a:lnTo>
                    <a:pt x="646143" y="12385"/>
                  </a:lnTo>
                  <a:lnTo>
                    <a:pt x="665501" y="9209"/>
                  </a:lnTo>
                  <a:lnTo>
                    <a:pt x="685178" y="6351"/>
                  </a:lnTo>
                  <a:lnTo>
                    <a:pt x="704854" y="4128"/>
                  </a:lnTo>
                  <a:lnTo>
                    <a:pt x="724530" y="2223"/>
                  </a:lnTo>
                  <a:lnTo>
                    <a:pt x="744524" y="952"/>
                  </a:lnTo>
                  <a:lnTo>
                    <a:pt x="764835" y="317"/>
                  </a:lnTo>
                  <a:lnTo>
                    <a:pt x="784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rgbClr val="EDD5A5"/>
                    </a:gs>
                    <a:gs pos="83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014095" y="1317625"/>
            <a:ext cx="3175000" cy="1043893"/>
            <a:chOff x="1903445" y="1480457"/>
            <a:chExt cx="2307771" cy="1045029"/>
          </a:xfrm>
        </p:grpSpPr>
        <p:sp>
          <p:nvSpPr>
            <p:cNvPr id="7" name="矩形 6"/>
            <p:cNvSpPr/>
            <p:nvPr/>
          </p:nvSpPr>
          <p:spPr>
            <a:xfrm>
              <a:off x="1903445" y="1480457"/>
              <a:ext cx="2307771" cy="1045029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" name="Rectangle 23"/>
            <p:cNvSpPr/>
            <p:nvPr/>
          </p:nvSpPr>
          <p:spPr>
            <a:xfrm>
              <a:off x="1903445" y="1729803"/>
              <a:ext cx="2307771" cy="700532"/>
            </a:xfrm>
            <a:prstGeom prst="rect">
              <a:avLst/>
            </a:prstGeom>
          </p:spPr>
          <p:txBody>
            <a:bodyPr>
              <a:spAutoFit/>
            </a:bodyPr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合理的设计和构建在软件开发中非常重要；</a:t>
              </a:r>
              <a:endPara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数据是</a:t>
              </a:r>
              <a:r>
                <a:rPr lang="en-US" altLang="zh-CN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Web</a:t>
              </a:r>
              <a:r>
                <a:rPr lang="zh-CN" altLang="en-US" sz="12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项目的核心点；</a:t>
              </a:r>
              <a:endPara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5" grpId="0"/>
      <p:bldP spid="55" grpId="0"/>
      <p:bldP spid="56" grpId="0" animBg="1"/>
      <p:bldP spid="57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48"/>
          <p:cNvSpPr/>
          <p:nvPr/>
        </p:nvSpPr>
        <p:spPr>
          <a:xfrm rot="16200000" flipH="1">
            <a:off x="4428332" y="221456"/>
            <a:ext cx="50800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44863" y="152400"/>
            <a:ext cx="1027112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曹聚丰</a:t>
            </a:r>
            <a:endParaRPr lang="zh-CN" altLang="en-US" sz="1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56" name="Isosceles Triangle 45"/>
          <p:cNvSpPr/>
          <p:nvPr/>
        </p:nvSpPr>
        <p:spPr>
          <a:xfrm rot="5400000">
            <a:off x="4675188" y="2070100"/>
            <a:ext cx="52387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06950" y="2000250"/>
            <a:ext cx="1249363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黄新源</a:t>
            </a:r>
            <a:endParaRPr lang="zh-CN" altLang="en-US" sz="1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4808538" y="3727450"/>
            <a:ext cx="2308225" cy="1047750"/>
            <a:chOff x="1903445" y="1477714"/>
            <a:chExt cx="2307771" cy="1047772"/>
          </a:xfrm>
        </p:grpSpPr>
        <p:sp>
          <p:nvSpPr>
            <p:cNvPr id="59" name="文本框 58"/>
            <p:cNvSpPr txBox="1"/>
            <p:nvPr/>
          </p:nvSpPr>
          <p:spPr>
            <a:xfrm>
              <a:off x="1903445" y="1482477"/>
              <a:ext cx="2307771" cy="261942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03445" y="1477714"/>
              <a:ext cx="2307771" cy="104777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1" name="Rectangle 23"/>
            <p:cNvSpPr/>
            <p:nvPr/>
          </p:nvSpPr>
          <p:spPr>
            <a:xfrm>
              <a:off x="1903445" y="1730132"/>
              <a:ext cx="2307771" cy="7572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单击添加文本，这一年公司发生的大记事在某某创始人的领到下大家齐心协力，风雨兼程的走过十载春秋，现今公司已经壮大成行业的领军者！</a:t>
              </a:r>
              <a:endParaRPr lang="zh-CN" altLang="en-US" sz="9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906963" y="215900"/>
            <a:ext cx="2327275" cy="1536700"/>
            <a:chOff x="4906410" y="216325"/>
            <a:chExt cx="2327308" cy="1535576"/>
          </a:xfrm>
        </p:grpSpPr>
        <p:sp>
          <p:nvSpPr>
            <p:cNvPr id="51" name="文本框 50"/>
            <p:cNvSpPr txBox="1"/>
            <p:nvPr/>
          </p:nvSpPr>
          <p:spPr>
            <a:xfrm>
              <a:off x="4906410" y="216325"/>
              <a:ext cx="2308258" cy="2617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906410" y="224257"/>
              <a:ext cx="2308258" cy="1522885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4925460" y="1326762"/>
              <a:ext cx="2308258" cy="4251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单击添加文本，这一年公司发生的大记事在某某创始人的领到下大家齐心协力</a:t>
              </a:r>
              <a:endParaRPr lang="zh-CN" altLang="en-US" sz="9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906410" y="478071"/>
              <a:ext cx="2308258" cy="8534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38" name="Isosceles Triangle 48"/>
          <p:cNvSpPr/>
          <p:nvPr/>
        </p:nvSpPr>
        <p:spPr>
          <a:xfrm rot="16200000" flipH="1">
            <a:off x="4427538" y="3727450"/>
            <a:ext cx="52387" cy="87313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344863" y="3659188"/>
            <a:ext cx="9906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陶敬鹏</a:t>
            </a:r>
            <a:endParaRPr lang="zh-CN" altLang="en-US" sz="14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521200" y="-4763"/>
            <a:ext cx="101600" cy="5170488"/>
            <a:chOff x="4520930" y="-4831"/>
            <a:chExt cx="102141" cy="5170972"/>
          </a:xfrm>
        </p:grpSpPr>
        <p:grpSp>
          <p:nvGrpSpPr>
            <p:cNvPr id="18448" name="Group 1"/>
            <p:cNvGrpSpPr/>
            <p:nvPr/>
          </p:nvGrpSpPr>
          <p:grpSpPr bwMode="auto">
            <a:xfrm>
              <a:off x="4558420" y="-4831"/>
              <a:ext cx="27161" cy="2664000"/>
              <a:chOff x="6077893" y="2108487"/>
              <a:chExt cx="36214" cy="1552769"/>
            </a:xfrm>
          </p:grpSpPr>
          <p:cxnSp>
            <p:nvCxnSpPr>
              <p:cNvPr id="12" name="Straight Connector 14"/>
              <p:cNvCxnSpPr/>
              <p:nvPr/>
            </p:nvCxnSpPr>
            <p:spPr>
              <a:xfrm>
                <a:off x="6115153" y="2108487"/>
                <a:ext cx="0" cy="1552813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24"/>
              <p:cNvCxnSpPr/>
              <p:nvPr/>
            </p:nvCxnSpPr>
            <p:spPr>
              <a:xfrm>
                <a:off x="6076850" y="2108487"/>
                <a:ext cx="0" cy="1552813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Group 2"/>
            <p:cNvGrpSpPr/>
            <p:nvPr/>
          </p:nvGrpSpPr>
          <p:grpSpPr bwMode="auto">
            <a:xfrm>
              <a:off x="4558420" y="1747075"/>
              <a:ext cx="27161" cy="2160000"/>
              <a:chOff x="6077893" y="3797444"/>
              <a:chExt cx="36214" cy="1371599"/>
            </a:xfrm>
          </p:grpSpPr>
          <p:cxnSp>
            <p:nvCxnSpPr>
              <p:cNvPr id="15" name="Straight Connector 19"/>
              <p:cNvCxnSpPr/>
              <p:nvPr/>
            </p:nvCxnSpPr>
            <p:spPr>
              <a:xfrm>
                <a:off x="6115153" y="3796981"/>
                <a:ext cx="0" cy="13721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25"/>
              <p:cNvCxnSpPr/>
              <p:nvPr/>
            </p:nvCxnSpPr>
            <p:spPr>
              <a:xfrm>
                <a:off x="6076850" y="3796981"/>
                <a:ext cx="0" cy="1372101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50" name="Group 3"/>
            <p:cNvGrpSpPr/>
            <p:nvPr/>
          </p:nvGrpSpPr>
          <p:grpSpPr bwMode="auto">
            <a:xfrm>
              <a:off x="4558420" y="3618141"/>
              <a:ext cx="27161" cy="1548000"/>
              <a:chOff x="6077893" y="5305231"/>
              <a:chExt cx="36214" cy="1552769"/>
            </a:xfrm>
          </p:grpSpPr>
          <p:cxnSp>
            <p:nvCxnSpPr>
              <p:cNvPr id="18" name="Straight Connector 21"/>
              <p:cNvCxnSpPr/>
              <p:nvPr/>
            </p:nvCxnSpPr>
            <p:spPr>
              <a:xfrm>
                <a:off x="6115153" y="5305274"/>
                <a:ext cx="0" cy="1552726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6"/>
              <p:cNvCxnSpPr/>
              <p:nvPr/>
            </p:nvCxnSpPr>
            <p:spPr>
              <a:xfrm>
                <a:off x="6076850" y="5305274"/>
                <a:ext cx="0" cy="1552726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41"/>
            <p:cNvSpPr/>
            <p:nvPr/>
          </p:nvSpPr>
          <p:spPr>
            <a:xfrm>
              <a:off x="4520930" y="2062288"/>
              <a:ext cx="102141" cy="10161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Oval 16"/>
            <p:cNvSpPr/>
            <p:nvPr/>
          </p:nvSpPr>
          <p:spPr>
            <a:xfrm>
              <a:off x="4520930" y="223791"/>
              <a:ext cx="102141" cy="10161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3" name="Oval 16"/>
            <p:cNvSpPr/>
            <p:nvPr/>
          </p:nvSpPr>
          <p:spPr>
            <a:xfrm>
              <a:off x="4520930" y="3729320"/>
              <a:ext cx="102141" cy="10319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128838" y="2062163"/>
            <a:ext cx="2308225" cy="1262062"/>
            <a:chOff x="2129520" y="2062466"/>
            <a:chExt cx="2307772" cy="1261133"/>
          </a:xfrm>
        </p:grpSpPr>
        <p:sp>
          <p:nvSpPr>
            <p:cNvPr id="39" name="文本框 38"/>
            <p:cNvSpPr txBox="1"/>
            <p:nvPr/>
          </p:nvSpPr>
          <p:spPr>
            <a:xfrm>
              <a:off x="2129520" y="2062466"/>
              <a:ext cx="2307772" cy="26174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</a:rPr>
                <a:t>重大事件名称</a:t>
              </a:r>
              <a:endParaRPr lang="zh-CN" altLang="en-US" sz="11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29520" y="2324210"/>
              <a:ext cx="2307772" cy="999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129520" y="2324210"/>
              <a:ext cx="2307772" cy="99938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4" name="Oval 53"/>
            <p:cNvSpPr>
              <a:spLocks noChangeAspect="1"/>
            </p:cNvSpPr>
            <p:nvPr/>
          </p:nvSpPr>
          <p:spPr>
            <a:xfrm rot="10800000" flipV="1">
              <a:off x="3108815" y="2649409"/>
              <a:ext cx="349181" cy="348993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latin typeface="FontAwesome" pitchFamily="2" charset="0"/>
                </a:rPr>
                <a:t></a:t>
              </a:r>
              <a:endParaRPr lang="en-US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FontAwesome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5" grpId="0"/>
      <p:bldP spid="56" grpId="0" animBg="1"/>
      <p:bldP spid="57" grpId="0"/>
      <p:bldP spid="38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208088" y="2349500"/>
            <a:ext cx="12493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分工</a:t>
            </a: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43338" y="2349500"/>
            <a:ext cx="12493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合作</a:t>
            </a: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53" name="Rectangle 37"/>
          <p:cNvSpPr/>
          <p:nvPr/>
        </p:nvSpPr>
        <p:spPr>
          <a:xfrm>
            <a:off x="3248025" y="2717800"/>
            <a:ext cx="23669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合作共赢，杜绝加班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94463" y="2349500"/>
            <a:ext cx="12493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交流</a:t>
            </a: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56" name="Rectangle 37"/>
          <p:cNvSpPr/>
          <p:nvPr/>
        </p:nvSpPr>
        <p:spPr>
          <a:xfrm>
            <a:off x="5880735" y="2717800"/>
            <a:ext cx="23653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积极交流，避免冲突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334000" y="4121150"/>
            <a:ext cx="12477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气氛</a:t>
            </a: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59" name="Rectangle 37"/>
          <p:cNvSpPr/>
          <p:nvPr/>
        </p:nvSpPr>
        <p:spPr>
          <a:xfrm>
            <a:off x="4737100" y="4373563"/>
            <a:ext cx="23669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Lao UI" panose="020B0502040204020203" pitchFamily="34" charset="0"/>
              </a:rPr>
              <a:t>气氛高昂，</a:t>
            </a:r>
            <a:r>
              <a:rPr lang="en-US" alt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Lao UI" panose="020B0502040204020203" pitchFamily="34" charset="0"/>
              </a:rPr>
              <a:t>BUG</a:t>
            </a:r>
            <a:r>
              <a:rPr lang="zh-CN" altLang="en-US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Lao UI" panose="020B0502040204020203" pitchFamily="34" charset="0"/>
              </a:rPr>
              <a:t>不慌</a:t>
            </a:r>
            <a:endParaRPr lang="zh-CN" altLang="en-US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ea"/>
              <a:cs typeface="Lao UI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452688" y="4121150"/>
            <a:ext cx="12477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技能</a:t>
            </a:r>
            <a:endParaRPr lang="zh-CN" alt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sp>
        <p:nvSpPr>
          <p:cNvPr id="62" name="Rectangle 37"/>
          <p:cNvSpPr/>
          <p:nvPr/>
        </p:nvSpPr>
        <p:spPr>
          <a:xfrm>
            <a:off x="1855788" y="4373563"/>
            <a:ext cx="2366962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提升技能，荣升大神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052570" y="1480820"/>
            <a:ext cx="765175" cy="765175"/>
            <a:chOff x="4108882" y="1486287"/>
            <a:chExt cx="765423" cy="765385"/>
          </a:xfrm>
        </p:grpSpPr>
        <p:sp>
          <p:nvSpPr>
            <p:cNvPr id="36" name="Rectangle 22"/>
            <p:cNvSpPr/>
            <p:nvPr/>
          </p:nvSpPr>
          <p:spPr>
            <a:xfrm>
              <a:off x="4108882" y="1486287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4253392" y="1680015"/>
              <a:ext cx="468464" cy="387456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+mn-ea"/>
                <a:cs typeface="Lao UI" panose="020B0502040204020203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478598" y="1490980"/>
            <a:ext cx="765175" cy="765175"/>
            <a:chOff x="1430846" y="1486287"/>
            <a:chExt cx="765423" cy="765385"/>
          </a:xfrm>
        </p:grpSpPr>
        <p:sp>
          <p:nvSpPr>
            <p:cNvPr id="39" name="Rectangle 13"/>
            <p:cNvSpPr/>
            <p:nvPr/>
          </p:nvSpPr>
          <p:spPr>
            <a:xfrm>
              <a:off x="1430846" y="1486287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40" name="Freeform 100"/>
            <p:cNvSpPr/>
            <p:nvPr/>
          </p:nvSpPr>
          <p:spPr bwMode="auto">
            <a:xfrm>
              <a:off x="1602352" y="1657784"/>
              <a:ext cx="365243" cy="411276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a typeface="+mn-ea"/>
                <a:cs typeface="Lao UI" panose="020B0502040204020203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657475" y="3306763"/>
            <a:ext cx="765175" cy="765175"/>
            <a:chOff x="2657114" y="3306918"/>
            <a:chExt cx="765423" cy="765385"/>
          </a:xfrm>
        </p:grpSpPr>
        <p:sp>
          <p:nvSpPr>
            <p:cNvPr id="42" name="Rectangle 26"/>
            <p:cNvSpPr/>
            <p:nvPr/>
          </p:nvSpPr>
          <p:spPr>
            <a:xfrm>
              <a:off x="2657114" y="3306918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2743063" y="3564765"/>
              <a:ext cx="605458" cy="213916"/>
              <a:chOff x="1441430" y="4357700"/>
              <a:chExt cx="503238" cy="177800"/>
            </a:xfrm>
            <a:solidFill>
              <a:schemeClr val="bg1"/>
            </a:solidFill>
          </p:grpSpPr>
          <p:sp>
            <p:nvSpPr>
              <p:cNvPr id="44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45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46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a typeface="+mn-ea"/>
                  <a:cs typeface="Lao UI" panose="020B0502040204020203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5607050" y="3307080"/>
            <a:ext cx="765175" cy="765175"/>
            <a:chOff x="6721309" y="1486287"/>
            <a:chExt cx="765423" cy="765385"/>
          </a:xfrm>
        </p:grpSpPr>
        <p:sp>
          <p:nvSpPr>
            <p:cNvPr id="63" name="Rectangle 16"/>
            <p:cNvSpPr/>
            <p:nvPr/>
          </p:nvSpPr>
          <p:spPr>
            <a:xfrm>
              <a:off x="6721309" y="1486287"/>
              <a:ext cx="765423" cy="7653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grpSp>
          <p:nvGrpSpPr>
            <p:cNvPr id="64" name="Group 68"/>
            <p:cNvGrpSpPr/>
            <p:nvPr/>
          </p:nvGrpSpPr>
          <p:grpSpPr>
            <a:xfrm>
              <a:off x="6911180" y="1670021"/>
              <a:ext cx="405503" cy="406194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65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6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7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8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69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0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1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2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  <p:sp>
            <p:nvSpPr>
              <p:cNvPr id="73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  <a:cs typeface="Lao UI" panose="020B0502040204020203" pitchFamily="34" charset="0"/>
                </a:endParaRPr>
              </a:p>
            </p:txBody>
          </p:sp>
        </p:grpSp>
      </p:grpSp>
      <p:sp>
        <p:nvSpPr>
          <p:cNvPr id="48" name="文本框 48"/>
          <p:cNvSpPr txBox="1">
            <a:spLocks noChangeArrowheads="1"/>
          </p:cNvSpPr>
          <p:nvPr/>
        </p:nvSpPr>
        <p:spPr bwMode="auto">
          <a:xfrm>
            <a:off x="3692525" y="224790"/>
            <a:ext cx="17430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团队总结</a:t>
            </a:r>
            <a:endParaRPr lang="zh-CN" altLang="en-US" sz="2800" dirty="0" smtClean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</a:endParaRPr>
          </a:p>
        </p:txBody>
      </p:sp>
      <p:sp>
        <p:nvSpPr>
          <p:cNvPr id="51" name="Content Placeholder 2"/>
          <p:cNvSpPr txBox="1"/>
          <p:nvPr/>
        </p:nvSpPr>
        <p:spPr>
          <a:xfrm>
            <a:off x="1760855" y="732155"/>
            <a:ext cx="5622925" cy="3124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775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TFW</a:t>
            </a:r>
            <a:r>
              <a:rPr lang="zh-CN" altLang="en-US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Team For Win</a:t>
            </a:r>
            <a:r>
              <a:rPr lang="zh-CN" altLang="en-US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）</a:t>
            </a:r>
            <a:endParaRPr lang="zh-CN" altLang="en-US" dirty="0" smtClean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538289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554605" y="485775"/>
            <a:ext cx="1044575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7"/>
          <p:cNvSpPr/>
          <p:nvPr/>
        </p:nvSpPr>
        <p:spPr>
          <a:xfrm>
            <a:off x="677545" y="2717800"/>
            <a:ext cx="2366963" cy="368300"/>
          </a:xfrm>
          <a:prstGeom prst="rect">
            <a:avLst/>
          </a:prstGeom>
        </p:spPr>
        <p:txBody>
          <a:bodyPr>
            <a:spAutoFit/>
          </a:bodyPr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合理分工，高效工作</a:t>
            </a:r>
            <a:endParaRPr lang="zh-CN" sz="1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a typeface="Open Sans Light" panose="020B0306030504020204" pitchFamily="34" charset="0"/>
              <a:cs typeface="Lao UI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6699250" y="1496695"/>
            <a:ext cx="765175" cy="775970"/>
            <a:chOff x="5718687" y="1792143"/>
            <a:chExt cx="414636" cy="414636"/>
          </a:xfrm>
        </p:grpSpPr>
        <p:sp>
          <p:nvSpPr>
            <p:cNvPr id="9" name="Oval 53"/>
            <p:cNvSpPr>
              <a:spLocks noChangeAspect="1"/>
            </p:cNvSpPr>
            <p:nvPr/>
          </p:nvSpPr>
          <p:spPr>
            <a:xfrm>
              <a:off x="5718687" y="1792143"/>
              <a:ext cx="414636" cy="41463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endParaRPr>
            </a:p>
          </p:txBody>
        </p:sp>
        <p:sp>
          <p:nvSpPr>
            <p:cNvPr id="26" name="MH_Other_3"/>
            <p:cNvSpPr/>
            <p:nvPr>
              <p:custDataLst>
                <p:tags r:id="rId1"/>
              </p:custDataLst>
            </p:nvPr>
          </p:nvSpPr>
          <p:spPr>
            <a:xfrm>
              <a:off x="5818390" y="1898582"/>
              <a:ext cx="215231" cy="201758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87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  <p:bldP spid="55" grpId="0"/>
      <p:bldP spid="56" grpId="0"/>
      <p:bldP spid="58" grpId="0"/>
      <p:bldP spid="59" grpId="0"/>
      <p:bldP spid="61" grpId="0"/>
      <p:bldP spid="62" grpId="0"/>
      <p:bldP spid="48" grpId="0"/>
      <p:bldP spid="51" grpId="0"/>
      <p:bldP spid="7" grpId="0"/>
    </p:bldLst>
  </p:timing>
</p:sld>
</file>

<file path=ppt/tags/tag1.xml><?xml version="1.0" encoding="utf-8"?>
<p:tagLst xmlns:p="http://schemas.openxmlformats.org/presentationml/2006/main">
  <p:tag name="MH" val="20151007232237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51007232237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51007232237"/>
  <p:tag name="MH_LIBRARY" val="GRAPHIC"/>
  <p:tag name="MH_TYPE" val="Other"/>
  <p:tag name="MH_ORDER" val="5"/>
</p:tagLst>
</file>

<file path=ppt/tags/tag4.xml><?xml version="1.0" encoding="utf-8"?>
<p:tagLst xmlns:p="http://schemas.openxmlformats.org/presentationml/2006/main">
  <p:tag name="MH" val="20151007232237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51007232237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51007232237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51007232237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51007232237"/>
  <p:tag name="MH_LIBRARY" val="GRAPHIC"/>
  <p:tag name="MH_TYPE" val="SubTitle"/>
  <p:tag name="MH_ORDER" val="1"/>
</p:tagLst>
</file>

<file path=ppt/tags/tag9.xml><?xml version="1.0" encoding="utf-8"?>
<p:tagLst xmlns:p="http://schemas.openxmlformats.org/presentationml/2006/main">
  <p:tag name="MH" val="20151008134811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金黄-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CF99"/>
      </a:accent1>
      <a:accent2>
        <a:srgbClr val="23223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英文">
      <a:majorFont>
        <a:latin typeface="华文细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全屏显示(16:9)</PresentationFormat>
  <Paragraphs>146</Paragraphs>
  <Slides>10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Segoe UI</vt:lpstr>
      <vt:lpstr>方正兰亭黑简体</vt:lpstr>
      <vt:lpstr>Nexa Light</vt:lpstr>
      <vt:lpstr>微软雅黑</vt:lpstr>
      <vt:lpstr>Times New Roman</vt:lpstr>
      <vt:lpstr>Lao UI</vt:lpstr>
      <vt:lpstr>Calibri</vt:lpstr>
      <vt:lpstr>华文细黑</vt:lpstr>
      <vt:lpstr>FontAwesome</vt:lpstr>
      <vt:lpstr>Open Sans Light</vt:lpstr>
      <vt:lpstr>MS Mincho</vt:lpstr>
      <vt:lpstr>黑体</vt:lpstr>
      <vt:lpstr>Arial Unicode MS</vt:lpstr>
      <vt:lpstr>华文细黑</vt:lpstr>
      <vt:lpstr>Vrinda</vt:lpstr>
      <vt:lpstr>Segoe Print</vt:lpstr>
      <vt:lpstr>Yu Gothic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Administrator</cp:lastModifiedBy>
  <cp:revision>127</cp:revision>
  <dcterms:created xsi:type="dcterms:W3CDTF">2014-09-01T14:19:00Z</dcterms:created>
  <dcterms:modified xsi:type="dcterms:W3CDTF">2017-10-25T09:54:50Z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