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阿达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阿三大苏打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 H</dc:creator>
  <cp:lastModifiedBy>ai-矩阵-念恩</cp:lastModifiedBy>
  <cp:revision>3</cp:revision>
  <dcterms:created xsi:type="dcterms:W3CDTF">2023-08-09T12:44:00Z</dcterms:created>
  <dcterms:modified xsi:type="dcterms:W3CDTF">2025-06-27T02:59:19Z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3D6E8CAC78A642E690AC5F6C204BC06B_12</vt:lpwstr>
  </property>
</Properties>
</file>