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2CE1-6ACC-CFF3-FDCA-9D6B4AE95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0F6C1-1BBC-7413-7BF1-CD7258A4B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B95F-0277-A041-67BA-A5A3F376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A7F5-74A4-FC4D-AF8D-228383472F82}" type="datetimeFigureOut">
              <a:rPr lang="en-JP" smtClean="0"/>
              <a:t>2022/08/05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1520-ECAF-0FAA-7008-9459875F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4A8E-23F6-3361-2A02-8E5CAC90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FB4-AB7E-CE4D-A4C2-D285EE420F3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454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35D8-92F8-BC58-A688-0E469A2A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DF454-15D5-87C8-7B66-3054C611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C01F-3D1E-CA9B-5710-F92D69D4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A7F5-74A4-FC4D-AF8D-228383472F82}" type="datetimeFigureOut">
              <a:rPr lang="en-JP" smtClean="0"/>
              <a:t>2022/08/05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65AD-3BAC-1AAF-2E7B-2531D064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505DA-B3E5-68C2-2D15-477F7538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FB4-AB7E-CE4D-A4C2-D285EE420F3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4938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013AA-36FA-6168-B2B7-822FB47B7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A2A7B-04B6-30D7-751D-9BC911C65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663A4-DAB3-5FD8-C2A5-DDD8549D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A7F5-74A4-FC4D-AF8D-228383472F82}" type="datetimeFigureOut">
              <a:rPr lang="en-JP" smtClean="0"/>
              <a:t>2022/08/05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2211-F1A6-3033-41D2-95353435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8329-BF77-4151-461A-F2F7F9A4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FB4-AB7E-CE4D-A4C2-D285EE420F3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751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B7AB-9E31-F14D-94F6-230D7BB7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095B-50DB-3251-F26B-FA63E5C0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BAD3-DCC3-6F29-14CE-A48E6784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A7F5-74A4-FC4D-AF8D-228383472F82}" type="datetimeFigureOut">
              <a:rPr lang="en-JP" smtClean="0"/>
              <a:t>2022/08/05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18B5-1E64-555D-EB35-BD601F3E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E5465-FB90-0BEC-D8D5-B87C746B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FB4-AB7E-CE4D-A4C2-D285EE420F3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804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E8A5-E975-FBD2-1035-F9582725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72ACB-2933-86D3-7C3A-0F883EE7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B592-A814-14F6-B58E-1CDC141A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A7F5-74A4-FC4D-AF8D-228383472F82}" type="datetimeFigureOut">
              <a:rPr lang="en-JP" smtClean="0"/>
              <a:t>2022/08/05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B685-CDF5-A83A-12A0-DD1A7F8D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CA78-3A33-60CF-AFFF-D113F798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FB4-AB7E-CE4D-A4C2-D285EE420F3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2201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7751-7440-D004-B123-80628D0A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D16E-96C2-5A52-1F2E-E1472780E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FD75D-5BEC-F1AC-5221-14FDBB11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F59E5-35A4-5E0C-C5B1-C963CA5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A7F5-74A4-FC4D-AF8D-228383472F82}" type="datetimeFigureOut">
              <a:rPr lang="en-JP" smtClean="0"/>
              <a:t>2022/08/05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CF618-7CCA-BCCA-A928-FF132281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00C7-B30F-B7E7-9091-3AAAE2CF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FB4-AB7E-CE4D-A4C2-D285EE420F3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014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72BE-8985-0D0E-5C9C-89CCF0F4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ECD66-A88D-9473-A382-F6D169E69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6BC58-38EC-1976-3442-E2B5EA8C4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DBCB0-412A-B68C-D2C2-8C31D7F84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A9E2F-7F0D-8E73-1D5F-F05DEE3A2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145A1-687F-ECBC-3639-C6FEA4FA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A7F5-74A4-FC4D-AF8D-228383472F82}" type="datetimeFigureOut">
              <a:rPr lang="en-JP" smtClean="0"/>
              <a:t>2022/08/05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6009F-7773-F3F6-D6A4-1DFAD6AF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CC840-022A-8BD9-BA1C-2A7806C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FB4-AB7E-CE4D-A4C2-D285EE420F3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18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7125-CF66-7864-8EBC-0518C9BC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43CC2-1D65-18C0-FBF3-FF4F17FC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A7F5-74A4-FC4D-AF8D-228383472F82}" type="datetimeFigureOut">
              <a:rPr lang="en-JP" smtClean="0"/>
              <a:t>2022/08/05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7174F-B7D1-F2ED-3678-19EF2C38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1C6E9-F484-D260-E2AD-679F97D0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FB4-AB7E-CE4D-A4C2-D285EE420F3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765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BF7BB-64EF-6256-050C-E4D130CD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A7F5-74A4-FC4D-AF8D-228383472F82}" type="datetimeFigureOut">
              <a:rPr lang="en-JP" smtClean="0"/>
              <a:t>2022/08/05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931D7-69AC-3DC4-90BF-68936A5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384A1-DC01-C9E9-B067-FF6592DF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FB4-AB7E-CE4D-A4C2-D285EE420F3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1913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0494-F534-113B-4017-21356F5B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0AAD-F27A-67BA-0275-F2AF5842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8F9-FB65-06FB-616A-265031CEB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526D4-4557-09FD-C25D-167A92FC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A7F5-74A4-FC4D-AF8D-228383472F82}" type="datetimeFigureOut">
              <a:rPr lang="en-JP" smtClean="0"/>
              <a:t>2022/08/05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8533-6C31-7249-0548-12062BCC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53199-32FC-B4CB-A921-3CC85A7C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FB4-AB7E-CE4D-A4C2-D285EE420F3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5867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967A-8EA1-344F-4FF1-0CAAACDB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481F7-E1F6-AECD-CF5B-2ACD974FE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67AF9-3E6E-E5C3-59D2-DE428EBC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88489-54F6-B7B5-EB84-AA231AE2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A7F5-74A4-FC4D-AF8D-228383472F82}" type="datetimeFigureOut">
              <a:rPr lang="en-JP" smtClean="0"/>
              <a:t>2022/08/05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13E27-C48A-492F-DDB9-79B7F928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1346E-253C-230C-FE34-59A087E4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FB4-AB7E-CE4D-A4C2-D285EE420F3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06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4C5AA-4DB5-DCEC-4B0C-BD8138D8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1AC0-C314-EE28-2E4B-189F569E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0868C-0148-E717-79C3-280FB30B4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A7F5-74A4-FC4D-AF8D-228383472F82}" type="datetimeFigureOut">
              <a:rPr lang="en-JP" smtClean="0"/>
              <a:t>2022/08/05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129F-DF69-C846-03D0-7DA1AF9C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89A9-E1B3-BD9E-73E6-6230254BF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67FB4-AB7E-CE4D-A4C2-D285EE420F3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2011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A8CD-6CC9-0BDC-3F84-70675DA0F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5DBA0-B69E-D266-A26D-2C6D3D75D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基础知识，数据可视化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9417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0F6E-9758-74DF-9451-391C764E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几个通用的可视化工具包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B6CA-BCB1-5202-5FDA-D3B1F3B9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</a:p>
          <a:p>
            <a:r>
              <a:rPr lang="en-US" altLang="zh-CN" dirty="0"/>
              <a:t>seaborn</a:t>
            </a:r>
          </a:p>
          <a:p>
            <a:r>
              <a:rPr lang="en-US" altLang="zh-CN" dirty="0" err="1"/>
              <a:t>plotly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9327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FBA2-19AF-1F5C-2A0B-EDA4A66B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今天主要讲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C0957-D5C2-DA27-4221-54936544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点状图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JP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线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状</a:t>
            </a:r>
            <a:r>
              <a:rPr lang="en-JP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图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ja-JP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直方图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箱形图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JP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JP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JP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3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E75F-F9BB-C0AA-657D-5312B93D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2D点状图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B0E6B-5B77-810C-7834-BC677E8E8818}"/>
              </a:ext>
            </a:extLst>
          </p:cNvPr>
          <p:cNvSpPr txBox="1"/>
          <p:nvPr/>
        </p:nvSpPr>
        <p:spPr>
          <a:xfrm>
            <a:off x="457200" y="3030128"/>
            <a:ext cx="4989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Menlo" panose="020B0609030804020204" pitchFamily="49" charset="0"/>
              </a:rPr>
              <a:t>读取数据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tips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sns.load_dataset</a:t>
            </a:r>
            <a:r>
              <a:rPr lang="en-US" b="0" dirty="0">
                <a:effectLst/>
                <a:latin typeface="Menlo" panose="020B0609030804020204" pitchFamily="49" charset="0"/>
              </a:rPr>
              <a:t>("tips")</a:t>
            </a:r>
          </a:p>
        </p:txBody>
      </p:sp>
      <p:pic>
        <p:nvPicPr>
          <p:cNvPr id="8" name="Picture 7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49872A9B-FB93-77FF-2212-FE353193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23" y="2215777"/>
            <a:ext cx="6007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5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FEC7-19FD-D0B4-F822-5E370867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880F-0B1D-93F3-4F81-520B825B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大家打开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vscode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开始写代码</a:t>
            </a:r>
            <a:endParaRPr lang="en-JP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31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FD22-8E34-55F9-5A2E-9949A82E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置信区间</a:t>
            </a:r>
            <a:endParaRPr lang="en-JP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33909-1A1C-DF36-9651-27AFE1194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JP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一般是</a:t>
                </a:r>
                <a:r>
                  <a:rPr lang="zh-CN" altLang="en-US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:r>
                  <a:rPr lang="en-US" altLang="zh-CN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95%</a:t>
                </a:r>
                <a:r>
                  <a:rPr lang="ja-JP" altLang="en-US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置信区间</a:t>
                </a:r>
                <a:endParaRPr lang="en-US" altLang="ja-JP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r>
                  <a:rPr lang="ja-JP" altLang="en-US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首先假设数据是正态分布所以</a:t>
                </a:r>
                <a:r>
                  <a:rPr lang="en-US" altLang="zh-CN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95%</a:t>
                </a:r>
                <a:r>
                  <a:rPr lang="zh-CN" altLang="en-US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区间的 </a:t>
                </a:r>
                <a:r>
                  <a:rPr lang="en-US" altLang="zh-CN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z-score</a:t>
                </a:r>
                <a:r>
                  <a:rPr lang="zh-CN" altLang="en-US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:r>
                  <a:rPr lang="en-US" altLang="zh-CN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=</a:t>
                </a:r>
                <a:r>
                  <a:rPr lang="zh-CN" altLang="en-US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:r>
                  <a:rPr lang="en-US" altLang="zh-CN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1.959964</a:t>
                </a:r>
              </a:p>
              <a:p>
                <a:r>
                  <a:rPr lang="en-US" dirty="0" err="1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计算平均值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err="1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和标准差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:endParaRPr 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r>
                  <a:rPr lang="en-JP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假设数据有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JP" i="1" dirty="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n</m:t>
                    </m:r>
                  </m:oMath>
                </a14:m>
                <a:r>
                  <a:rPr lang="en-JP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个数据</a:t>
                </a:r>
              </a:p>
              <a:p>
                <a:r>
                  <a:rPr lang="en-JP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标准错误值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altLang="zh-CN" b="0" i="0" smtClean="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s</m:t>
                    </m:r>
                    <m:r>
                      <a:rPr lang="en-CA" altLang="zh-CN" b="0" i="0" smtClean="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Microsoft YaHei UI Light" panose="020B0502040204020203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  <a:ea typeface="Microsoft YaHei UI Light" panose="020B0502040204020203" pitchFamily="34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JP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standard error</a:t>
                </a:r>
              </a:p>
              <a:p>
                <a:r>
                  <a:rPr lang="ja-JP" altLang="en-US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置信区间</a:t>
                </a:r>
                <a:r>
                  <a:rPr lang="en-CA" altLang="ja-JP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 smtClean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rPr>
                      <m:t>1.959964</m:t>
                    </m:r>
                    <m:r>
                      <m:rPr>
                        <m:nor/>
                      </m:rPr>
                      <a:rPr lang="en-US" altLang="zh-CN" b="1" dirty="0" smtClean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rPr>
                      <m:t>s</m:t>
                    </m:r>
                  </m:oMath>
                </a14:m>
                <a:r>
                  <a:rPr lang="en-US" altLang="zh-CN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dirty="0" smtClean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rPr>
                      <m:t>1.959964</m:t>
                    </m:r>
                    <m:r>
                      <m:rPr>
                        <m:nor/>
                      </m:rPr>
                      <a:rPr lang="en-US" altLang="zh-CN" b="1" dirty="0" smtClean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rPr>
                      <m:t>s</m:t>
                    </m:r>
                  </m:oMath>
                </a14:m>
                <a:r>
                  <a:rPr lang="en-CA" altLang="ja-JP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76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∓3.4</m:t>
                    </m:r>
                  </m:oMath>
                </a14:m>
                <a:endParaRPr lang="en-JP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33909-1A1C-DF36-9651-27AFE1194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35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69C7-A057-0C76-F8B0-EDA4AF35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80D2-851E-5558-F3C2-8118E45AC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JP" sz="6600" dirty="0"/>
              <a:t>休息</a:t>
            </a:r>
            <a:r>
              <a:rPr lang="en-US" altLang="zh-CN" sz="6600" dirty="0"/>
              <a:t>10</a:t>
            </a:r>
            <a:r>
              <a:rPr lang="zh-CN" altLang="en-US" sz="6600" dirty="0"/>
              <a:t>分钟，</a:t>
            </a:r>
            <a:r>
              <a:rPr lang="en-US" altLang="zh-CN" sz="6600" dirty="0"/>
              <a:t>9:55</a:t>
            </a:r>
            <a:r>
              <a:rPr lang="zh-CN" altLang="en-US" sz="6600" dirty="0"/>
              <a:t>登陆网站考试，考试时间</a:t>
            </a:r>
            <a:r>
              <a:rPr lang="en-US" altLang="zh-CN" sz="6600" dirty="0"/>
              <a:t>5</a:t>
            </a:r>
            <a:r>
              <a:rPr lang="zh-CN" altLang="en-US" sz="6600" dirty="0"/>
              <a:t>分钟</a:t>
            </a:r>
            <a:endParaRPr lang="en-JP" sz="6600" dirty="0"/>
          </a:p>
        </p:txBody>
      </p:sp>
    </p:spTree>
    <p:extLst>
      <p:ext uri="{BB962C8B-B14F-4D97-AF65-F5344CB8AC3E}">
        <p14:creationId xmlns:p14="http://schemas.microsoft.com/office/powerpoint/2010/main" val="202803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89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Microsoft YaHei UI Light</vt:lpstr>
      <vt:lpstr>Arial</vt:lpstr>
      <vt:lpstr>Calibri</vt:lpstr>
      <vt:lpstr>Calibri Light</vt:lpstr>
      <vt:lpstr>Cambria Math</vt:lpstr>
      <vt:lpstr>Menlo</vt:lpstr>
      <vt:lpstr>Office Theme</vt:lpstr>
      <vt:lpstr>第8节</vt:lpstr>
      <vt:lpstr>几个通用的可视化工具包</vt:lpstr>
      <vt:lpstr>今天主要讲</vt:lpstr>
      <vt:lpstr>2D点状图</vt:lpstr>
      <vt:lpstr>PowerPoint Presentation</vt:lpstr>
      <vt:lpstr>置信区间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第8节</dc:title>
  <dc:creator>Yiming Qian</dc:creator>
  <cp:lastModifiedBy>Yiming Qian</cp:lastModifiedBy>
  <cp:revision>11</cp:revision>
  <dcterms:created xsi:type="dcterms:W3CDTF">2022-08-05T08:26:10Z</dcterms:created>
  <dcterms:modified xsi:type="dcterms:W3CDTF">2022-08-06T13:12:59Z</dcterms:modified>
</cp:coreProperties>
</file>