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9" r:id="rId7"/>
    <p:sldId id="280" r:id="rId8"/>
    <p:sldId id="282" r:id="rId9"/>
    <p:sldId id="281" r:id="rId10"/>
    <p:sldId id="278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980" autoAdjust="0"/>
  </p:normalViewPr>
  <p:slideViewPr>
    <p:cSldViewPr snapToGrid="0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Heap file: </a:t>
            </a:r>
            <a:r>
              <a:rPr lang="zh-CN" altLang="en-US" dirty="0"/>
              <a:t>普通的数据库存储文件形式</a:t>
            </a:r>
            <a:endParaRPr lang="en-US" altLang="zh-CN" dirty="0"/>
          </a:p>
          <a:p>
            <a:r>
              <a:rPr lang="en-US" altLang="zh-CN" dirty="0"/>
              <a:t>Buffer pool: </a:t>
            </a:r>
            <a:r>
              <a:rPr lang="zh-CN" altLang="en-US" dirty="0"/>
              <a:t>存储层次结构带来的产物，数据块的放置，识别，替换，写入（写回）</a:t>
            </a:r>
            <a:endParaRPr lang="en-US" altLang="zh-CN" dirty="0"/>
          </a:p>
          <a:p>
            <a:r>
              <a:rPr lang="en-US" altLang="zh-CN" dirty="0"/>
              <a:t>BO</a:t>
            </a:r>
            <a:r>
              <a:rPr lang="zh-CN" altLang="en-US" dirty="0"/>
              <a:t>：一些基本算子，关系算子的具象化</a:t>
            </a:r>
            <a:endParaRPr lang="en-US" altLang="zh-CN" dirty="0"/>
          </a:p>
          <a:p>
            <a:r>
              <a:rPr lang="en-US" altLang="zh-CN" dirty="0"/>
              <a:t>B-Tree: </a:t>
            </a:r>
            <a:r>
              <a:rPr lang="zh-CN" altLang="en-US" dirty="0"/>
              <a:t>新的索引，加速增、删、改、查</a:t>
            </a:r>
            <a:endParaRPr lang="en-US" altLang="zh-CN" dirty="0"/>
          </a:p>
          <a:p>
            <a:r>
              <a:rPr lang="en-US" altLang="zh-CN" dirty="0"/>
              <a:t>Transaction: </a:t>
            </a:r>
            <a:r>
              <a:rPr lang="zh-CN" altLang="en-US" dirty="0"/>
              <a:t>多线程相关问题，死锁等，高并发，一组数据库动作被称为一个</a:t>
            </a:r>
            <a:r>
              <a:rPr lang="en-US" altLang="zh-CN" dirty="0"/>
              <a:t>transaction</a:t>
            </a:r>
            <a:r>
              <a:rPr lang="zh-CN" altLang="en-US"/>
              <a:t>，要么全做，要么一个都不做</a:t>
            </a:r>
            <a:endParaRPr lang="en-US" altLang="zh-CN" dirty="0"/>
          </a:p>
          <a:p>
            <a:r>
              <a:rPr lang="en-US" altLang="zh-CN" dirty="0"/>
              <a:t>Query optimizer: </a:t>
            </a:r>
            <a:r>
              <a:rPr lang="zh-CN" altLang="en-US" dirty="0"/>
              <a:t>优化查询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049" y="2407920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SimpleDB Overview &amp; Lab 0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160" y="4450080"/>
            <a:ext cx="244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Kangping Yi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setup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Ant: similar to make, better suited for java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Three ways to use ant: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Command line (Demo show)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Eclipse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Fetch code from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run tests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machine configuration will be provided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Demo on using it to verify your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is SimpleDB?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basic database system developed by Sam Madden and others from 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written in Java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Main components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Heap files (Lab 1)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Buffer Pool (Labs 1-5)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Basic Operators (Labs 1 &amp; 3)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Scan, Filter, Join, Aggregate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B-Tree Indexes (Labs 2)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 optimizer (Lab 4)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(Lab 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Javadoc is your friend!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Grade Test will be provided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93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Score (100%):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0: 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1-4: 17.5% each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5: 30%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657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Jave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submission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Docker for self check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Working pipeline: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 code -&gt; Test locally -&gt; Test code by docker -&gt; Upload code to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Our evaluation platform: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Ubuntu 16.04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1.8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52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If really want to use JDK other than 1.8......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While hand in the code 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also hand in a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of your code environment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inform the TA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 tasks: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practice (use Ant)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(use Docker)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JDK 1.8.* 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1403</Words>
  <Application>WPS 演示</Application>
  <PresentationFormat>宽屏</PresentationFormat>
  <Paragraphs>79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Rockwell</vt:lpstr>
      <vt:lpstr>微软雅黑</vt:lpstr>
      <vt:lpstr>Arial Unicode MS</vt:lpstr>
      <vt:lpstr>方正姚体</vt:lpstr>
      <vt:lpstr>Rockwell Condensed</vt:lpstr>
      <vt:lpstr>等线</vt:lpstr>
      <vt:lpstr>Calibri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79228</cp:lastModifiedBy>
  <cp:revision>90</cp:revision>
  <dcterms:created xsi:type="dcterms:W3CDTF">2020-03-06T08:40:00Z</dcterms:created>
  <dcterms:modified xsi:type="dcterms:W3CDTF">2023-04-06T13:21:46Z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