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961438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12" y="-304"/>
      </p:cViewPr>
      <p:guideLst>
        <p:guide orient="horz" pos="1641"/>
        <p:guide pos="27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1278257"/>
            <a:ext cx="7617222" cy="882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6" y="2331720"/>
            <a:ext cx="6273007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164785"/>
            <a:ext cx="2016324" cy="3510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2" y="164785"/>
            <a:ext cx="5899613" cy="3510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2644146"/>
            <a:ext cx="7617222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1744031"/>
            <a:ext cx="7617222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960122"/>
            <a:ext cx="3957968" cy="27155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960122"/>
            <a:ext cx="3957968" cy="27155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921069"/>
            <a:ext cx="3959525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2" y="1304926"/>
            <a:ext cx="3959525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94" y="921069"/>
            <a:ext cx="3961080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94" y="1304926"/>
            <a:ext cx="3961080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80" y="163832"/>
            <a:ext cx="2948251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3" y="163832"/>
            <a:ext cx="5009693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80" y="861062"/>
            <a:ext cx="2948251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4" y="2880364"/>
            <a:ext cx="5376863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4" y="367664"/>
            <a:ext cx="5376863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4" y="3220406"/>
            <a:ext cx="5376863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164783"/>
            <a:ext cx="80652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960122"/>
            <a:ext cx="8065294" cy="271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3813813"/>
            <a:ext cx="2091002" cy="219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7950-2A9D-4A1D-A25C-580DB2F46EE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5" y="3813813"/>
            <a:ext cx="2837789" cy="219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3813813"/>
            <a:ext cx="2091002" cy="219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A557-1A0E-4176-A64A-AA7B298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578647" y="1641818"/>
            <a:ext cx="3483592" cy="33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0004" tIns="44997" rIns="90004" bIns="44997" anchor="t" anchorCtr="0" compatLnSpc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 i="0" u="none" strike="noStrike" cap="none" spc="0" baseline="0">
                <a:solidFill>
                  <a:srgbClr val="000000"/>
                </a:solidFill>
                <a:uFillTx/>
                <a:latin typeface="Bitstream Vera Sans Mono" pitchFamily="49"/>
                <a:ea typeface="Bitstream Vera Sans Mono" pitchFamily="49"/>
                <a:cs typeface="Bitstream Vera Sans Mono" pitchFamily="49"/>
              </a:defRPr>
            </a:lvl1pPr>
          </a:lstStyle>
          <a:p>
            <a:pPr algn="ctr"/>
            <a:r>
              <a:rPr lang="en-US" sz="1600" dirty="0" err="1">
                <a:latin typeface="Times New Roman"/>
                <a:cs typeface="Times New Roman"/>
              </a:rPr>
              <a:t>OverSampledDFTAnalysisBankPtr</a:t>
            </a:r>
            <a:r>
              <a:rPr lang="en-US" sz="1600" dirty="0">
                <a:latin typeface="Times New Roman"/>
                <a:cs typeface="Times New Roman"/>
              </a:rPr>
              <a:t>()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8647" y="879818"/>
            <a:ext cx="3483592" cy="33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ea typeface="Bitstream Vera Sans Mono" pitchFamily="49"/>
                <a:cs typeface="Times New Roman"/>
              </a:rPr>
              <a:t>SampleFeaturePtr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Bitstream Vera Sans Mono" pitchFamily="49"/>
                <a:cs typeface="Times New Roman"/>
              </a:rPr>
              <a:t>()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7039" y="3168106"/>
            <a:ext cx="3529914" cy="33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0004" tIns="44997" rIns="90004" bIns="44997" anchor="t" anchorCtr="0" compatLnSpc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 i="0" u="none" strike="noStrike" cap="none" spc="0" baseline="0">
                <a:solidFill>
                  <a:srgbClr val="000000"/>
                </a:solidFill>
                <a:uFillTx/>
                <a:latin typeface="Bitstream Vera Sans Mono" pitchFamily="49"/>
                <a:ea typeface="Bitstream Vera Sans Mono" pitchFamily="49"/>
                <a:cs typeface="Bitstream Vera Sans Mono" pitchFamily="49"/>
              </a:defRPr>
            </a:lvl1pPr>
          </a:lstStyle>
          <a:p>
            <a:r>
              <a:rPr lang="en-US" sz="1600" dirty="0">
                <a:latin typeface="Times New Roman"/>
                <a:cs typeface="Times New Roman"/>
              </a:rPr>
              <a:t>OverSampledDFTSynthesisBankPtr()</a:t>
            </a:r>
          </a:p>
        </p:txBody>
      </p:sp>
      <p:sp>
        <p:nvSpPr>
          <p:cNvPr id="71" name="TextBox 63"/>
          <p:cNvSpPr txBox="1"/>
          <p:nvPr/>
        </p:nvSpPr>
        <p:spPr>
          <a:xfrm>
            <a:off x="578647" y="2438400"/>
            <a:ext cx="3483592" cy="33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0004" tIns="44997" rIns="90004" bIns="44997" anchor="t" anchorCtr="0" compatLnSpc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 i="0" u="none" strike="noStrike" cap="none" spc="0" baseline="0">
                <a:solidFill>
                  <a:srgbClr val="000000"/>
                </a:solidFill>
                <a:uFillTx/>
                <a:latin typeface="Bitstream Vera Sans Mono" pitchFamily="49"/>
                <a:ea typeface="Bitstream Vera Sans Mono" pitchFamily="49"/>
                <a:cs typeface="Bitstream Vera Sans Mono" pitchFamily="49"/>
              </a:defRPr>
            </a:lvl1pPr>
          </a:lstStyle>
          <a:p>
            <a:pPr algn="ctr"/>
            <a:r>
              <a:rPr lang="en-US" sz="1600" dirty="0" err="1">
                <a:latin typeface="Times New Roman"/>
                <a:cs typeface="Times New Roman"/>
              </a:rPr>
              <a:t>SubbandGSCPtr</a:t>
            </a:r>
            <a:r>
              <a:rPr lang="en-US" sz="1600" dirty="0" smtClean="0">
                <a:latin typeface="Times New Roman"/>
                <a:cs typeface="Times New Roman"/>
              </a:rPr>
              <a:t>(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72" name="Straight Arrow Connector 71"/>
          <p:cNvCxnSpPr>
            <a:stCxn id="69" idx="2"/>
            <a:endCxn id="68" idx="0"/>
          </p:cNvCxnSpPr>
          <p:nvPr/>
        </p:nvCxnSpPr>
        <p:spPr>
          <a:xfrm>
            <a:off x="2320443" y="1216912"/>
            <a:ext cx="0" cy="42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5" idx="2"/>
            <a:endCxn id="84" idx="0"/>
          </p:cNvCxnSpPr>
          <p:nvPr/>
        </p:nvCxnSpPr>
        <p:spPr>
          <a:xfrm>
            <a:off x="6050831" y="1208553"/>
            <a:ext cx="0" cy="433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5"/>
          <p:cNvCxnSpPr>
            <a:stCxn id="68" idx="2"/>
            <a:endCxn id="71" idx="0"/>
          </p:cNvCxnSpPr>
          <p:nvPr/>
        </p:nvCxnSpPr>
        <p:spPr>
          <a:xfrm rot="5400000">
            <a:off x="2090699" y="2208656"/>
            <a:ext cx="45948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5"/>
          <p:cNvCxnSpPr>
            <a:stCxn id="84" idx="2"/>
            <a:endCxn id="71" idx="0"/>
          </p:cNvCxnSpPr>
          <p:nvPr/>
        </p:nvCxnSpPr>
        <p:spPr>
          <a:xfrm rot="5400000">
            <a:off x="3955893" y="343462"/>
            <a:ext cx="459488" cy="3730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2"/>
            <a:endCxn id="70" idx="0"/>
          </p:cNvCxnSpPr>
          <p:nvPr/>
        </p:nvCxnSpPr>
        <p:spPr>
          <a:xfrm>
            <a:off x="2320443" y="2775494"/>
            <a:ext cx="1553" cy="392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872239" y="1826512"/>
            <a:ext cx="1066800" cy="0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2"/>
            <a:endCxn id="82" idx="0"/>
          </p:cNvCxnSpPr>
          <p:nvPr/>
        </p:nvCxnSpPr>
        <p:spPr>
          <a:xfrm flipH="1">
            <a:off x="2316825" y="3505200"/>
            <a:ext cx="5171" cy="272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42"/>
          <p:cNvCxnSpPr>
            <a:stCxn id="81" idx="2"/>
            <a:endCxn id="69" idx="0"/>
          </p:cNvCxnSpPr>
          <p:nvPr/>
        </p:nvCxnSpPr>
        <p:spPr>
          <a:xfrm rot="5400000">
            <a:off x="3168372" y="-446798"/>
            <a:ext cx="478687" cy="2174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44"/>
          <p:cNvCxnSpPr>
            <a:stCxn id="81" idx="2"/>
            <a:endCxn id="85" idx="0"/>
          </p:cNvCxnSpPr>
          <p:nvPr/>
        </p:nvCxnSpPr>
        <p:spPr>
          <a:xfrm rot="16200000" flipH="1">
            <a:off x="5037745" y="-141627"/>
            <a:ext cx="470328" cy="1555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79535" y="33259"/>
            <a:ext cx="8430904" cy="36787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/>
                <a:ea typeface="Bitstream Vera Sans Mono" pitchFamily="49"/>
                <a:cs typeface="Times New Roman"/>
              </a:rPr>
              <a:t>Multi-channel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Bitstream Vera Sans Mono" pitchFamily="49"/>
                <a:cs typeface="Times New Roman"/>
              </a:rPr>
              <a:t>Audio Files</a:t>
            </a:r>
            <a:endParaRPr lang="en-US" dirty="0">
              <a:solidFill>
                <a:srgbClr val="000000"/>
              </a:solidFill>
              <a:latin typeface="Times New Roman"/>
              <a:ea typeface="Bitstream Vera Sans Mono" pitchFamily="49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1912" y="3777706"/>
            <a:ext cx="3569825" cy="3370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Bitstream Vera Sans Mono" pitchFamily="49"/>
                <a:cs typeface="Times New Roman"/>
              </a:rPr>
              <a:t>Output</a:t>
            </a:r>
            <a:endParaRPr lang="en-US" sz="1600" dirty="0">
              <a:solidFill>
                <a:srgbClr val="000000"/>
              </a:solidFill>
              <a:latin typeface="Times New Roman"/>
              <a:ea typeface="Bitstream Vera Sans Mono" pitchFamily="49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7872239" y="1064512"/>
            <a:ext cx="1066800" cy="0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90839" y="1641818"/>
            <a:ext cx="3519984" cy="33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0004" tIns="44997" rIns="90004" bIns="44997" anchor="t" anchorCtr="0" compatLnSpc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 i="0" u="none" strike="noStrike" cap="none" spc="0" baseline="0">
                <a:solidFill>
                  <a:srgbClr val="000000"/>
                </a:solidFill>
                <a:uFillTx/>
                <a:latin typeface="Bitstream Vera Sans Mono" pitchFamily="49"/>
                <a:ea typeface="Bitstream Vera Sans Mono" pitchFamily="49"/>
                <a:cs typeface="Bitstream Vera Sans Mono" pitchFamily="49"/>
              </a:defRPr>
            </a:lvl1pPr>
          </a:lstStyle>
          <a:p>
            <a:pPr algn="ctr"/>
            <a:r>
              <a:rPr lang="en-US" sz="1600" dirty="0" err="1">
                <a:latin typeface="Times New Roman"/>
                <a:cs typeface="Times New Roman"/>
              </a:rPr>
              <a:t>OverSampledDFTAnalysisBankPtr</a:t>
            </a:r>
            <a:r>
              <a:rPr lang="en-US" sz="1600" dirty="0">
                <a:latin typeface="Times New Roman"/>
                <a:cs typeface="Times New Roman"/>
              </a:rPr>
              <a:t>()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90839" y="871459"/>
            <a:ext cx="3519984" cy="33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ea typeface="Bitstream Vera Sans Mono" pitchFamily="49"/>
                <a:cs typeface="Times New Roman"/>
              </a:rPr>
              <a:t>SampleFeaturePtr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Bitstream Vera Sans Mono" pitchFamily="49"/>
                <a:cs typeface="Times New Roman"/>
              </a:rPr>
              <a:t>()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829623" y="617113"/>
            <a:ext cx="303321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639" y="45491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Audio Input Handler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19" y="1249988"/>
            <a:ext cx="17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Spectral Sources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02" y="20341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Beamformer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599" y="2800092"/>
            <a:ext cx="217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Synthesis Filter Bank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3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Spansion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Kumatani, Kenichi</dc:creator>
  <cp:lastModifiedBy>Kumatani Kenichi</cp:lastModifiedBy>
  <cp:revision>42</cp:revision>
  <dcterms:created xsi:type="dcterms:W3CDTF">2015-04-04T21:44:09Z</dcterms:created>
  <dcterms:modified xsi:type="dcterms:W3CDTF">2019-01-19T17:34:39Z</dcterms:modified>
</cp:coreProperties>
</file>