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1" y="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7794-C657-4E3F-A335-0B91E841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D0640-E309-4F34-A33C-7E39340A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22A3-D1E9-4FE7-8F2D-7B6ED2F4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9170-5C46-4273-8C26-FFF5B7B5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313D-E43D-4D67-9289-04E58E1B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A205-EDA0-45CA-A02B-B1637929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A0A2A-8E43-4DCF-A5B4-43AB4397B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5856-E804-477B-B95E-00001E94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1E2E-1D3E-4B52-9FEB-CEAA85DC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918B-4AD7-4D09-BBC1-0ED9423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8A74E-6092-4027-B972-D6CB3FBB0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E619-D12D-4205-8FC7-1DE69D96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3182-4E8C-4B99-B88C-B60EC375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ED25-9BD2-404C-918C-62A2B704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ED9A-3291-4E21-A96A-F8B0D0D6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54BB-2D17-4E11-8117-2D18A07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151B-D94D-4141-A75C-AC3DAD23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1C6B-2FBA-4477-915D-6FE4FC57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2FC1-6323-49D6-839E-AEF897AC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07E1-649B-4164-A8FE-AD4EB23E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DBE5-A42F-4792-B5C4-D8A5E241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1592-9EBB-4AE8-80CB-C9084989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EABE-8A2C-44AE-A804-C9DBEA49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0690-D156-4C18-A52D-28A1E570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495B-049D-4A3E-B0ED-79E0C5CB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31F1-CAA0-494F-A192-80C2B55E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76F2-CF22-4664-BBFB-84063C08C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CEA94-5B5B-4527-96DC-FFC55FAE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EEB85-ACAB-4E7C-B7CF-6CD00F9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EDC9A-560D-4A64-87CA-D79D6832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3A07-FA95-408F-AF74-B3D24945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709A-D2B3-428A-92B6-78899958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AC18B-ED14-41D1-A37A-C3E2E15C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BFDB-C6E0-45AE-8E7B-9ACEE560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D9F94-1D8C-44F9-897E-52BD891A6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D90EF-D88E-4DCA-9152-DC02A0F4C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A0AF0-BAEA-4883-998F-6A2BF95C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FF86C-C432-42DF-9311-E128929B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BE88A-ABC9-49CD-BBAE-D6203C07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B265-56E8-40CA-8A8E-85F4C9A9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905E7-5B9E-4636-A146-22FEFB3B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924F4-7ADB-4354-993B-80D12204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5335-2B91-4B81-9BE6-903E7800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3B637-9984-4634-A25E-F3AA0924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4B1A-9D73-4030-8143-EE63284F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F7E7-8A20-4848-A003-CFF64093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1CF-18ED-431D-84A4-3A4BFE53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DA65-ED75-4B55-B388-FB7A025D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8C678-5A18-424D-BC38-59423971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2A82C-C204-4362-9392-48A177E0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17F6E-33CC-4086-8A2D-B6F19085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FF52-4B27-4FBA-9DAD-4E74DA6B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6375-97FE-42F6-82D5-2CFCDC23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3C81F-C4C2-492D-92D0-961883E76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A4187-6C7C-4DB5-B043-57A205A38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DE42E-6EC0-47BD-8E6B-BA1DBC1F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EF72F-B6E9-42D6-A663-91BC3028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A095-443A-4ED3-A207-598E034C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0418D-2919-4496-8F9E-30685748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E46E-877D-4C26-A465-D636D7DA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CB1C-E680-45FC-931B-8CBBB18E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7BA41-5556-4512-B440-45B73D272F3A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94AC-6C4D-43B8-90C7-E001436E6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3DA-709D-4C13-9BF5-48BD49D4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8789-19F2-49BC-935C-04A39B94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5C6CDC-3BE5-481A-95E9-976DB992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943"/>
            <a:ext cx="12192000" cy="41801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D6C9192-7F73-43CF-BCA7-61EE0F4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TCGA defined subtype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AA35B-6BAC-46EB-A653-5B7F7DFE4B10}"/>
              </a:ext>
            </a:extLst>
          </p:cNvPr>
          <p:cNvSpPr txBox="1"/>
          <p:nvPr/>
        </p:nvSpPr>
        <p:spPr>
          <a:xfrm>
            <a:off x="127319" y="2500131"/>
            <a:ext cx="10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9FD9C-87FB-45AB-A48D-1B0720D42C5C}"/>
              </a:ext>
            </a:extLst>
          </p:cNvPr>
          <p:cNvSpPr txBox="1"/>
          <p:nvPr/>
        </p:nvSpPr>
        <p:spPr>
          <a:xfrm>
            <a:off x="127319" y="2976622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B1A71-3C9C-4990-A3FD-0BFE9E42A8D8}"/>
              </a:ext>
            </a:extLst>
          </p:cNvPr>
          <p:cNvSpPr txBox="1"/>
          <p:nvPr/>
        </p:nvSpPr>
        <p:spPr>
          <a:xfrm>
            <a:off x="127319" y="161318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D9DC9-B57D-48C9-9CB3-2D1005BD480C}"/>
              </a:ext>
            </a:extLst>
          </p:cNvPr>
          <p:cNvSpPr txBox="1"/>
          <p:nvPr/>
        </p:nvSpPr>
        <p:spPr>
          <a:xfrm>
            <a:off x="335666" y="5452044"/>
            <a:ext cx="9162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MLH1 RNA level is low in MLH1 silencing group defined by hypermethylation of MLH1 promoter</a:t>
            </a:r>
          </a:p>
          <a:p>
            <a:r>
              <a:rPr lang="en-US" dirty="0"/>
              <a:t>TP53 mutated group has higher grade, higher stage tumor</a:t>
            </a:r>
          </a:p>
          <a:p>
            <a:r>
              <a:rPr lang="en-US" dirty="0"/>
              <a:t>PTEN mutation are mutual exclusive to TP53 mutation</a:t>
            </a:r>
          </a:p>
          <a:p>
            <a:r>
              <a:rPr lang="en-US" dirty="0"/>
              <a:t>PTEN protein level is high in TP53 mutated group while PTEN RNA level is low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AFAA9-D2F3-45FE-9DC1-128C9515C2B6}"/>
              </a:ext>
            </a:extLst>
          </p:cNvPr>
          <p:cNvSpPr/>
          <p:nvPr/>
        </p:nvSpPr>
        <p:spPr>
          <a:xfrm>
            <a:off x="7080718" y="298036"/>
            <a:ext cx="469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https://apps.medgen.iupui.edu/rsc/content/35/</a:t>
            </a:r>
          </a:p>
        </p:txBody>
      </p:sp>
    </p:spTree>
    <p:extLst>
      <p:ext uri="{BB962C8B-B14F-4D97-AF65-F5344CB8AC3E}">
        <p14:creationId xmlns:p14="http://schemas.microsoft.com/office/powerpoint/2010/main" val="247637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07A7-684E-4F1F-8752-507586C3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panel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67056-24C2-4443-84B5-AA836F9A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two_groups_of_patients_to_analyze.xlsx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Order by TCGA defined subtype </vt:lpstr>
      <vt:lpstr>Analysis panel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tang</dc:creator>
  <cp:lastModifiedBy> </cp:lastModifiedBy>
  <cp:revision>6</cp:revision>
  <dcterms:created xsi:type="dcterms:W3CDTF">2018-05-24T02:41:43Z</dcterms:created>
  <dcterms:modified xsi:type="dcterms:W3CDTF">2018-05-24T03:17:40Z</dcterms:modified>
</cp:coreProperties>
</file>