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5B27F-2D58-4C42-B69E-66E81F5C7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D8DA16-19CD-4F48-A1C8-40862F07B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45823-E60E-7E4A-ABF4-011099C2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E746-E94B-B34B-82CF-E3B7F77B2458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4A672F-1556-CE4E-9AAA-34161981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905677-7ED6-4C4D-8EC0-1C5752E1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7D1C-7C0C-5546-8DD6-455DEB7BB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391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D42D1-1A11-AC48-BF9A-7D3BF37E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A27C2C-C2ED-6244-9A0F-BA489532E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68064-7888-8D45-AE68-AF3BBB5E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E746-E94B-B34B-82CF-E3B7F77B2458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ADDF7-AC4C-F748-86BE-F72F1DA7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07458-AC01-E648-8879-C17BF8B1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7D1C-7C0C-5546-8DD6-455DEB7BB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56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F5A95F-928D-D640-A934-55B176C24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48C60F-56F1-7D48-A0E0-2B018C749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EC0C7-0DF3-E44B-BFE3-EABA9EA8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E746-E94B-B34B-82CF-E3B7F77B2458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BC0DF-27FD-644D-8138-553B5898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FCFD3-A34C-DE42-B771-8F5B8A85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7D1C-7C0C-5546-8DD6-455DEB7BB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863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03957-0A95-A04D-867A-A05553D7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EFA26-CE55-E34A-AF47-9F8BA2480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2D0D4-097A-D44B-81C8-246571C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E746-E94B-B34B-82CF-E3B7F77B2458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9E26D-C6B2-874E-AF1A-D7DABBF1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1CD83-51B3-C44A-A84A-3B76A0F7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7D1C-7C0C-5546-8DD6-455DEB7BB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955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47728-BDB6-8F49-9059-DDC87C2D7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0EA240-28BA-E84F-A766-C796055BD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EA02D-2366-9D49-9D7E-E6DD588C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E746-E94B-B34B-82CF-E3B7F77B2458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B7449-3622-6D43-9848-C0DAA67A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07254-A744-7C41-8AFC-A476FB9B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7D1C-7C0C-5546-8DD6-455DEB7BB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80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54EFE-282A-5E4D-A279-30753A65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26F22-8AA8-774C-A0F6-A67C4E98F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EF57A3-74D8-D347-9AA8-4A91187B3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1DEDEF-AE3F-4A44-B01D-E2F09ACE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E746-E94B-B34B-82CF-E3B7F77B2458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37814C-7CD1-9246-B7C6-45DCC9DD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B51BC2-9CC4-324B-ADD0-2E2139E3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7D1C-7C0C-5546-8DD6-455DEB7BB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85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A839A-C08B-094B-B034-762B2A17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FEA514-A988-CA4E-99E2-0632D96B9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8663B-51D1-6F45-9CEB-0BB1FB7B7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3F68B0-B43F-8148-9D36-12A9AD9C9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6D7A53-48C1-EF47-8A16-D62C32E66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4A4432-FB6F-4A41-853B-D64E67EA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E746-E94B-B34B-82CF-E3B7F77B2458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C9482E-7E98-FE47-B17B-026D02F2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C11953-D431-5345-938A-58AC57C4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7D1C-7C0C-5546-8DD6-455DEB7BB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411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EC60D-B9DA-2248-9C3A-4D3AB01E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A8769D-A42F-EB46-A384-7D5F0752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E746-E94B-B34B-82CF-E3B7F77B2458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51F394-58CC-DE41-A6F5-A939DCB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683B73-6DF2-0848-A726-733C9906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7D1C-7C0C-5546-8DD6-455DEB7BB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803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4D9424-CB76-FD46-918E-EA3044CC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E746-E94B-B34B-82CF-E3B7F77B2458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45BCC6-5235-3045-893E-78C64C19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19B17D-38BB-1E4B-AE24-0546DBC2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7D1C-7C0C-5546-8DD6-455DEB7BB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629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ED9E5-0102-C64E-80A8-7C14D141E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E7278-8B6A-554B-8E72-0F6ED496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E7E3F0-4E57-064C-BC82-02335FBA5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C05F31-9CB7-CC41-97FC-A6CC0581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E746-E94B-B34B-82CF-E3B7F77B2458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9DC66F-301E-FC40-865E-5E7D28BB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A76F7C-8C9D-044A-A1AD-8A31D3FD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7D1C-7C0C-5546-8DD6-455DEB7BB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7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2A6FC-4045-0A4B-8B97-A7DFDDFC7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649638-E104-5646-BAA5-E4F6E5FAD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BE3017-FA65-7A44-93B2-B4304742A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034098-7EAD-FE4A-987E-99AD1DA4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E746-E94B-B34B-82CF-E3B7F77B2458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4DE63F-5329-0347-8EA1-BCD7264D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9529CA-D6CA-2B45-9E9E-5AD70EBE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17D1C-7C0C-5546-8DD6-455DEB7BB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003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45B83A-6269-244C-9813-479A8E92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1C70B-645C-D34F-ACC0-2912EEEB1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B7219-A33F-384D-B872-1FE584C9B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1E746-E94B-B34B-82CF-E3B7F77B2458}" type="datetimeFigureOut">
              <a:rPr kumimoji="1" lang="zh-CN" altLang="en-US" smtClean="0"/>
              <a:t>2022/1/6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05DA2D-F9AE-5940-AEF2-637A1CDBF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27D349-D93B-D141-9A91-C4012ED0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17D1C-7C0C-5546-8DD6-455DEB7BBE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87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A7040-0049-AD4D-BA88-7D593366B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文件示例</a:t>
            </a:r>
          </a:p>
        </p:txBody>
      </p:sp>
    </p:spTree>
    <p:extLst>
      <p:ext uri="{BB962C8B-B14F-4D97-AF65-F5344CB8AC3E}">
        <p14:creationId xmlns:p14="http://schemas.microsoft.com/office/powerpoint/2010/main" val="144504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文件示例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文件示例</dc:title>
  <dc:creator>zhao jingxin</dc:creator>
  <cp:lastModifiedBy>zhao jingxin</cp:lastModifiedBy>
  <cp:revision>1</cp:revision>
  <dcterms:created xsi:type="dcterms:W3CDTF">2022-01-06T05:42:46Z</dcterms:created>
  <dcterms:modified xsi:type="dcterms:W3CDTF">2022-01-06T05:43:01Z</dcterms:modified>
</cp:coreProperties>
</file>