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4" r:id="rId6"/>
    <p:sldId id="277" r:id="rId7"/>
    <p:sldId id="392" r:id="rId8"/>
    <p:sldId id="272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D91F-CAFC-4170-899C-C646FB21800F}" v="23" dt="2023-03-29T23:22:47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725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hao Huang (1000090458)" userId="d5954668-9154-4681-8903-52b7e871abbf" providerId="ADAL" clId="{B2B5C1C7-909E-4BC9-9A99-79C5D89D69DD}"/>
    <pc:docChg chg="modSld">
      <pc:chgData name="Honghao Huang (1000090458)" userId="d5954668-9154-4681-8903-52b7e871abbf" providerId="ADAL" clId="{B2B5C1C7-909E-4BC9-9A99-79C5D89D69DD}" dt="2023-03-29T23:31:15.653" v="27" actId="20577"/>
      <pc:docMkLst>
        <pc:docMk/>
      </pc:docMkLst>
      <pc:sldChg chg="modSp mod">
        <pc:chgData name="Honghao Huang (1000090458)" userId="d5954668-9154-4681-8903-52b7e871abbf" providerId="ADAL" clId="{B2B5C1C7-909E-4BC9-9A99-79C5D89D69DD}" dt="2023-03-29T23:31:15.653" v="27" actId="20577"/>
        <pc:sldMkLst>
          <pc:docMk/>
          <pc:sldMk cId="3247798845" sldId="391"/>
        </pc:sldMkLst>
        <pc:spChg chg="mod">
          <ac:chgData name="Honghao Huang (1000090458)" userId="d5954668-9154-4681-8903-52b7e871abbf" providerId="ADAL" clId="{B2B5C1C7-909E-4BC9-9A99-79C5D89D69DD}" dt="2023-03-29T23:31:15.653" v="27" actId="20577"/>
          <ac:spMkLst>
            <pc:docMk/>
            <pc:sldMk cId="3247798845" sldId="391"/>
            <ac:spMk id="23" creationId="{8E5E4638-9BCB-4C2E-914F-CC868E2020D5}"/>
          </ac:spMkLst>
        </pc:spChg>
      </pc:sldChg>
    </pc:docChg>
  </pc:docChgLst>
  <pc:docChgLst>
    <pc:chgData name="Honghao Huang (1000090458)" userId="d5954668-9154-4681-8903-52b7e871abbf" providerId="ADAL" clId="{9265D91F-CAFC-4170-899C-C646FB21800F}"/>
    <pc:docChg chg="undo custSel addSld modSld">
      <pc:chgData name="Honghao Huang (1000090458)" userId="d5954668-9154-4681-8903-52b7e871abbf" providerId="ADAL" clId="{9265D91F-CAFC-4170-899C-C646FB21800F}" dt="2023-03-29T23:22:47.944" v="76" actId="1076"/>
      <pc:docMkLst>
        <pc:docMk/>
      </pc:docMkLst>
      <pc:sldChg chg="modSp mod">
        <pc:chgData name="Honghao Huang (1000090458)" userId="d5954668-9154-4681-8903-52b7e871abbf" providerId="ADAL" clId="{9265D91F-CAFC-4170-899C-C646FB21800F}" dt="2023-03-29T23:18:53.338" v="53" actId="1076"/>
        <pc:sldMkLst>
          <pc:docMk/>
          <pc:sldMk cId="3740286033" sldId="277"/>
        </pc:sldMkLst>
        <pc:spChg chg="mod">
          <ac:chgData name="Honghao Huang (1000090458)" userId="d5954668-9154-4681-8903-52b7e871abbf" providerId="ADAL" clId="{9265D91F-CAFC-4170-899C-C646FB21800F}" dt="2023-03-29T23:18:53.338" v="53" actId="1076"/>
          <ac:spMkLst>
            <pc:docMk/>
            <pc:sldMk cId="3740286033" sldId="277"/>
            <ac:spMk id="10" creationId="{D62FEB0C-459A-105D-5D26-D0BC5CE4BF96}"/>
          </ac:spMkLst>
        </pc:spChg>
        <pc:picChg chg="mod">
          <ac:chgData name="Honghao Huang (1000090458)" userId="d5954668-9154-4681-8903-52b7e871abbf" providerId="ADAL" clId="{9265D91F-CAFC-4170-899C-C646FB21800F}" dt="2023-03-29T23:09:39.546" v="0" actId="1076"/>
          <ac:picMkLst>
            <pc:docMk/>
            <pc:sldMk cId="3740286033" sldId="277"/>
            <ac:picMk id="9" creationId="{C0E958FF-0B9D-3A08-AF2B-73252EFA070B}"/>
          </ac:picMkLst>
        </pc:picChg>
      </pc:sldChg>
      <pc:sldChg chg="addSp delSp modSp add mod">
        <pc:chgData name="Honghao Huang (1000090458)" userId="d5954668-9154-4681-8903-52b7e871abbf" providerId="ADAL" clId="{9265D91F-CAFC-4170-899C-C646FB21800F}" dt="2023-03-29T23:22:47.944" v="76" actId="1076"/>
        <pc:sldMkLst>
          <pc:docMk/>
          <pc:sldMk cId="2158886557" sldId="384"/>
        </pc:sldMkLst>
        <pc:spChg chg="add del mod">
          <ac:chgData name="Honghao Huang (1000090458)" userId="d5954668-9154-4681-8903-52b7e871abbf" providerId="ADAL" clId="{9265D91F-CAFC-4170-899C-C646FB21800F}" dt="2023-03-29T23:17:08.383" v="16" actId="478"/>
          <ac:spMkLst>
            <pc:docMk/>
            <pc:sldMk cId="2158886557" sldId="384"/>
            <ac:spMk id="3" creationId="{1321A293-0AF4-4A15-1126-C640EF48FF55}"/>
          </ac:spMkLst>
        </pc:spChg>
        <pc:spChg chg="mod">
          <ac:chgData name="Honghao Huang (1000090458)" userId="d5954668-9154-4681-8903-52b7e871abbf" providerId="ADAL" clId="{9265D91F-CAFC-4170-899C-C646FB21800F}" dt="2023-03-29T23:13:36.495" v="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Honghao Huang (1000090458)" userId="d5954668-9154-4681-8903-52b7e871abbf" providerId="ADAL" clId="{9265D91F-CAFC-4170-899C-C646FB21800F}" dt="2023-03-29T23:13:29.597" v="6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Honghao Huang (1000090458)" userId="d5954668-9154-4681-8903-52b7e871abbf" providerId="ADAL" clId="{9265D91F-CAFC-4170-899C-C646FB21800F}" dt="2023-03-29T23:17:08.813" v="17" actId="478"/>
          <ac:spMkLst>
            <pc:docMk/>
            <pc:sldMk cId="2158886557" sldId="384"/>
            <ac:spMk id="8" creationId="{E0F911B4-87A6-68EA-9C0E-FD8AE0C0BC40}"/>
          </ac:spMkLst>
        </pc:spChg>
        <pc:spChg chg="add del mod">
          <ac:chgData name="Honghao Huang (1000090458)" userId="d5954668-9154-4681-8903-52b7e871abbf" providerId="ADAL" clId="{9265D91F-CAFC-4170-899C-C646FB21800F}" dt="2023-03-29T23:17:11.619" v="21" actId="478"/>
          <ac:spMkLst>
            <pc:docMk/>
            <pc:sldMk cId="2158886557" sldId="384"/>
            <ac:spMk id="10" creationId="{A33B4041-5FFB-32B6-DE05-C864A26C9FBE}"/>
          </ac:spMkLst>
        </pc:spChg>
        <pc:spChg chg="mod">
          <ac:chgData name="Honghao Huang (1000090458)" userId="d5954668-9154-4681-8903-52b7e871abbf" providerId="ADAL" clId="{9265D91F-CAFC-4170-899C-C646FB21800F}" dt="2023-03-29T23:17:57.416" v="33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Honghao Huang (1000090458)" userId="d5954668-9154-4681-8903-52b7e871abbf" providerId="ADAL" clId="{9265D91F-CAFC-4170-899C-C646FB21800F}" dt="2023-03-29T23:13:11.306" v="5" actId="207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Honghao Huang (1000090458)" userId="d5954668-9154-4681-8903-52b7e871abbf" providerId="ADAL" clId="{9265D91F-CAFC-4170-899C-C646FB21800F}" dt="2023-03-29T23:17:12.051" v="22" actId="478"/>
          <ac:spMkLst>
            <pc:docMk/>
            <pc:sldMk cId="2158886557" sldId="384"/>
            <ac:spMk id="14" creationId="{B7F2DCFA-1A7A-FD50-ECF0-314AC022C6C2}"/>
          </ac:spMkLst>
        </pc:spChg>
        <pc:picChg chg="add mod modCrop">
          <ac:chgData name="Honghao Huang (1000090458)" userId="d5954668-9154-4681-8903-52b7e871abbf" providerId="ADAL" clId="{9265D91F-CAFC-4170-899C-C646FB21800F}" dt="2023-03-29T23:22:40.431" v="72" actId="1076"/>
          <ac:picMkLst>
            <pc:docMk/>
            <pc:sldMk cId="2158886557" sldId="384"/>
            <ac:picMk id="16" creationId="{162F435F-F8C3-8DBD-79E8-8C9AF52A5719}"/>
          </ac:picMkLst>
        </pc:picChg>
        <pc:picChg chg="del">
          <ac:chgData name="Honghao Huang (1000090458)" userId="d5954668-9154-4681-8903-52b7e871abbf" providerId="ADAL" clId="{9265D91F-CAFC-4170-899C-C646FB21800F}" dt="2023-03-29T23:17:10.932" v="20" actId="478"/>
          <ac:picMkLst>
            <pc:docMk/>
            <pc:sldMk cId="2158886557" sldId="384"/>
            <ac:picMk id="18" creationId="{E2536017-F539-430C-A901-70AB81CA612A}"/>
          </ac:picMkLst>
        </pc:picChg>
        <pc:picChg chg="add mod">
          <ac:chgData name="Honghao Huang (1000090458)" userId="d5954668-9154-4681-8903-52b7e871abbf" providerId="ADAL" clId="{9265D91F-CAFC-4170-899C-C646FB21800F}" dt="2023-03-29T23:22:46.304" v="75" actId="1076"/>
          <ac:picMkLst>
            <pc:docMk/>
            <pc:sldMk cId="2158886557" sldId="384"/>
            <ac:picMk id="19" creationId="{2660855D-8F29-727A-611C-320C3554A341}"/>
          </ac:picMkLst>
        </pc:picChg>
        <pc:picChg chg="del">
          <ac:chgData name="Honghao Huang (1000090458)" userId="d5954668-9154-4681-8903-52b7e871abbf" providerId="ADAL" clId="{9265D91F-CAFC-4170-899C-C646FB21800F}" dt="2023-03-29T23:17:10.301" v="19" actId="478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Honghao Huang (1000090458)" userId="d5954668-9154-4681-8903-52b7e871abbf" providerId="ADAL" clId="{9265D91F-CAFC-4170-899C-C646FB21800F}" dt="2023-03-29T23:17:04.821" v="13" actId="478"/>
          <ac:picMkLst>
            <pc:docMk/>
            <pc:sldMk cId="2158886557" sldId="384"/>
            <ac:picMk id="23" creationId="{2B3C4F95-A0FA-45D9-BF43-1C398F65B891}"/>
          </ac:picMkLst>
        </pc:picChg>
        <pc:picChg chg="del">
          <ac:chgData name="Honghao Huang (1000090458)" userId="d5954668-9154-4681-8903-52b7e871abbf" providerId="ADAL" clId="{9265D91F-CAFC-4170-899C-C646FB21800F}" dt="2023-03-29T23:17:06.325" v="14" actId="478"/>
          <ac:picMkLst>
            <pc:docMk/>
            <pc:sldMk cId="2158886557" sldId="384"/>
            <ac:picMk id="25" creationId="{B7353C46-ACC1-4078-85C2-26B57B0E58B7}"/>
          </ac:picMkLst>
        </pc:picChg>
        <pc:picChg chg="add mod">
          <ac:chgData name="Honghao Huang (1000090458)" userId="d5954668-9154-4681-8903-52b7e871abbf" providerId="ADAL" clId="{9265D91F-CAFC-4170-899C-C646FB21800F}" dt="2023-03-29T23:22:47.944" v="76" actId="1076"/>
          <ac:picMkLst>
            <pc:docMk/>
            <pc:sldMk cId="2158886557" sldId="384"/>
            <ac:picMk id="1026" creationId="{95DBF2A9-7695-DE49-A9E8-4E6D25A164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AeEHbYD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fritzing.org/projects/snake-8x8-led-matrix-ada-fru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Snake Game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1 - LEDs</a:t>
            </a:r>
            <a:endParaRPr lang="en-NZ" sz="2800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en-NZ" b="1" dirty="0">
                <a:solidFill>
                  <a:schemeClr val="tx1"/>
                </a:solidFill>
                <a:latin typeface="Open Sans" panose="020B0604020202020204" pitchFamily="34" charset="0"/>
              </a:rPr>
              <a:t>Evan Huang</a:t>
            </a:r>
          </a:p>
          <a:p>
            <a:r>
              <a:rPr lang="en-NZ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  <a:p>
            <a:pPr algn="l"/>
            <a:endParaRPr lang="en-NZ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NZ" b="0" i="0" dirty="0">
                <a:solidFill>
                  <a:schemeClr val="tx1"/>
                </a:solidFill>
                <a:effectLst/>
                <a:latin typeface="Söhne"/>
              </a:rPr>
              <a:t>This is an Arduino sketch for a classic Snake game on an 8x8 LED matrix. The game is controlled with a joystick and features four LEDs and a buzzer for additional feedback. The player's goal is to guide the snake to eat a randomly placed fruit while avoiding collision with the walls and the snake's body. The game ends when the snake collides with a wall or its own body. The restart button is used to start a new game after the current one has ended.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DBF2A9-7695-DE49-A9E8-4E6D25A16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4"/>
          <a:stretch/>
        </p:blipFill>
        <p:spPr bwMode="auto">
          <a:xfrm>
            <a:off x="1318339" y="371769"/>
            <a:ext cx="5908646" cy="38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F435F-F8C3-8DBD-79E8-8C9AF52A5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88" r="15914"/>
          <a:stretch/>
        </p:blipFill>
        <p:spPr>
          <a:xfrm rot="5400000">
            <a:off x="8740929" y="468234"/>
            <a:ext cx="1670003" cy="1602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60855D-8F29-727A-611C-320C3554A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7" y="2464274"/>
            <a:ext cx="2566715" cy="18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Circuit Diagram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0E958FF-0B9D-3A08-AF2B-73252EFA0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27" y="1335077"/>
            <a:ext cx="9132399" cy="48212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2FEB0C-459A-105D-5D26-D0BC5CE4BF96}"/>
              </a:ext>
            </a:extLst>
          </p:cNvPr>
          <p:cNvSpPr txBox="1"/>
          <p:nvPr/>
        </p:nvSpPr>
        <p:spPr>
          <a:xfrm>
            <a:off x="9641531" y="2014585"/>
            <a:ext cx="23069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Components:</a:t>
            </a:r>
          </a:p>
          <a:p>
            <a:endParaRPr lang="en-NZ" dirty="0"/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RGB </a:t>
            </a:r>
            <a:r>
              <a:rPr lang="en-NZ" dirty="0" err="1"/>
              <a:t>Leds</a:t>
            </a:r>
            <a:r>
              <a:rPr lang="en-NZ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Joystick 	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8x8 Led Matrix 	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Buttons 	 </a:t>
            </a:r>
          </a:p>
          <a:p>
            <a:pPr marL="342900" indent="-342900">
              <a:buFont typeface="+mj-lt"/>
              <a:buAutoNum type="arabicPeriod"/>
            </a:pPr>
            <a:r>
              <a:rPr lang="en-NZ" b="0" i="0" dirty="0">
                <a:effectLst/>
                <a:latin typeface="Montserrat" panose="00000500000000000000" pitchFamily="2" charset="0"/>
              </a:rPr>
              <a:t>Potentiometer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>
                <a:latin typeface="Montserrat" panose="00000500000000000000" pitchFamily="2" charset="0"/>
              </a:rPr>
              <a:t>Piezo Buzzer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>
                <a:latin typeface="Montserrat" panose="00000500000000000000" pitchFamily="2" charset="0"/>
              </a:rPr>
              <a:t>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NZ" b="0" i="0" dirty="0">
                <a:effectLst/>
                <a:latin typeface="Montserrat" panose="00000500000000000000" pitchFamily="2" charset="0"/>
              </a:rPr>
              <a:t>Jumper wires </a:t>
            </a:r>
            <a:r>
              <a:rPr lang="en-NZ" dirty="0">
                <a:latin typeface="Montserrat" panose="00000500000000000000" pitchFamily="2" charset="0"/>
              </a:rPr>
              <a:t> </a:t>
            </a:r>
            <a:endParaRPr lang="en-NZ" b="0" i="0" dirty="0">
              <a:effectLst/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NZ" b="0" i="0" dirty="0">
              <a:solidFill>
                <a:srgbClr val="555555"/>
              </a:solidFill>
              <a:effectLst/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NZ" dirty="0"/>
          </a:p>
          <a:p>
            <a:pPr marL="342900" indent="-342900">
              <a:buFont typeface="+mj-lt"/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Challenge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60FA8B-0A1F-ED96-0390-3AF681A6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56" y="1516504"/>
            <a:ext cx="6544588" cy="1009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8775C3-3813-4490-3B3F-92C8ED12E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20"/>
          <a:stretch/>
        </p:blipFill>
        <p:spPr>
          <a:xfrm>
            <a:off x="906168" y="2833102"/>
            <a:ext cx="4084820" cy="3475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440781-4A82-3A55-FB1A-69A97F00F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97"/>
          <a:stretch/>
        </p:blipFill>
        <p:spPr>
          <a:xfrm>
            <a:off x="6096000" y="2947533"/>
            <a:ext cx="4326788" cy="3559679"/>
          </a:xfrm>
          <a:prstGeom prst="rect">
            <a:avLst/>
          </a:pr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6BBEC04C-11A8-271F-B5EE-B5E330FAE29E}"/>
              </a:ext>
            </a:extLst>
          </p:cNvPr>
          <p:cNvSpPr txBox="1">
            <a:spLocks/>
          </p:cNvSpPr>
          <p:nvPr/>
        </p:nvSpPr>
        <p:spPr>
          <a:xfrm>
            <a:off x="6938371" y="887359"/>
            <a:ext cx="2470324" cy="578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b="0" i="0" dirty="0">
                <a:effectLst/>
                <a:latin typeface="Open Sans" panose="020B0606030504020204" pitchFamily="34" charset="0"/>
              </a:rPr>
              <a:t>Interrupts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0135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6168-8857-F95E-67F6-65E94B1E8F87}"/>
              </a:ext>
            </a:extLst>
          </p:cNvPr>
          <p:cNvSpPr txBox="1"/>
          <p:nvPr/>
        </p:nvSpPr>
        <p:spPr>
          <a:xfrm>
            <a:off x="648682" y="2605146"/>
            <a:ext cx="60552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Snake-game on Arduino using 8x8 matrix of </a:t>
            </a:r>
            <a:r>
              <a:rPr lang="en-NZ" b="1" i="0" dirty="0" err="1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AdaFruit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3"/>
              </a:rPr>
              <a:t>https://www.youtube.com/watch?v=heAeEHbYDls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4"/>
              </a:rPr>
              <a:t>https://fritzing.org/projects/snake-8x8-led-matrix-ada-fruit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pPr marL="342900" indent="-342900">
              <a:buFont typeface="+mj-lt"/>
              <a:buAutoNum type="arabicPeriod"/>
            </a:pP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YouTube Sans"/>
            </a:endParaRPr>
          </a:p>
          <a:p>
            <a:r>
              <a:rPr lang="en-NZ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proxima nova"/>
              </a:rPr>
              <a:t>2. Adafruit LED Backpacks</a:t>
            </a:r>
            <a:endParaRPr lang="en-NZ" b="1" i="0" dirty="0">
              <a:solidFill>
                <a:schemeClr val="bg1">
                  <a:lumMod val="65000"/>
                  <a:lumOff val="35000"/>
                </a:schemeClr>
              </a:solidFill>
              <a:effectLst/>
              <a:latin typeface="YouTube Sans"/>
            </a:endParaRP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https://learn.adafruit.com/adafruit-led-backpack/downloads</a:t>
            </a:r>
          </a:p>
          <a:p>
            <a:endParaRPr lang="en-NZ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2051EA-CC71-2984-0591-1D4589C5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29" y="1708510"/>
            <a:ext cx="5213258" cy="3440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5249F6-5455-49A6-73D8-0C4345BBDB06}"/>
              </a:ext>
            </a:extLst>
          </p:cNvPr>
          <p:cNvSpPr txBox="1"/>
          <p:nvPr/>
        </p:nvSpPr>
        <p:spPr>
          <a:xfrm>
            <a:off x="714976" y="4628753"/>
            <a:ext cx="3565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Proxima Nova"/>
              </a:rPr>
              <a:t>Libraries:</a:t>
            </a:r>
          </a:p>
          <a:p>
            <a:endParaRPr lang="en-NZ" sz="2000" b="1" i="0" dirty="0">
              <a:solidFill>
                <a:schemeClr val="bg1">
                  <a:lumMod val="50000"/>
                  <a:lumOff val="50000"/>
                </a:schemeClr>
              </a:solidFill>
              <a:effectLst/>
              <a:latin typeface="Proxima Nova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sz="20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Proxima Nova"/>
              </a:rPr>
              <a:t>Adafruit LED Backpack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0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Proxima Nova"/>
              </a:rPr>
              <a:t>Adafruit GFX</a:t>
            </a:r>
            <a:endParaRPr lang="en-NZ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Presenter:  Evan Huang</a:t>
            </a:r>
          </a:p>
          <a:p>
            <a:r>
              <a:rPr lang="en-US" dirty="0"/>
              <a:t>Email address </a:t>
            </a:r>
            <a:r>
              <a:rPr lang="en-US"/>
              <a:t>: haunh8@student.op.ac.nz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{82A59287-28EB-4780-803C-481C0543C278}tf33713516_win32</Template>
  <TotalTime>36</TotalTime>
  <Words>233</Words>
  <Application>Microsoft Office PowerPoint</Application>
  <PresentationFormat>Widescreen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Proxima Nova</vt:lpstr>
      <vt:lpstr>Proxima Nova</vt:lpstr>
      <vt:lpstr>Söhne</vt:lpstr>
      <vt:lpstr>YouTube Sans</vt:lpstr>
      <vt:lpstr>Arial</vt:lpstr>
      <vt:lpstr>Calibri</vt:lpstr>
      <vt:lpstr>Century Gothic</vt:lpstr>
      <vt:lpstr>Gill Sans MT</vt:lpstr>
      <vt:lpstr>Montserrat</vt:lpstr>
      <vt:lpstr>Open Sans</vt:lpstr>
      <vt:lpstr>Walbaum Display</vt:lpstr>
      <vt:lpstr>3DFloatVTI</vt:lpstr>
      <vt:lpstr>Snake Game</vt:lpstr>
      <vt:lpstr>Introduction</vt:lpstr>
      <vt:lpstr>Circuit Diagram </vt:lpstr>
      <vt:lpstr>Challenge </vt:lpstr>
      <vt:lpstr>References</vt:lpstr>
      <vt:lpstr>Thank You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Honghao Huang (1000090458)</dc:creator>
  <cp:lastModifiedBy>Honghao Huang (1000090458)</cp:lastModifiedBy>
  <cp:revision>1</cp:revision>
  <dcterms:created xsi:type="dcterms:W3CDTF">2023-03-29T22:43:35Z</dcterms:created>
  <dcterms:modified xsi:type="dcterms:W3CDTF">2023-03-29T23:31:16Z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