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7" r:id="rId5"/>
    <p:sldId id="384" r:id="rId6"/>
    <p:sldId id="277" r:id="rId7"/>
    <p:sldId id="392" r:id="rId8"/>
    <p:sldId id="393" r:id="rId9"/>
    <p:sldId id="272" r:id="rId10"/>
    <p:sldId id="3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65D91F-CAFC-4170-899C-C646FB21800F}" v="23" dt="2023-03-29T23:22:47.945"/>
    <p1510:client id="{B2B5C1C7-909E-4BC9-9A99-79C5D89D69DD}" v="1" dt="2023-03-29T23:32:22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3725" autoAdjust="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hao Huang (1000090458)" userId="d5954668-9154-4681-8903-52b7e871abbf" providerId="ADAL" clId="{B2B5C1C7-909E-4BC9-9A99-79C5D89D69DD}"/>
    <pc:docChg chg="modSld">
      <pc:chgData name="Honghao Huang (1000090458)" userId="d5954668-9154-4681-8903-52b7e871abbf" providerId="ADAL" clId="{B2B5C1C7-909E-4BC9-9A99-79C5D89D69DD}" dt="2023-03-29T23:32:50.435" v="48" actId="20577"/>
      <pc:docMkLst>
        <pc:docMk/>
      </pc:docMkLst>
      <pc:sldChg chg="modSp mod">
        <pc:chgData name="Honghao Huang (1000090458)" userId="d5954668-9154-4681-8903-52b7e871abbf" providerId="ADAL" clId="{B2B5C1C7-909E-4BC9-9A99-79C5D89D69DD}" dt="2023-03-29T23:32:50.435" v="48" actId="20577"/>
        <pc:sldMkLst>
          <pc:docMk/>
          <pc:sldMk cId="3247798845" sldId="391"/>
        </pc:sldMkLst>
        <pc:spChg chg="mod">
          <ac:chgData name="Honghao Huang (1000090458)" userId="d5954668-9154-4681-8903-52b7e871abbf" providerId="ADAL" clId="{B2B5C1C7-909E-4BC9-9A99-79C5D89D69DD}" dt="2023-03-29T23:32:50.435" v="48" actId="20577"/>
          <ac:spMkLst>
            <pc:docMk/>
            <pc:sldMk cId="3247798845" sldId="391"/>
            <ac:spMk id="23" creationId="{8E5E4638-9BCB-4C2E-914F-CC868E2020D5}"/>
          </ac:spMkLst>
        </pc:spChg>
      </pc:sldChg>
    </pc:docChg>
  </pc:docChgLst>
  <pc:docChgLst>
    <pc:chgData name="Honghao Huang (1000090458)" userId="d5954668-9154-4681-8903-52b7e871abbf" providerId="ADAL" clId="{9265D91F-CAFC-4170-899C-C646FB21800F}"/>
    <pc:docChg chg="undo custSel addSld modSld">
      <pc:chgData name="Honghao Huang (1000090458)" userId="d5954668-9154-4681-8903-52b7e871abbf" providerId="ADAL" clId="{9265D91F-CAFC-4170-899C-C646FB21800F}" dt="2023-03-29T23:22:47.944" v="76" actId="1076"/>
      <pc:docMkLst>
        <pc:docMk/>
      </pc:docMkLst>
      <pc:sldChg chg="modSp mod">
        <pc:chgData name="Honghao Huang (1000090458)" userId="d5954668-9154-4681-8903-52b7e871abbf" providerId="ADAL" clId="{9265D91F-CAFC-4170-899C-C646FB21800F}" dt="2023-03-29T23:18:53.338" v="53" actId="1076"/>
        <pc:sldMkLst>
          <pc:docMk/>
          <pc:sldMk cId="3740286033" sldId="277"/>
        </pc:sldMkLst>
        <pc:spChg chg="mod">
          <ac:chgData name="Honghao Huang (1000090458)" userId="d5954668-9154-4681-8903-52b7e871abbf" providerId="ADAL" clId="{9265D91F-CAFC-4170-899C-C646FB21800F}" dt="2023-03-29T23:18:53.338" v="53" actId="1076"/>
          <ac:spMkLst>
            <pc:docMk/>
            <pc:sldMk cId="3740286033" sldId="277"/>
            <ac:spMk id="10" creationId="{D62FEB0C-459A-105D-5D26-D0BC5CE4BF96}"/>
          </ac:spMkLst>
        </pc:spChg>
        <pc:picChg chg="mod">
          <ac:chgData name="Honghao Huang (1000090458)" userId="d5954668-9154-4681-8903-52b7e871abbf" providerId="ADAL" clId="{9265D91F-CAFC-4170-899C-C646FB21800F}" dt="2023-03-29T23:09:39.546" v="0" actId="1076"/>
          <ac:picMkLst>
            <pc:docMk/>
            <pc:sldMk cId="3740286033" sldId="277"/>
            <ac:picMk id="9" creationId="{C0E958FF-0B9D-3A08-AF2B-73252EFA070B}"/>
          </ac:picMkLst>
        </pc:picChg>
      </pc:sldChg>
      <pc:sldChg chg="addSp delSp modSp add mod">
        <pc:chgData name="Honghao Huang (1000090458)" userId="d5954668-9154-4681-8903-52b7e871abbf" providerId="ADAL" clId="{9265D91F-CAFC-4170-899C-C646FB21800F}" dt="2023-03-29T23:22:47.944" v="76" actId="1076"/>
        <pc:sldMkLst>
          <pc:docMk/>
          <pc:sldMk cId="2158886557" sldId="384"/>
        </pc:sldMkLst>
        <pc:spChg chg="add del mod">
          <ac:chgData name="Honghao Huang (1000090458)" userId="d5954668-9154-4681-8903-52b7e871abbf" providerId="ADAL" clId="{9265D91F-CAFC-4170-899C-C646FB21800F}" dt="2023-03-29T23:17:08.383" v="16" actId="478"/>
          <ac:spMkLst>
            <pc:docMk/>
            <pc:sldMk cId="2158886557" sldId="384"/>
            <ac:spMk id="3" creationId="{1321A293-0AF4-4A15-1126-C640EF48FF55}"/>
          </ac:spMkLst>
        </pc:spChg>
        <pc:spChg chg="mod">
          <ac:chgData name="Honghao Huang (1000090458)" userId="d5954668-9154-4681-8903-52b7e871abbf" providerId="ADAL" clId="{9265D91F-CAFC-4170-899C-C646FB21800F}" dt="2023-03-29T23:13:36.495" v="7"/>
          <ac:spMkLst>
            <pc:docMk/>
            <pc:sldMk cId="2158886557" sldId="384"/>
            <ac:spMk id="4" creationId="{0C329F70-04F7-4C70-BCF8-D4371F54EF2F}"/>
          </ac:spMkLst>
        </pc:spChg>
        <pc:spChg chg="mod">
          <ac:chgData name="Honghao Huang (1000090458)" userId="d5954668-9154-4681-8903-52b7e871abbf" providerId="ADAL" clId="{9265D91F-CAFC-4170-899C-C646FB21800F}" dt="2023-03-29T23:13:29.597" v="6"/>
          <ac:spMkLst>
            <pc:docMk/>
            <pc:sldMk cId="2158886557" sldId="384"/>
            <ac:spMk id="5" creationId="{06A3302E-502D-4151-81C9-5FD6AF9596D6}"/>
          </ac:spMkLst>
        </pc:spChg>
        <pc:spChg chg="add del mod">
          <ac:chgData name="Honghao Huang (1000090458)" userId="d5954668-9154-4681-8903-52b7e871abbf" providerId="ADAL" clId="{9265D91F-CAFC-4170-899C-C646FB21800F}" dt="2023-03-29T23:17:08.813" v="17" actId="478"/>
          <ac:spMkLst>
            <pc:docMk/>
            <pc:sldMk cId="2158886557" sldId="384"/>
            <ac:spMk id="8" creationId="{E0F911B4-87A6-68EA-9C0E-FD8AE0C0BC40}"/>
          </ac:spMkLst>
        </pc:spChg>
        <pc:spChg chg="add del mod">
          <ac:chgData name="Honghao Huang (1000090458)" userId="d5954668-9154-4681-8903-52b7e871abbf" providerId="ADAL" clId="{9265D91F-CAFC-4170-899C-C646FB21800F}" dt="2023-03-29T23:17:11.619" v="21" actId="478"/>
          <ac:spMkLst>
            <pc:docMk/>
            <pc:sldMk cId="2158886557" sldId="384"/>
            <ac:spMk id="10" creationId="{A33B4041-5FFB-32B6-DE05-C864A26C9FBE}"/>
          </ac:spMkLst>
        </pc:spChg>
        <pc:spChg chg="mod">
          <ac:chgData name="Honghao Huang (1000090458)" userId="d5954668-9154-4681-8903-52b7e871abbf" providerId="ADAL" clId="{9265D91F-CAFC-4170-899C-C646FB21800F}" dt="2023-03-29T23:17:57.416" v="33" actId="1076"/>
          <ac:spMkLst>
            <pc:docMk/>
            <pc:sldMk cId="2158886557" sldId="384"/>
            <ac:spMk id="11" creationId="{23418ADF-358F-4647-A511-FCFFEDA83429}"/>
          </ac:spMkLst>
        </pc:spChg>
        <pc:spChg chg="mod">
          <ac:chgData name="Honghao Huang (1000090458)" userId="d5954668-9154-4681-8903-52b7e871abbf" providerId="ADAL" clId="{9265D91F-CAFC-4170-899C-C646FB21800F}" dt="2023-03-29T23:13:11.306" v="5" actId="207"/>
          <ac:spMkLst>
            <pc:docMk/>
            <pc:sldMk cId="2158886557" sldId="384"/>
            <ac:spMk id="12" creationId="{E5127060-CDBF-435F-9009-A5451CCE305D}"/>
          </ac:spMkLst>
        </pc:spChg>
        <pc:spChg chg="add del mod">
          <ac:chgData name="Honghao Huang (1000090458)" userId="d5954668-9154-4681-8903-52b7e871abbf" providerId="ADAL" clId="{9265D91F-CAFC-4170-899C-C646FB21800F}" dt="2023-03-29T23:17:12.051" v="22" actId="478"/>
          <ac:spMkLst>
            <pc:docMk/>
            <pc:sldMk cId="2158886557" sldId="384"/>
            <ac:spMk id="14" creationId="{B7F2DCFA-1A7A-FD50-ECF0-314AC022C6C2}"/>
          </ac:spMkLst>
        </pc:spChg>
        <pc:picChg chg="add mod modCrop">
          <ac:chgData name="Honghao Huang (1000090458)" userId="d5954668-9154-4681-8903-52b7e871abbf" providerId="ADAL" clId="{9265D91F-CAFC-4170-899C-C646FB21800F}" dt="2023-03-29T23:22:40.431" v="72" actId="1076"/>
          <ac:picMkLst>
            <pc:docMk/>
            <pc:sldMk cId="2158886557" sldId="384"/>
            <ac:picMk id="16" creationId="{162F435F-F8C3-8DBD-79E8-8C9AF52A5719}"/>
          </ac:picMkLst>
        </pc:picChg>
        <pc:picChg chg="del">
          <ac:chgData name="Honghao Huang (1000090458)" userId="d5954668-9154-4681-8903-52b7e871abbf" providerId="ADAL" clId="{9265D91F-CAFC-4170-899C-C646FB21800F}" dt="2023-03-29T23:17:10.932" v="20" actId="478"/>
          <ac:picMkLst>
            <pc:docMk/>
            <pc:sldMk cId="2158886557" sldId="384"/>
            <ac:picMk id="18" creationId="{E2536017-F539-430C-A901-70AB81CA612A}"/>
          </ac:picMkLst>
        </pc:picChg>
        <pc:picChg chg="add mod">
          <ac:chgData name="Honghao Huang (1000090458)" userId="d5954668-9154-4681-8903-52b7e871abbf" providerId="ADAL" clId="{9265D91F-CAFC-4170-899C-C646FB21800F}" dt="2023-03-29T23:22:46.304" v="75" actId="1076"/>
          <ac:picMkLst>
            <pc:docMk/>
            <pc:sldMk cId="2158886557" sldId="384"/>
            <ac:picMk id="19" creationId="{2660855D-8F29-727A-611C-320C3554A341}"/>
          </ac:picMkLst>
        </pc:picChg>
        <pc:picChg chg="del">
          <ac:chgData name="Honghao Huang (1000090458)" userId="d5954668-9154-4681-8903-52b7e871abbf" providerId="ADAL" clId="{9265D91F-CAFC-4170-899C-C646FB21800F}" dt="2023-03-29T23:17:10.301" v="19" actId="478"/>
          <ac:picMkLst>
            <pc:docMk/>
            <pc:sldMk cId="2158886557" sldId="384"/>
            <ac:picMk id="20" creationId="{528A7D8D-1AB5-46C4-93FA-D92C2FD51692}"/>
          </ac:picMkLst>
        </pc:picChg>
        <pc:picChg chg="del">
          <ac:chgData name="Honghao Huang (1000090458)" userId="d5954668-9154-4681-8903-52b7e871abbf" providerId="ADAL" clId="{9265D91F-CAFC-4170-899C-C646FB21800F}" dt="2023-03-29T23:17:04.821" v="13" actId="478"/>
          <ac:picMkLst>
            <pc:docMk/>
            <pc:sldMk cId="2158886557" sldId="384"/>
            <ac:picMk id="23" creationId="{2B3C4F95-A0FA-45D9-BF43-1C398F65B891}"/>
          </ac:picMkLst>
        </pc:picChg>
        <pc:picChg chg="del">
          <ac:chgData name="Honghao Huang (1000090458)" userId="d5954668-9154-4681-8903-52b7e871abbf" providerId="ADAL" clId="{9265D91F-CAFC-4170-899C-C646FB21800F}" dt="2023-03-29T23:17:06.325" v="14" actId="478"/>
          <ac:picMkLst>
            <pc:docMk/>
            <pc:sldMk cId="2158886557" sldId="384"/>
            <ac:picMk id="25" creationId="{B7353C46-ACC1-4078-85C2-26B57B0E58B7}"/>
          </ac:picMkLst>
        </pc:picChg>
        <pc:picChg chg="add mod">
          <ac:chgData name="Honghao Huang (1000090458)" userId="d5954668-9154-4681-8903-52b7e871abbf" providerId="ADAL" clId="{9265D91F-CAFC-4170-899C-C646FB21800F}" dt="2023-03-29T23:22:47.944" v="76" actId="1076"/>
          <ac:picMkLst>
            <pc:docMk/>
            <pc:sldMk cId="2158886557" sldId="384"/>
            <ac:picMk id="1026" creationId="{95DBF2A9-7695-DE49-A9E8-4E6D25A1645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sparkfun-inventors-kit-experiment-guide---v41/circuit-5c-autonomous-robo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mailto:haunh8@student.op.ac.nz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Remote Control Robot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4" y="4074486"/>
            <a:ext cx="3565524" cy="1731963"/>
          </a:xfrm>
        </p:spPr>
        <p:txBody>
          <a:bodyPr>
            <a:normAutofit/>
          </a:bodyPr>
          <a:lstStyle/>
          <a:p>
            <a:pPr algn="ctr"/>
            <a:r>
              <a:rPr lang="en-NZ" sz="2800" b="1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Final Project </a:t>
            </a:r>
          </a:p>
          <a:p>
            <a:pPr algn="ctr"/>
            <a:r>
              <a:rPr lang="en-NZ" b="1" dirty="0">
                <a:solidFill>
                  <a:schemeClr val="tx1"/>
                </a:solidFill>
                <a:latin typeface="Open Sans" panose="020B0604020202020204" pitchFamily="34" charset="0"/>
              </a:rPr>
              <a:t>Evan Huang</a:t>
            </a:r>
          </a:p>
          <a:p>
            <a:r>
              <a:rPr lang="en-NZ" b="1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ID620 Embedded Systems</a:t>
            </a:r>
          </a:p>
          <a:p>
            <a:pPr algn="l"/>
            <a:endParaRPr lang="en-NZ" b="1" i="0" dirty="0">
              <a:solidFill>
                <a:schemeClr val="tx1"/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June 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NZ" b="1" i="0">
                <a:solidFill>
                  <a:schemeClr val="tx1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ID620 Embedded Systems</a:t>
            </a:r>
            <a:endParaRPr lang="en-NZ" b="1" i="0" dirty="0">
              <a:solidFill>
                <a:schemeClr val="tx1">
                  <a:lumMod val="50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98394" y="4776359"/>
            <a:ext cx="6221412" cy="1563688"/>
          </a:xfrm>
          <a:noFill/>
        </p:spPr>
        <p:txBody>
          <a:bodyPr>
            <a:normAutofit/>
          </a:bodyPr>
          <a:lstStyle/>
          <a:p>
            <a:r>
              <a:rPr lang="en-NZ" b="0" i="0" dirty="0">
                <a:solidFill>
                  <a:schemeClr val="tx1"/>
                </a:solidFill>
                <a:effectLst/>
                <a:latin typeface="Söhne"/>
              </a:rPr>
              <a:t>This is a </a:t>
            </a:r>
            <a:r>
              <a:rPr lang="en-NZ" dirty="0">
                <a:solidFill>
                  <a:schemeClr val="tx1"/>
                </a:solidFill>
                <a:latin typeface="Söhne"/>
              </a:rPr>
              <a:t> remote-control robot is a project based on Arduino that involves building a robot that can be controlled wirelessly using an Arduino IR receiver and remote controller.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Selected photo">
            <a:extLst>
              <a:ext uri="{FF2B5EF4-FFF2-40B4-BE49-F238E27FC236}">
                <a16:creationId xmlns:a16="http://schemas.microsoft.com/office/drawing/2014/main" id="{74699164-22B4-C4CC-04B2-133D885721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8" t="11459" r="6146"/>
          <a:stretch/>
        </p:blipFill>
        <p:spPr bwMode="auto">
          <a:xfrm>
            <a:off x="5446295" y="196900"/>
            <a:ext cx="5037243" cy="441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b="0" i="0" dirty="0">
                <a:effectLst/>
              </a:rPr>
              <a:t>Circuit Diagram</a:t>
            </a:r>
            <a:br>
              <a:rPr lang="en-US" b="0" i="0" dirty="0">
                <a:effectLst/>
              </a:rPr>
            </a:b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A6A26E6-E3D6-2DD5-33D8-E0EF986BD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94" y="2146133"/>
            <a:ext cx="3565525" cy="3919372"/>
          </a:xfrm>
        </p:spPr>
        <p:txBody>
          <a:bodyPr vert="horz" wrap="square" lIns="0" tIns="0" rIns="0" bIns="0" rtlCol="0" anchor="t">
            <a:normAutofit fontScale="92500" lnSpcReduction="10000"/>
          </a:bodyPr>
          <a:lstStyle/>
          <a:p>
            <a:pPr marL="1143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Söhne"/>
              </a:rPr>
              <a:t>Components:</a:t>
            </a:r>
          </a:p>
          <a:p>
            <a:pPr marL="342900">
              <a:lnSpc>
                <a:spcPct val="100000"/>
              </a:lnSpc>
            </a:pPr>
            <a:r>
              <a:rPr lang="en-NZ" sz="1600" dirty="0">
                <a:solidFill>
                  <a:schemeClr val="tx1"/>
                </a:solidFill>
                <a:latin typeface="Söhne"/>
              </a:rPr>
              <a:t>Arduino Uno</a:t>
            </a:r>
          </a:p>
          <a:p>
            <a:pPr marL="342900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Breadboard 	</a:t>
            </a:r>
          </a:p>
          <a:p>
            <a:pPr marL="342900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IR receiver &amp; IR remote	</a:t>
            </a:r>
          </a:p>
          <a:p>
            <a:pPr marL="342900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2 Gear motors 	 </a:t>
            </a:r>
          </a:p>
          <a:p>
            <a:pPr marL="342900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Motor driver</a:t>
            </a:r>
          </a:p>
          <a:p>
            <a:pPr marL="342900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Jumper wires</a:t>
            </a:r>
          </a:p>
          <a:p>
            <a:pPr marL="342900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Switch</a:t>
            </a:r>
          </a:p>
          <a:p>
            <a:pPr marL="342900">
              <a:lnSpc>
                <a:spcPct val="100000"/>
              </a:lnSpc>
            </a:pPr>
            <a:r>
              <a:rPr lang="en-NZ" sz="1600" dirty="0">
                <a:solidFill>
                  <a:schemeClr val="tx1"/>
                </a:solidFill>
                <a:latin typeface="Söhne"/>
              </a:rPr>
              <a:t>4x AA Batterie</a:t>
            </a:r>
            <a:endParaRPr lang="en-US" sz="1600" dirty="0">
              <a:solidFill>
                <a:schemeClr val="tx1"/>
              </a:solidFill>
              <a:latin typeface="Söhne"/>
            </a:endParaRPr>
          </a:p>
          <a:p>
            <a:pPr marL="342900">
              <a:lnSpc>
                <a:spcPct val="100000"/>
              </a:lnSpc>
            </a:pPr>
            <a:endParaRPr lang="en-US" sz="800" dirty="0"/>
          </a:p>
          <a:p>
            <a:pPr marL="342900">
              <a:lnSpc>
                <a:spcPct val="100000"/>
              </a:lnSpc>
            </a:pPr>
            <a:endParaRPr lang="en-US" sz="800" dirty="0"/>
          </a:p>
        </p:txBody>
      </p:sp>
      <p:pic>
        <p:nvPicPr>
          <p:cNvPr id="3" name="Picture 2" descr="A picture containing text, electronics, electronic engineering, meter&#10;&#10;Description automatically generated">
            <a:extLst>
              <a:ext uri="{FF2B5EF4-FFF2-40B4-BE49-F238E27FC236}">
                <a16:creationId xmlns:a16="http://schemas.microsoft.com/office/drawing/2014/main" id="{D54E66C5-4D35-5D46-AAC2-0E806CE3F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388" y="1106269"/>
            <a:ext cx="7524749" cy="4985145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>
                <a:solidFill>
                  <a:schemeClr val="tx1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ID620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6CD89F-2652-5690-D26D-C899A5CA83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66" b="2549"/>
          <a:stretch/>
        </p:blipFill>
        <p:spPr>
          <a:xfrm rot="16200000">
            <a:off x="6451530" y="3990904"/>
            <a:ext cx="648638" cy="57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NZ" b="0" i="0" dirty="0">
                <a:effectLst/>
                <a:latin typeface="Montserrat" panose="020B0604020202020204" pitchFamily="2" charset="0"/>
              </a:rPr>
              <a:t>Code</a:t>
            </a:r>
            <a:br>
              <a:rPr lang="en-NZ" b="0" i="0" dirty="0">
                <a:effectLst/>
                <a:latin typeface="Montserrat" panose="020B0604020202020204" pitchFamily="2" charset="0"/>
              </a:rPr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ID620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995B1C-28C0-74EE-466B-B14E56B83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51" y="2152230"/>
            <a:ext cx="2210108" cy="562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A25589-1253-E956-7940-9DE501FBE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51" y="2879248"/>
            <a:ext cx="3919920" cy="32313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F1193D-F849-4451-7FAC-42275648B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658" y="2200963"/>
            <a:ext cx="1977599" cy="19272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7D8C22F-0B81-5DF3-6648-AF4BCE3D31A7}"/>
              </a:ext>
            </a:extLst>
          </p:cNvPr>
          <p:cNvSpPr txBox="1"/>
          <p:nvPr/>
        </p:nvSpPr>
        <p:spPr>
          <a:xfrm>
            <a:off x="411245" y="1617933"/>
            <a:ext cx="186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Library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0FF7FA1-FDB6-1055-2AC1-50B1DD28A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483" y="4482977"/>
            <a:ext cx="2695951" cy="13146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D067DD6-2471-E978-6020-D22645B937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8595" y="1977740"/>
            <a:ext cx="4489316" cy="41328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5426D8C-CFC3-7F6F-A8E0-62FC4845C7C2}"/>
              </a:ext>
            </a:extLst>
          </p:cNvPr>
          <p:cNvSpPr txBox="1"/>
          <p:nvPr/>
        </p:nvSpPr>
        <p:spPr>
          <a:xfrm>
            <a:off x="5235290" y="1617933"/>
            <a:ext cx="186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State Machine</a:t>
            </a:r>
          </a:p>
        </p:txBody>
      </p:sp>
    </p:spTree>
    <p:extLst>
      <p:ext uri="{BB962C8B-B14F-4D97-AF65-F5344CB8AC3E}">
        <p14:creationId xmlns:p14="http://schemas.microsoft.com/office/powerpoint/2010/main" val="101354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NZ" b="0" i="0" dirty="0">
                <a:effectLst/>
                <a:latin typeface="Montserrat" panose="020B0604020202020204" pitchFamily="2" charset="0"/>
              </a:rPr>
              <a:t>Issues</a:t>
            </a:r>
            <a:br>
              <a:rPr lang="en-NZ" b="0" i="0" dirty="0">
                <a:effectLst/>
                <a:latin typeface="Montserrat" panose="020B0604020202020204" pitchFamily="2" charset="0"/>
              </a:rPr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ID620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78F54-6256-FDA7-2823-06939A92C84A}"/>
              </a:ext>
            </a:extLst>
          </p:cNvPr>
          <p:cNvSpPr txBox="1"/>
          <p:nvPr/>
        </p:nvSpPr>
        <p:spPr>
          <a:xfrm>
            <a:off x="538426" y="1588534"/>
            <a:ext cx="6094602" cy="678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10000"/>
              </a:lnSpc>
              <a:buFont typeface="+mj-lt"/>
              <a:buAutoNum type="alphaLcPeriod"/>
            </a:pPr>
            <a:r>
              <a:rPr lang="en-NZ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 </a:t>
            </a:r>
            <a:r>
              <a:rPr lang="en-NZ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potential problems, scope, other issues</a:t>
            </a:r>
            <a:r>
              <a:rPr lang="en-NZ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how this informed the build of your project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CD5300-394F-5B54-2CD5-2F71D13159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4"/>
          <a:stretch/>
        </p:blipFill>
        <p:spPr>
          <a:xfrm>
            <a:off x="7486650" y="0"/>
            <a:ext cx="470535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0719B2-36E5-1E67-0D6A-4C7C2E20D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935" y="2901615"/>
            <a:ext cx="5220429" cy="1505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BA74CA-4701-0FC4-CEDF-C218C23EC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620" y="4763873"/>
            <a:ext cx="2055930" cy="154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6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NZ" dirty="0">
                <a:solidFill>
                  <a:schemeClr val="tx1">
                    <a:lumMod val="50000"/>
                  </a:schemeClr>
                </a:solidFill>
              </a:rPr>
              <a:t>References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ID620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386168-8857-F95E-67F6-65E94B1E8F87}"/>
              </a:ext>
            </a:extLst>
          </p:cNvPr>
          <p:cNvSpPr txBox="1"/>
          <p:nvPr/>
        </p:nvSpPr>
        <p:spPr>
          <a:xfrm>
            <a:off x="550862" y="2596405"/>
            <a:ext cx="11085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NZ" b="0" i="0" dirty="0" err="1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SparkFun</a:t>
            </a:r>
            <a:r>
              <a:rPr lang="en-NZ" b="0" i="0" dirty="0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 Inventor's Kit Experiment Guide</a:t>
            </a:r>
          </a:p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YouTube Sans"/>
                <a:hlinkClick r:id="rId3"/>
              </a:rPr>
              <a:t>https://learn.sparkfun.com/tutorials/sparkfun-inventors-kit-experiment-guide---v41/circuit-5c-autonomous-robot</a:t>
            </a:r>
            <a:endParaRPr lang="en-NZ" b="1" dirty="0">
              <a:solidFill>
                <a:schemeClr val="tx1">
                  <a:lumMod val="50000"/>
                </a:schemeClr>
              </a:solidFill>
              <a:latin typeface="YouTub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rgbClr val="555555"/>
                </a:solidFill>
                <a:latin typeface="Montserrat" panose="00000500000000000000" pitchFamily="2" charset="0"/>
              </a:rPr>
              <a:t>HOW TO SET UP AN IR REMOTE AND RECEIVER ON AN ARDUINO</a:t>
            </a:r>
          </a:p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YouTube Sans"/>
              </a:rPr>
              <a:t>https://www.circuitbasics.com/arduino-ir-remote-receiver-tutorial/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47A80-51EC-999F-6186-73AC4DCE3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055" y="3974901"/>
            <a:ext cx="3704683" cy="2211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91C045-0345-0356-C74E-BB4F6CBE0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971" y="3819818"/>
            <a:ext cx="3267574" cy="252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233" y="3835498"/>
            <a:ext cx="5986671" cy="2265216"/>
          </a:xfrm>
        </p:spPr>
        <p:txBody>
          <a:bodyPr/>
          <a:lstStyle/>
          <a:p>
            <a:r>
              <a:rPr lang="en-US" dirty="0"/>
              <a:t>Presenter:  Evan Huang</a:t>
            </a:r>
          </a:p>
          <a:p>
            <a:r>
              <a:rPr lang="en-US" dirty="0"/>
              <a:t>Email address : </a:t>
            </a:r>
            <a:r>
              <a:rPr lang="en-US" dirty="0">
                <a:hlinkClick r:id="rId2"/>
              </a:rPr>
              <a:t>haunh8@student.op.ac.nz</a:t>
            </a:r>
            <a:endParaRPr lang="en-US" dirty="0"/>
          </a:p>
          <a:p>
            <a:r>
              <a:rPr lang="en-US" dirty="0"/>
              <a:t>GitHub </a:t>
            </a:r>
            <a:r>
              <a:rPr lang="en-US"/>
              <a:t>:  https://github.com/huanh8/Embedded-System</a:t>
            </a:r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ID620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{82A59287-28EB-4780-803C-481C0543C278}tf33713516_win32</Template>
  <TotalTime>116</TotalTime>
  <Words>204</Words>
  <Application>Microsoft Office PowerPoint</Application>
  <PresentationFormat>Widescreen</PresentationFormat>
  <Paragraphs>51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Century Gothic</vt:lpstr>
      <vt:lpstr>Gill Sans MT</vt:lpstr>
      <vt:lpstr>Montserrat</vt:lpstr>
      <vt:lpstr>Open Sans</vt:lpstr>
      <vt:lpstr>Söhne</vt:lpstr>
      <vt:lpstr>Walbaum Display</vt:lpstr>
      <vt:lpstr>YouTube Sans</vt:lpstr>
      <vt:lpstr>3DFloatVTI</vt:lpstr>
      <vt:lpstr>Remote Control Robot</vt:lpstr>
      <vt:lpstr>Introduction</vt:lpstr>
      <vt:lpstr>Circuit Diagram </vt:lpstr>
      <vt:lpstr>Code </vt:lpstr>
      <vt:lpstr>Issues </vt:lpstr>
      <vt:lpstr>References</vt:lpstr>
      <vt:lpstr>Thank You</vt:lpstr>
    </vt:vector>
  </TitlesOfParts>
  <Company>Otago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</dc:title>
  <dc:creator>Honghao Huang (1000090458)</dc:creator>
  <cp:lastModifiedBy>Honghao Huang (1000090458)</cp:lastModifiedBy>
  <cp:revision>6</cp:revision>
  <dcterms:created xsi:type="dcterms:W3CDTF">2023-03-29T22:43:35Z</dcterms:created>
  <dcterms:modified xsi:type="dcterms:W3CDTF">2023-06-18T21:18:25Z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