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277" r:id="rId7"/>
    <p:sldId id="392" r:id="rId8"/>
    <p:sldId id="272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  <p1510:client id="{B2B5C1C7-909E-4BC9-9A99-79C5D89D69DD}" v="1" dt="2023-03-29T23:32:2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725" autoAdjust="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2:50.435" v="48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2:50.435" v="48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2:50.435" v="4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sparkfun-inventors-kit-experiment-guide---v41/circuit-5c-autonomous-ro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haunh8@student.op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Remote Control Robot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Final Project </a:t>
            </a:r>
          </a:p>
          <a:p>
            <a:pPr algn="ctr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June 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8394" y="4776359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 </a:t>
            </a:r>
            <a:r>
              <a:rPr lang="en-NZ" dirty="0">
                <a:solidFill>
                  <a:schemeClr val="tx1"/>
                </a:solidFill>
                <a:latin typeface="Söhne"/>
              </a:rPr>
              <a:t> remote-control robot is a project based on Arduino that involves building a robot that can be controlled wirelessly using an Arduino IR receiver and remote controller.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Selected photo">
            <a:extLst>
              <a:ext uri="{FF2B5EF4-FFF2-40B4-BE49-F238E27FC236}">
                <a16:creationId xmlns:a16="http://schemas.microsoft.com/office/drawing/2014/main" id="{74699164-22B4-C4CC-04B2-133D88572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11459" r="6146"/>
          <a:stretch/>
        </p:blipFill>
        <p:spPr bwMode="auto">
          <a:xfrm>
            <a:off x="5446295" y="196900"/>
            <a:ext cx="5037243" cy="44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b="0" i="0" dirty="0">
                <a:effectLst/>
              </a:rPr>
              <a:t>Circuit Diagram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6A26E6-E3D6-2DD5-33D8-E0EF986B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4" y="2146133"/>
            <a:ext cx="3565525" cy="3919372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Components: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Arduino Uno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Breadboard 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IR receiver &amp; IR remote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2 Gear motors 	 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Motor driver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Jumper wires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Switch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4x AA Batterie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342900">
              <a:lnSpc>
                <a:spcPct val="100000"/>
              </a:lnSpc>
            </a:pPr>
            <a:endParaRPr lang="en-US" sz="800" dirty="0"/>
          </a:p>
          <a:p>
            <a:pPr marL="342900">
              <a:lnSpc>
                <a:spcPct val="100000"/>
              </a:lnSpc>
            </a:pPr>
            <a:endParaRPr lang="en-US" sz="800" dirty="0"/>
          </a:p>
        </p:txBody>
      </p:sp>
      <p:pic>
        <p:nvPicPr>
          <p:cNvPr id="3" name="Picture 2" descr="A picture containing text, electronics, electronic engineering, meter&#10;&#10;Description automatically generated">
            <a:extLst>
              <a:ext uri="{FF2B5EF4-FFF2-40B4-BE49-F238E27FC236}">
                <a16:creationId xmlns:a16="http://schemas.microsoft.com/office/drawing/2014/main" id="{D54E66C5-4D35-5D46-AAC2-0E806CE3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106269"/>
            <a:ext cx="7524749" cy="498514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Code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5B1C-28C0-74EE-466B-B14E56B8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1" y="2152230"/>
            <a:ext cx="2210108" cy="562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A25589-1253-E956-7940-9DE501FB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" y="2879248"/>
            <a:ext cx="3919920" cy="3231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1193D-F849-4451-7FAC-42275648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58" y="2200963"/>
            <a:ext cx="1977599" cy="192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D8C22F-0B81-5DF3-6648-AF4BCE3D31A7}"/>
              </a:ext>
            </a:extLst>
          </p:cNvPr>
          <p:cNvSpPr txBox="1"/>
          <p:nvPr/>
        </p:nvSpPr>
        <p:spPr>
          <a:xfrm>
            <a:off x="411245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Library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FF7FA1-FDB6-1055-2AC1-50B1DD28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83" y="4482977"/>
            <a:ext cx="2695951" cy="1314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067DD6-2471-E978-6020-D22645B93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595" y="1977740"/>
            <a:ext cx="4489316" cy="4132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426D8C-CFC3-7F6F-A8E0-62FC4845C7C2}"/>
              </a:ext>
            </a:extLst>
          </p:cNvPr>
          <p:cNvSpPr txBox="1"/>
          <p:nvPr/>
        </p:nvSpPr>
        <p:spPr>
          <a:xfrm>
            <a:off x="5235290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550862" y="2596405"/>
            <a:ext cx="1108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NZ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SparkFun</a:t>
            </a:r>
            <a:r>
              <a:rPr lang="en-NZ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Inventor's Kit Experiment Guide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https://learn.sparkfun.com/tutorials/sparkfun-inventors-kit-experiment-guide---v41/circuit-5c-autonomous-robot</a:t>
            </a:r>
            <a:endParaRPr lang="en-NZ" b="1" dirty="0">
              <a:solidFill>
                <a:schemeClr val="tx1">
                  <a:lumMod val="50000"/>
                </a:schemeClr>
              </a:solidFill>
              <a:latin typeface="YouTub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555555"/>
                </a:solidFill>
                <a:latin typeface="Montserrat" panose="00000500000000000000" pitchFamily="2" charset="0"/>
              </a:rPr>
              <a:t>HOW TO SET UP AN IR REMOTE AND RECEIVER ON AN ARDUINO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https://www.circuitbasics.com/arduino-ir-remote-receiver-tutorial/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7A80-51EC-999F-6186-73AC4DCE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5" y="3974901"/>
            <a:ext cx="3704683" cy="22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1C045-0345-0356-C74E-BB4F6CBE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71" y="3819818"/>
            <a:ext cx="3267574" cy="2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33" y="3835498"/>
            <a:ext cx="5986671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: </a:t>
            </a:r>
            <a:r>
              <a:rPr lang="en-US" dirty="0">
                <a:hlinkClick r:id="rId2"/>
              </a:rPr>
              <a:t>haunh8@student.op.ac.nz</a:t>
            </a:r>
            <a:endParaRPr lang="en-US" dirty="0"/>
          </a:p>
          <a:p>
            <a:r>
              <a:rPr lang="en-US" dirty="0"/>
              <a:t>GitHub </a:t>
            </a:r>
            <a:r>
              <a:rPr lang="en-US"/>
              <a:t>:  https://github.com/huanh8/Embedded-System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75</TotalTime>
  <Words>179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Söhne</vt:lpstr>
      <vt:lpstr>YouTube Sans</vt:lpstr>
      <vt:lpstr>Arial</vt:lpstr>
      <vt:lpstr>Calibri</vt:lpstr>
      <vt:lpstr>Century Gothic</vt:lpstr>
      <vt:lpstr>Gill Sans MT</vt:lpstr>
      <vt:lpstr>Montserrat</vt:lpstr>
      <vt:lpstr>Open Sans</vt:lpstr>
      <vt:lpstr>Walbaum Display</vt:lpstr>
      <vt:lpstr>3DFloatVTI</vt:lpstr>
      <vt:lpstr>Remote Control Robot</vt:lpstr>
      <vt:lpstr>Introduction</vt:lpstr>
      <vt:lpstr>Circuit Diagram </vt:lpstr>
      <vt:lpstr>Code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Huang Evan</cp:lastModifiedBy>
  <cp:revision>4</cp:revision>
  <dcterms:created xsi:type="dcterms:W3CDTF">2023-03-29T22:43:35Z</dcterms:created>
  <dcterms:modified xsi:type="dcterms:W3CDTF">2023-06-15T10:15:09Z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