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11"/>
  </p:notesMasterIdLst>
  <p:handoutMasterIdLst>
    <p:handoutMasterId r:id="rId12"/>
  </p:handoutMasterIdLst>
  <p:sldIdLst>
    <p:sldId id="257" r:id="rId5"/>
    <p:sldId id="384" r:id="rId6"/>
    <p:sldId id="277" r:id="rId7"/>
    <p:sldId id="392" r:id="rId8"/>
    <p:sldId id="272" r:id="rId9"/>
    <p:sldId id="39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65D91F-CAFC-4170-899C-C646FB21800F}" v="23" dt="2023-03-29T23:22:47.945"/>
    <p1510:client id="{B2B5C1C7-909E-4BC9-9A99-79C5D89D69DD}" v="1" dt="2023-03-29T23:32:22.3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3725" autoAdjust="0"/>
  </p:normalViewPr>
  <p:slideViewPr>
    <p:cSldViewPr snapToGrid="0">
      <p:cViewPr varScale="1">
        <p:scale>
          <a:sx n="119" d="100"/>
          <a:sy n="119" d="100"/>
        </p:scale>
        <p:origin x="96" y="348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1911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onghao Huang (1000090458)" userId="d5954668-9154-4681-8903-52b7e871abbf" providerId="ADAL" clId="{B2B5C1C7-909E-4BC9-9A99-79C5D89D69DD}"/>
    <pc:docChg chg="modSld">
      <pc:chgData name="Honghao Huang (1000090458)" userId="d5954668-9154-4681-8903-52b7e871abbf" providerId="ADAL" clId="{B2B5C1C7-909E-4BC9-9A99-79C5D89D69DD}" dt="2023-03-29T23:32:50.435" v="48" actId="20577"/>
      <pc:docMkLst>
        <pc:docMk/>
      </pc:docMkLst>
      <pc:sldChg chg="modSp mod">
        <pc:chgData name="Honghao Huang (1000090458)" userId="d5954668-9154-4681-8903-52b7e871abbf" providerId="ADAL" clId="{B2B5C1C7-909E-4BC9-9A99-79C5D89D69DD}" dt="2023-03-29T23:32:50.435" v="48" actId="20577"/>
        <pc:sldMkLst>
          <pc:docMk/>
          <pc:sldMk cId="3247798845" sldId="391"/>
        </pc:sldMkLst>
        <pc:spChg chg="mod">
          <ac:chgData name="Honghao Huang (1000090458)" userId="d5954668-9154-4681-8903-52b7e871abbf" providerId="ADAL" clId="{B2B5C1C7-909E-4BC9-9A99-79C5D89D69DD}" dt="2023-03-29T23:32:50.435" v="48" actId="20577"/>
          <ac:spMkLst>
            <pc:docMk/>
            <pc:sldMk cId="3247798845" sldId="391"/>
            <ac:spMk id="23" creationId="{8E5E4638-9BCB-4C2E-914F-CC868E2020D5}"/>
          </ac:spMkLst>
        </pc:spChg>
      </pc:sldChg>
    </pc:docChg>
  </pc:docChgLst>
  <pc:docChgLst>
    <pc:chgData name="Honghao Huang (1000090458)" userId="d5954668-9154-4681-8903-52b7e871abbf" providerId="ADAL" clId="{9265D91F-CAFC-4170-899C-C646FB21800F}"/>
    <pc:docChg chg="undo custSel addSld modSld">
      <pc:chgData name="Honghao Huang (1000090458)" userId="d5954668-9154-4681-8903-52b7e871abbf" providerId="ADAL" clId="{9265D91F-CAFC-4170-899C-C646FB21800F}" dt="2023-03-29T23:22:47.944" v="76" actId="1076"/>
      <pc:docMkLst>
        <pc:docMk/>
      </pc:docMkLst>
      <pc:sldChg chg="modSp mod">
        <pc:chgData name="Honghao Huang (1000090458)" userId="d5954668-9154-4681-8903-52b7e871abbf" providerId="ADAL" clId="{9265D91F-CAFC-4170-899C-C646FB21800F}" dt="2023-03-29T23:18:53.338" v="53" actId="1076"/>
        <pc:sldMkLst>
          <pc:docMk/>
          <pc:sldMk cId="3740286033" sldId="277"/>
        </pc:sldMkLst>
        <pc:spChg chg="mod">
          <ac:chgData name="Honghao Huang (1000090458)" userId="d5954668-9154-4681-8903-52b7e871abbf" providerId="ADAL" clId="{9265D91F-CAFC-4170-899C-C646FB21800F}" dt="2023-03-29T23:18:53.338" v="53" actId="1076"/>
          <ac:spMkLst>
            <pc:docMk/>
            <pc:sldMk cId="3740286033" sldId="277"/>
            <ac:spMk id="10" creationId="{D62FEB0C-459A-105D-5D26-D0BC5CE4BF96}"/>
          </ac:spMkLst>
        </pc:spChg>
        <pc:picChg chg="mod">
          <ac:chgData name="Honghao Huang (1000090458)" userId="d5954668-9154-4681-8903-52b7e871abbf" providerId="ADAL" clId="{9265D91F-CAFC-4170-899C-C646FB21800F}" dt="2023-03-29T23:09:39.546" v="0" actId="1076"/>
          <ac:picMkLst>
            <pc:docMk/>
            <pc:sldMk cId="3740286033" sldId="277"/>
            <ac:picMk id="9" creationId="{C0E958FF-0B9D-3A08-AF2B-73252EFA070B}"/>
          </ac:picMkLst>
        </pc:picChg>
      </pc:sldChg>
      <pc:sldChg chg="addSp delSp modSp add mod">
        <pc:chgData name="Honghao Huang (1000090458)" userId="d5954668-9154-4681-8903-52b7e871abbf" providerId="ADAL" clId="{9265D91F-CAFC-4170-899C-C646FB21800F}" dt="2023-03-29T23:22:47.944" v="76" actId="1076"/>
        <pc:sldMkLst>
          <pc:docMk/>
          <pc:sldMk cId="2158886557" sldId="384"/>
        </pc:sldMkLst>
        <pc:spChg chg="add del mod">
          <ac:chgData name="Honghao Huang (1000090458)" userId="d5954668-9154-4681-8903-52b7e871abbf" providerId="ADAL" clId="{9265D91F-CAFC-4170-899C-C646FB21800F}" dt="2023-03-29T23:17:08.383" v="16" actId="478"/>
          <ac:spMkLst>
            <pc:docMk/>
            <pc:sldMk cId="2158886557" sldId="384"/>
            <ac:spMk id="3" creationId="{1321A293-0AF4-4A15-1126-C640EF48FF55}"/>
          </ac:spMkLst>
        </pc:spChg>
        <pc:spChg chg="mod">
          <ac:chgData name="Honghao Huang (1000090458)" userId="d5954668-9154-4681-8903-52b7e871abbf" providerId="ADAL" clId="{9265D91F-CAFC-4170-899C-C646FB21800F}" dt="2023-03-29T23:13:36.495" v="7"/>
          <ac:spMkLst>
            <pc:docMk/>
            <pc:sldMk cId="2158886557" sldId="384"/>
            <ac:spMk id="4" creationId="{0C329F70-04F7-4C70-BCF8-D4371F54EF2F}"/>
          </ac:spMkLst>
        </pc:spChg>
        <pc:spChg chg="mod">
          <ac:chgData name="Honghao Huang (1000090458)" userId="d5954668-9154-4681-8903-52b7e871abbf" providerId="ADAL" clId="{9265D91F-CAFC-4170-899C-C646FB21800F}" dt="2023-03-29T23:13:29.597" v="6"/>
          <ac:spMkLst>
            <pc:docMk/>
            <pc:sldMk cId="2158886557" sldId="384"/>
            <ac:spMk id="5" creationId="{06A3302E-502D-4151-81C9-5FD6AF9596D6}"/>
          </ac:spMkLst>
        </pc:spChg>
        <pc:spChg chg="add del mod">
          <ac:chgData name="Honghao Huang (1000090458)" userId="d5954668-9154-4681-8903-52b7e871abbf" providerId="ADAL" clId="{9265D91F-CAFC-4170-899C-C646FB21800F}" dt="2023-03-29T23:17:08.813" v="17" actId="478"/>
          <ac:spMkLst>
            <pc:docMk/>
            <pc:sldMk cId="2158886557" sldId="384"/>
            <ac:spMk id="8" creationId="{E0F911B4-87A6-68EA-9C0E-FD8AE0C0BC40}"/>
          </ac:spMkLst>
        </pc:spChg>
        <pc:spChg chg="add del mod">
          <ac:chgData name="Honghao Huang (1000090458)" userId="d5954668-9154-4681-8903-52b7e871abbf" providerId="ADAL" clId="{9265D91F-CAFC-4170-899C-C646FB21800F}" dt="2023-03-29T23:17:11.619" v="21" actId="478"/>
          <ac:spMkLst>
            <pc:docMk/>
            <pc:sldMk cId="2158886557" sldId="384"/>
            <ac:spMk id="10" creationId="{A33B4041-5FFB-32B6-DE05-C864A26C9FBE}"/>
          </ac:spMkLst>
        </pc:spChg>
        <pc:spChg chg="mod">
          <ac:chgData name="Honghao Huang (1000090458)" userId="d5954668-9154-4681-8903-52b7e871abbf" providerId="ADAL" clId="{9265D91F-CAFC-4170-899C-C646FB21800F}" dt="2023-03-29T23:17:57.416" v="33" actId="1076"/>
          <ac:spMkLst>
            <pc:docMk/>
            <pc:sldMk cId="2158886557" sldId="384"/>
            <ac:spMk id="11" creationId="{23418ADF-358F-4647-A511-FCFFEDA83429}"/>
          </ac:spMkLst>
        </pc:spChg>
        <pc:spChg chg="mod">
          <ac:chgData name="Honghao Huang (1000090458)" userId="d5954668-9154-4681-8903-52b7e871abbf" providerId="ADAL" clId="{9265D91F-CAFC-4170-899C-C646FB21800F}" dt="2023-03-29T23:13:11.306" v="5" actId="207"/>
          <ac:spMkLst>
            <pc:docMk/>
            <pc:sldMk cId="2158886557" sldId="384"/>
            <ac:spMk id="12" creationId="{E5127060-CDBF-435F-9009-A5451CCE305D}"/>
          </ac:spMkLst>
        </pc:spChg>
        <pc:spChg chg="add del mod">
          <ac:chgData name="Honghao Huang (1000090458)" userId="d5954668-9154-4681-8903-52b7e871abbf" providerId="ADAL" clId="{9265D91F-CAFC-4170-899C-C646FB21800F}" dt="2023-03-29T23:17:12.051" v="22" actId="478"/>
          <ac:spMkLst>
            <pc:docMk/>
            <pc:sldMk cId="2158886557" sldId="384"/>
            <ac:spMk id="14" creationId="{B7F2DCFA-1A7A-FD50-ECF0-314AC022C6C2}"/>
          </ac:spMkLst>
        </pc:spChg>
        <pc:picChg chg="add mod modCrop">
          <ac:chgData name="Honghao Huang (1000090458)" userId="d5954668-9154-4681-8903-52b7e871abbf" providerId="ADAL" clId="{9265D91F-CAFC-4170-899C-C646FB21800F}" dt="2023-03-29T23:22:40.431" v="72" actId="1076"/>
          <ac:picMkLst>
            <pc:docMk/>
            <pc:sldMk cId="2158886557" sldId="384"/>
            <ac:picMk id="16" creationId="{162F435F-F8C3-8DBD-79E8-8C9AF52A5719}"/>
          </ac:picMkLst>
        </pc:picChg>
        <pc:picChg chg="del">
          <ac:chgData name="Honghao Huang (1000090458)" userId="d5954668-9154-4681-8903-52b7e871abbf" providerId="ADAL" clId="{9265D91F-CAFC-4170-899C-C646FB21800F}" dt="2023-03-29T23:17:10.932" v="20" actId="478"/>
          <ac:picMkLst>
            <pc:docMk/>
            <pc:sldMk cId="2158886557" sldId="384"/>
            <ac:picMk id="18" creationId="{E2536017-F539-430C-A901-70AB81CA612A}"/>
          </ac:picMkLst>
        </pc:picChg>
        <pc:picChg chg="add mod">
          <ac:chgData name="Honghao Huang (1000090458)" userId="d5954668-9154-4681-8903-52b7e871abbf" providerId="ADAL" clId="{9265D91F-CAFC-4170-899C-C646FB21800F}" dt="2023-03-29T23:22:46.304" v="75" actId="1076"/>
          <ac:picMkLst>
            <pc:docMk/>
            <pc:sldMk cId="2158886557" sldId="384"/>
            <ac:picMk id="19" creationId="{2660855D-8F29-727A-611C-320C3554A341}"/>
          </ac:picMkLst>
        </pc:picChg>
        <pc:picChg chg="del">
          <ac:chgData name="Honghao Huang (1000090458)" userId="d5954668-9154-4681-8903-52b7e871abbf" providerId="ADAL" clId="{9265D91F-CAFC-4170-899C-C646FB21800F}" dt="2023-03-29T23:17:10.301" v="19" actId="478"/>
          <ac:picMkLst>
            <pc:docMk/>
            <pc:sldMk cId="2158886557" sldId="384"/>
            <ac:picMk id="20" creationId="{528A7D8D-1AB5-46C4-93FA-D92C2FD51692}"/>
          </ac:picMkLst>
        </pc:picChg>
        <pc:picChg chg="del">
          <ac:chgData name="Honghao Huang (1000090458)" userId="d5954668-9154-4681-8903-52b7e871abbf" providerId="ADAL" clId="{9265D91F-CAFC-4170-899C-C646FB21800F}" dt="2023-03-29T23:17:04.821" v="13" actId="478"/>
          <ac:picMkLst>
            <pc:docMk/>
            <pc:sldMk cId="2158886557" sldId="384"/>
            <ac:picMk id="23" creationId="{2B3C4F95-A0FA-45D9-BF43-1C398F65B891}"/>
          </ac:picMkLst>
        </pc:picChg>
        <pc:picChg chg="del">
          <ac:chgData name="Honghao Huang (1000090458)" userId="d5954668-9154-4681-8903-52b7e871abbf" providerId="ADAL" clId="{9265D91F-CAFC-4170-899C-C646FB21800F}" dt="2023-03-29T23:17:06.325" v="14" actId="478"/>
          <ac:picMkLst>
            <pc:docMk/>
            <pc:sldMk cId="2158886557" sldId="384"/>
            <ac:picMk id="25" creationId="{B7353C46-ACC1-4078-85C2-26B57B0E58B7}"/>
          </ac:picMkLst>
        </pc:picChg>
        <pc:picChg chg="add mod">
          <ac:chgData name="Honghao Huang (1000090458)" userId="d5954668-9154-4681-8903-52b7e871abbf" providerId="ADAL" clId="{9265D91F-CAFC-4170-899C-C646FB21800F}" dt="2023-03-29T23:22:47.944" v="76" actId="1076"/>
          <ac:picMkLst>
            <pc:docMk/>
            <pc:sldMk cId="2158886557" sldId="384"/>
            <ac:picMk id="1026" creationId="{95DBF2A9-7695-DE49-A9E8-4E6D25A16454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F2C1D-F243-42AB-ADF2-E7CB4E04900E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CDBB5-5B4A-4483-935D-A73935186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CE34E-5667-4A32-A6BA-10C7A552BC63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CE34D-CFF1-4FFE-815B-D050E7ED2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331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C0559-D619-4E56-BF6F-3712370C215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541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Autofit/>
          </a:bodyPr>
          <a:lstStyle/>
          <a:p>
            <a:r>
              <a:rPr lang="en-US" sz="4800" dirty="0"/>
              <a:t>3DFloat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anchor="b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anchor="t" anchorCtr="0">
            <a:noAutofit/>
          </a:bodyPr>
          <a:lstStyle>
            <a:lvl1pPr>
              <a:buNone/>
              <a:defRPr/>
            </a:lvl1pPr>
          </a:lstStyle>
          <a:p>
            <a:pPr>
              <a:lnSpc>
                <a:spcPct val="120000"/>
              </a:lnSpc>
            </a:pPr>
            <a:r>
              <a:rPr lang="en-US" sz="1600" dirty="0"/>
              <a:t>Click to add text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Picture Placeholder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Picture Placeholder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Chart Ta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anchor="b" anchorCtr="0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Title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>
            <a:noAutofit/>
          </a:bodyPr>
          <a:lstStyle/>
          <a:p>
            <a:r>
              <a:rPr lang="en-US" dirty="0"/>
              <a:t>Team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7" name="Picture Placeholder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8" name="Picture Placeholder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Picture Placeholder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5" name="Text Placeholder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7" name="Text Placeholder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9" name="Text Placeholder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heAeEHbYDl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hyperlink" Target="https://fritzing.org/projects/snake-8x8-led-matrix-ada-fruit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hyperlink" Target="mailto:haunh8@student.op.ac.nz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rmAutofit/>
          </a:bodyPr>
          <a:lstStyle/>
          <a:p>
            <a:r>
              <a:rPr lang="en-US" dirty="0"/>
              <a:t>Snake Game</a:t>
            </a:r>
          </a:p>
        </p:txBody>
      </p:sp>
      <p:pic>
        <p:nvPicPr>
          <p:cNvPr id="14" name="Picture Placeholder 13" descr="Data Points Digital background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7452360" cy="6858000"/>
          </a:xfr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4" y="4074486"/>
            <a:ext cx="3565524" cy="1731963"/>
          </a:xfrm>
        </p:spPr>
        <p:txBody>
          <a:bodyPr>
            <a:normAutofit/>
          </a:bodyPr>
          <a:lstStyle/>
          <a:p>
            <a:pPr algn="ctr"/>
            <a:r>
              <a:rPr lang="en-NZ" sz="2800" b="1" dirty="0">
                <a:solidFill>
                  <a:schemeClr val="tx1"/>
                </a:solidFill>
                <a:effectLst/>
                <a:latin typeface="Century Gothic" panose="020B0502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Project 1 - LEDs</a:t>
            </a:r>
            <a:endParaRPr lang="en-NZ" sz="2800" b="1" i="0" dirty="0">
              <a:solidFill>
                <a:schemeClr val="tx1"/>
              </a:solidFill>
              <a:effectLst/>
              <a:latin typeface="Open Sans" panose="020B0604020202020204" pitchFamily="34" charset="0"/>
            </a:endParaRPr>
          </a:p>
          <a:p>
            <a:pPr algn="l"/>
            <a:r>
              <a:rPr lang="en-NZ" b="1" dirty="0">
                <a:solidFill>
                  <a:schemeClr val="tx1"/>
                </a:solidFill>
                <a:latin typeface="Open Sans" panose="020B0604020202020204" pitchFamily="34" charset="0"/>
              </a:rPr>
              <a:t>Evan Huang</a:t>
            </a:r>
          </a:p>
          <a:p>
            <a:r>
              <a:rPr lang="en-NZ" b="1" i="0" dirty="0">
                <a:solidFill>
                  <a:schemeClr val="tx1"/>
                </a:solidFill>
                <a:effectLst/>
                <a:latin typeface="Open Sans" panose="020B0604020202020204" pitchFamily="34" charset="0"/>
              </a:rPr>
              <a:t>ID620 Embedded Systems</a:t>
            </a:r>
          </a:p>
          <a:p>
            <a:pPr algn="l"/>
            <a:endParaRPr lang="en-NZ" b="1" i="0" dirty="0">
              <a:solidFill>
                <a:schemeClr val="tx1"/>
              </a:solidFill>
              <a:effectLst/>
              <a:latin typeface="Open Sans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 dirty="0"/>
              <a:t>April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NZ" b="1" i="0" dirty="0">
                <a:solidFill>
                  <a:schemeClr val="tx1">
                    <a:lumMod val="50000"/>
                  </a:schemeClr>
                </a:solidFill>
                <a:effectLst/>
                <a:latin typeface="Open Sans" panose="020B0604020202020204" pitchFamily="34" charset="0"/>
              </a:rPr>
              <a:t>ID620 Embedded Systems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5127060-CDBF-435F-9009-A5451CCE305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563" y="4508500"/>
            <a:ext cx="6221412" cy="1563688"/>
          </a:xfrm>
          <a:noFill/>
        </p:spPr>
        <p:txBody>
          <a:bodyPr>
            <a:normAutofit fontScale="77500" lnSpcReduction="20000"/>
          </a:bodyPr>
          <a:lstStyle/>
          <a:p>
            <a:r>
              <a:rPr lang="en-NZ" b="0" i="0" dirty="0">
                <a:solidFill>
                  <a:schemeClr val="tx1"/>
                </a:solidFill>
                <a:effectLst/>
                <a:latin typeface="Söhne"/>
              </a:rPr>
              <a:t>This is an Arduino sketch for a classic Snake game on an 8x8 LED matrix. The game is controlled with a joystick and features four LEDs and a buzzer for additional feedback. The player's goal is to guide the snake to eat a randomly placed fruit while avoiding collision with the walls and the snake's body. The game ends when the snake collides with a wall or its own body. The restart button is used to start a new game after the current one has ended.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5DBF2A9-7695-DE49-A9E8-4E6D25A16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24"/>
          <a:stretch/>
        </p:blipFill>
        <p:spPr bwMode="auto">
          <a:xfrm>
            <a:off x="1318339" y="371769"/>
            <a:ext cx="5908646" cy="3818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62F435F-F8C3-8DBD-79E8-8C9AF52A571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788" r="15914"/>
          <a:stretch/>
        </p:blipFill>
        <p:spPr>
          <a:xfrm rot="5400000">
            <a:off x="8740929" y="468234"/>
            <a:ext cx="1670003" cy="160250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660855D-8F29-727A-611C-320C3554A3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08497" y="2464274"/>
            <a:ext cx="2566715" cy="1856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886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/>
          <a:lstStyle/>
          <a:p>
            <a:r>
              <a:rPr lang="en-NZ" b="0" i="0" dirty="0">
                <a:effectLst/>
                <a:latin typeface="Montserrat" panose="020B0604020202020204" pitchFamily="2" charset="0"/>
              </a:rPr>
              <a:t>Circuit Diagram</a:t>
            </a:r>
            <a:br>
              <a:rPr lang="en-NZ" b="0" i="0" dirty="0">
                <a:effectLst/>
                <a:latin typeface="Montserrat" panose="020B0604020202020204" pitchFamily="2" charset="0"/>
              </a:rPr>
            </a:b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9EF484-38C8-4EDC-ACF5-695CFB2168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 dirty="0"/>
              <a:t>April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183D7-B16E-4A9D-BC4B-D1EC347BF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NZ" b="1" i="0" dirty="0">
                <a:solidFill>
                  <a:schemeClr val="tx1">
                    <a:lumMod val="50000"/>
                  </a:schemeClr>
                </a:solidFill>
                <a:effectLst/>
                <a:latin typeface="Open Sans" panose="020B0604020202020204" pitchFamily="34" charset="0"/>
              </a:rPr>
              <a:t>ID620 Embedded Systems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9" name="Content Placeholder 8" descr="Diagram&#10;&#10;Description automatically generated">
            <a:extLst>
              <a:ext uri="{FF2B5EF4-FFF2-40B4-BE49-F238E27FC236}">
                <a16:creationId xmlns:a16="http://schemas.microsoft.com/office/drawing/2014/main" id="{C0E958FF-0B9D-3A08-AF2B-73252EFA07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4527" y="1335077"/>
            <a:ext cx="9132399" cy="4821249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62FEB0C-459A-105D-5D26-D0BC5CE4BF96}"/>
              </a:ext>
            </a:extLst>
          </p:cNvPr>
          <p:cNvSpPr txBox="1"/>
          <p:nvPr/>
        </p:nvSpPr>
        <p:spPr>
          <a:xfrm>
            <a:off x="9641531" y="2014585"/>
            <a:ext cx="230693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Components:</a:t>
            </a:r>
          </a:p>
          <a:p>
            <a:endParaRPr lang="en-NZ" dirty="0"/>
          </a:p>
          <a:p>
            <a:pPr marL="342900" indent="-342900">
              <a:buFont typeface="+mj-lt"/>
              <a:buAutoNum type="arabicPeriod"/>
            </a:pPr>
            <a:r>
              <a:rPr lang="en-NZ" dirty="0"/>
              <a:t>RGB </a:t>
            </a:r>
            <a:r>
              <a:rPr lang="en-NZ" dirty="0" err="1"/>
              <a:t>Leds</a:t>
            </a:r>
            <a:r>
              <a:rPr lang="en-NZ" dirty="0"/>
              <a:t>    </a:t>
            </a:r>
          </a:p>
          <a:p>
            <a:pPr marL="342900" indent="-342900">
              <a:buFont typeface="+mj-lt"/>
              <a:buAutoNum type="arabicPeriod"/>
            </a:pPr>
            <a:r>
              <a:rPr lang="en-NZ" dirty="0"/>
              <a:t>Joystick 	</a:t>
            </a:r>
          </a:p>
          <a:p>
            <a:pPr marL="342900" indent="-342900">
              <a:buFont typeface="+mj-lt"/>
              <a:buAutoNum type="arabicPeriod"/>
            </a:pPr>
            <a:r>
              <a:rPr lang="en-NZ" dirty="0"/>
              <a:t>8x8 Led Matrix 	</a:t>
            </a:r>
          </a:p>
          <a:p>
            <a:pPr marL="342900" indent="-342900">
              <a:buFont typeface="+mj-lt"/>
              <a:buAutoNum type="arabicPeriod"/>
            </a:pPr>
            <a:r>
              <a:rPr lang="en-NZ" dirty="0"/>
              <a:t>Buttons 	 </a:t>
            </a:r>
          </a:p>
          <a:p>
            <a:pPr marL="342900" indent="-342900">
              <a:buFont typeface="+mj-lt"/>
              <a:buAutoNum type="arabicPeriod"/>
            </a:pPr>
            <a:r>
              <a:rPr lang="en-NZ" b="0" i="0" dirty="0">
                <a:effectLst/>
                <a:latin typeface="Montserrat" panose="00000500000000000000" pitchFamily="2" charset="0"/>
              </a:rPr>
              <a:t>Potentiometer</a:t>
            </a:r>
          </a:p>
          <a:p>
            <a:pPr marL="342900" indent="-342900">
              <a:buFont typeface="+mj-lt"/>
              <a:buAutoNum type="arabicPeriod"/>
            </a:pPr>
            <a:r>
              <a:rPr lang="en-NZ" dirty="0">
                <a:latin typeface="Montserrat" panose="00000500000000000000" pitchFamily="2" charset="0"/>
              </a:rPr>
              <a:t>Piezo Buzzer</a:t>
            </a:r>
          </a:p>
          <a:p>
            <a:pPr marL="342900" indent="-342900">
              <a:buFont typeface="+mj-lt"/>
              <a:buAutoNum type="arabicPeriod"/>
            </a:pPr>
            <a:r>
              <a:rPr lang="en-NZ" dirty="0">
                <a:latin typeface="Montserrat" panose="00000500000000000000" pitchFamily="2" charset="0"/>
              </a:rPr>
              <a:t>Resistors</a:t>
            </a:r>
          </a:p>
          <a:p>
            <a:pPr marL="342900" indent="-342900">
              <a:buFont typeface="+mj-lt"/>
              <a:buAutoNum type="arabicPeriod"/>
            </a:pPr>
            <a:r>
              <a:rPr lang="en-NZ" b="0" i="0" dirty="0">
                <a:effectLst/>
                <a:latin typeface="Montserrat" panose="00000500000000000000" pitchFamily="2" charset="0"/>
              </a:rPr>
              <a:t>Jumper wires </a:t>
            </a:r>
            <a:r>
              <a:rPr lang="en-NZ" dirty="0">
                <a:latin typeface="Montserrat" panose="00000500000000000000" pitchFamily="2" charset="0"/>
              </a:rPr>
              <a:t> </a:t>
            </a:r>
            <a:endParaRPr lang="en-NZ" b="0" i="0" dirty="0">
              <a:effectLst/>
              <a:latin typeface="Montserrat" panose="00000500000000000000" pitchFamily="2" charset="0"/>
            </a:endParaRPr>
          </a:p>
          <a:p>
            <a:pPr marL="342900" indent="-342900">
              <a:buFont typeface="+mj-lt"/>
              <a:buAutoNum type="arabicPeriod"/>
            </a:pPr>
            <a:endParaRPr lang="en-NZ" b="0" i="0" dirty="0">
              <a:solidFill>
                <a:srgbClr val="555555"/>
              </a:solidFill>
              <a:effectLst/>
              <a:latin typeface="Montserrat" panose="00000500000000000000" pitchFamily="2" charset="0"/>
            </a:endParaRPr>
          </a:p>
          <a:p>
            <a:pPr marL="342900" indent="-342900">
              <a:buFont typeface="+mj-lt"/>
              <a:buAutoNum type="arabicPeriod"/>
            </a:pPr>
            <a:endParaRPr lang="en-NZ" dirty="0"/>
          </a:p>
          <a:p>
            <a:pPr marL="342900" indent="-342900">
              <a:buFont typeface="+mj-lt"/>
              <a:buAutoNum type="arabicPeriod"/>
            </a:pP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740286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/>
          <a:lstStyle/>
          <a:p>
            <a:r>
              <a:rPr lang="en-NZ" b="0" i="0" dirty="0">
                <a:effectLst/>
                <a:latin typeface="Montserrat" panose="020B0604020202020204" pitchFamily="2" charset="0"/>
              </a:rPr>
              <a:t>Challenge</a:t>
            </a:r>
            <a:br>
              <a:rPr lang="en-NZ" b="0" i="0" dirty="0">
                <a:effectLst/>
                <a:latin typeface="Montserrat" panose="020B0604020202020204" pitchFamily="2" charset="0"/>
              </a:rPr>
            </a:b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9EF484-38C8-4EDC-ACF5-695CFB2168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 dirty="0"/>
              <a:t>April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183D7-B16E-4A9D-BC4B-D1EC347BF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NZ" b="1" i="0" dirty="0">
                <a:solidFill>
                  <a:schemeClr val="tx1">
                    <a:lumMod val="50000"/>
                  </a:schemeClr>
                </a:solidFill>
                <a:effectLst/>
                <a:latin typeface="Open Sans" panose="020B0604020202020204" pitchFamily="34" charset="0"/>
              </a:rPr>
              <a:t>ID620 Embedded Systems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B60FA8B-0A1F-ED96-0390-3AF681A6C0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8856" y="1516504"/>
            <a:ext cx="6544588" cy="100979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D8775C3-3813-4490-3B3F-92C8ED12E4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9320"/>
          <a:stretch/>
        </p:blipFill>
        <p:spPr>
          <a:xfrm>
            <a:off x="906168" y="2833102"/>
            <a:ext cx="4084820" cy="347562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7440781-4A82-3A55-FB1A-69A97F00FC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0997"/>
          <a:stretch/>
        </p:blipFill>
        <p:spPr>
          <a:xfrm>
            <a:off x="6096000" y="2947533"/>
            <a:ext cx="4326788" cy="3559679"/>
          </a:xfrm>
          <a:prstGeom prst="rect">
            <a:avLst/>
          </a:prstGeom>
        </p:spPr>
      </p:pic>
      <p:sp>
        <p:nvSpPr>
          <p:cNvPr id="15" name="Title 6">
            <a:extLst>
              <a:ext uri="{FF2B5EF4-FFF2-40B4-BE49-F238E27FC236}">
                <a16:creationId xmlns:a16="http://schemas.microsoft.com/office/drawing/2014/main" id="{6BBEC04C-11A8-271F-B5EE-B5E330FAE29E}"/>
              </a:ext>
            </a:extLst>
          </p:cNvPr>
          <p:cNvSpPr txBox="1">
            <a:spLocks/>
          </p:cNvSpPr>
          <p:nvPr/>
        </p:nvSpPr>
        <p:spPr>
          <a:xfrm>
            <a:off x="6938371" y="887359"/>
            <a:ext cx="2470324" cy="578174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NZ" sz="3600" b="0" i="0" dirty="0">
                <a:effectLst/>
                <a:latin typeface="Open Sans" panose="020B0606030504020204" pitchFamily="34" charset="0"/>
              </a:rPr>
              <a:t>Interrupts</a:t>
            </a:r>
            <a:endParaRPr lang="en-NZ" sz="3600" dirty="0"/>
          </a:p>
        </p:txBody>
      </p:sp>
    </p:spTree>
    <p:extLst>
      <p:ext uri="{BB962C8B-B14F-4D97-AF65-F5344CB8AC3E}">
        <p14:creationId xmlns:p14="http://schemas.microsoft.com/office/powerpoint/2010/main" val="1013546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AD72D26-24EF-4CBD-9431-A558CB7CA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/>
          <a:lstStyle/>
          <a:p>
            <a:r>
              <a:rPr lang="en-NZ" dirty="0">
                <a:solidFill>
                  <a:schemeClr val="tx1">
                    <a:lumMod val="50000"/>
                  </a:schemeClr>
                </a:solidFill>
              </a:rPr>
              <a:t>References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FCAF0A-629F-4EC6-B3E6-563ED999F3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 dirty="0"/>
              <a:t>April 2023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20A7C57-D6C5-4BA0-AB3C-41D4E3436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NZ" b="1" i="0" dirty="0">
                <a:solidFill>
                  <a:schemeClr val="tx1">
                    <a:lumMod val="50000"/>
                  </a:schemeClr>
                </a:solidFill>
                <a:effectLst/>
                <a:latin typeface="Open Sans" panose="020B0604020202020204" pitchFamily="34" charset="0"/>
              </a:rPr>
              <a:t>ID620 Embedded Systems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5CAC52-3FD1-464A-805A-B8F7AF045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386168-8857-F95E-67F6-65E94B1E8F87}"/>
              </a:ext>
            </a:extLst>
          </p:cNvPr>
          <p:cNvSpPr txBox="1"/>
          <p:nvPr/>
        </p:nvSpPr>
        <p:spPr>
          <a:xfrm>
            <a:off x="648682" y="2605146"/>
            <a:ext cx="605524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NZ" b="1" i="0" dirty="0">
                <a:solidFill>
                  <a:schemeClr val="tx1">
                    <a:lumMod val="50000"/>
                  </a:schemeClr>
                </a:solidFill>
                <a:effectLst/>
                <a:latin typeface="YouTube Sans"/>
              </a:rPr>
              <a:t>Snake-game on Arduino using 8x8 matrix of </a:t>
            </a:r>
            <a:r>
              <a:rPr lang="en-NZ" b="1" i="0" dirty="0" err="1">
                <a:solidFill>
                  <a:schemeClr val="tx1">
                    <a:lumMod val="50000"/>
                  </a:schemeClr>
                </a:solidFill>
                <a:effectLst/>
                <a:latin typeface="YouTube Sans"/>
              </a:rPr>
              <a:t>AdaFruit</a:t>
            </a:r>
            <a:endParaRPr lang="en-NZ" b="1" i="0" dirty="0">
              <a:solidFill>
                <a:schemeClr val="tx1">
                  <a:lumMod val="50000"/>
                </a:schemeClr>
              </a:solidFill>
              <a:effectLst/>
              <a:latin typeface="YouTube Sans"/>
            </a:endParaRPr>
          </a:p>
          <a:p>
            <a:r>
              <a:rPr lang="en-NZ" b="1" i="0" dirty="0">
                <a:solidFill>
                  <a:schemeClr val="tx1">
                    <a:lumMod val="50000"/>
                  </a:schemeClr>
                </a:solidFill>
                <a:effectLst/>
                <a:latin typeface="YouTube Sans"/>
                <a:hlinkClick r:id="rId3"/>
              </a:rPr>
              <a:t>https://www.youtube.com/watch?v=heAeEHbYDls</a:t>
            </a:r>
            <a:endParaRPr lang="en-NZ" b="1" i="0" dirty="0">
              <a:solidFill>
                <a:schemeClr val="tx1">
                  <a:lumMod val="50000"/>
                </a:schemeClr>
              </a:solidFill>
              <a:effectLst/>
              <a:latin typeface="YouTube Sans"/>
            </a:endParaRPr>
          </a:p>
          <a:p>
            <a:r>
              <a:rPr lang="en-NZ" b="1" i="0" dirty="0">
                <a:solidFill>
                  <a:schemeClr val="tx1">
                    <a:lumMod val="50000"/>
                  </a:schemeClr>
                </a:solidFill>
                <a:effectLst/>
                <a:latin typeface="YouTube Sans"/>
                <a:hlinkClick r:id="rId4"/>
              </a:rPr>
              <a:t>https://fritzing.org/projects/snake-8x8-led-matrix-ada-fruit</a:t>
            </a:r>
            <a:endParaRPr lang="en-NZ" b="1" i="0" dirty="0">
              <a:solidFill>
                <a:schemeClr val="tx1">
                  <a:lumMod val="50000"/>
                </a:schemeClr>
              </a:solidFill>
              <a:effectLst/>
              <a:latin typeface="YouTube Sans"/>
            </a:endParaRPr>
          </a:p>
          <a:p>
            <a:pPr marL="342900" indent="-342900">
              <a:buFont typeface="+mj-lt"/>
              <a:buAutoNum type="arabicPeriod"/>
            </a:pPr>
            <a:endParaRPr lang="en-NZ" b="1" i="0" dirty="0">
              <a:solidFill>
                <a:schemeClr val="tx1">
                  <a:lumMod val="50000"/>
                </a:schemeClr>
              </a:solidFill>
              <a:effectLst/>
              <a:latin typeface="YouTube Sans"/>
            </a:endParaRPr>
          </a:p>
          <a:p>
            <a:r>
              <a:rPr lang="en-NZ" b="0" i="0" dirty="0">
                <a:solidFill>
                  <a:schemeClr val="bg1">
                    <a:lumMod val="65000"/>
                    <a:lumOff val="35000"/>
                  </a:schemeClr>
                </a:solidFill>
                <a:effectLst/>
                <a:latin typeface="proxima nova"/>
              </a:rPr>
              <a:t>2. Adafruit LED Backpacks</a:t>
            </a:r>
            <a:endParaRPr lang="en-NZ" b="1" i="0" dirty="0">
              <a:solidFill>
                <a:schemeClr val="bg1">
                  <a:lumMod val="65000"/>
                  <a:lumOff val="35000"/>
                </a:schemeClr>
              </a:solidFill>
              <a:effectLst/>
              <a:latin typeface="YouTube Sans"/>
            </a:endParaRPr>
          </a:p>
          <a:p>
            <a:r>
              <a:rPr lang="en-NZ" b="1" i="0" dirty="0">
                <a:solidFill>
                  <a:schemeClr val="tx1">
                    <a:lumMod val="50000"/>
                  </a:schemeClr>
                </a:solidFill>
                <a:effectLst/>
                <a:latin typeface="YouTube Sans"/>
              </a:rPr>
              <a:t>https://learn.adafruit.com/adafruit-led-backpack/downloads</a:t>
            </a:r>
          </a:p>
          <a:p>
            <a:endParaRPr lang="en-NZ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E2051EA-CC71-2984-0591-1D4589C583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3929" y="1708510"/>
            <a:ext cx="5213258" cy="344098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85249F6-5455-49A6-73D8-0C4345BBDB06}"/>
              </a:ext>
            </a:extLst>
          </p:cNvPr>
          <p:cNvSpPr txBox="1"/>
          <p:nvPr/>
        </p:nvSpPr>
        <p:spPr>
          <a:xfrm>
            <a:off x="714976" y="4628753"/>
            <a:ext cx="356540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000" b="1" i="0" dirty="0"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Proxima Nova"/>
              </a:rPr>
              <a:t>Libraries:</a:t>
            </a:r>
          </a:p>
          <a:p>
            <a:endParaRPr lang="en-NZ" sz="2000" b="1" i="0" dirty="0">
              <a:solidFill>
                <a:schemeClr val="bg1">
                  <a:lumMod val="50000"/>
                  <a:lumOff val="50000"/>
                </a:schemeClr>
              </a:solidFill>
              <a:effectLst/>
              <a:latin typeface="Proxima Nova"/>
            </a:endParaRPr>
          </a:p>
          <a:p>
            <a:pPr marL="457200" indent="-457200">
              <a:buFont typeface="+mj-lt"/>
              <a:buAutoNum type="arabicPeriod"/>
            </a:pPr>
            <a:r>
              <a:rPr lang="en-NZ" sz="2000" b="1" i="0" dirty="0"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Proxima Nova"/>
              </a:rPr>
              <a:t>Adafruit LED Backpack</a:t>
            </a:r>
          </a:p>
          <a:p>
            <a:pPr marL="457200" indent="-457200">
              <a:buFont typeface="+mj-lt"/>
              <a:buAutoNum type="arabicPeriod"/>
            </a:pPr>
            <a:r>
              <a:rPr lang="en-NZ" sz="2000" b="1" i="0" dirty="0"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Proxima Nova"/>
              </a:rPr>
              <a:t>Adafruit GFX</a:t>
            </a:r>
            <a:endParaRPr lang="en-NZ" sz="20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4630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F8FAEED9-1ECD-45F9-87A0-9394BAEAB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8E5E4638-9BCB-4C2E-914F-CC868E2020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4233" y="3835498"/>
            <a:ext cx="5986671" cy="2265216"/>
          </a:xfrm>
        </p:spPr>
        <p:txBody>
          <a:bodyPr/>
          <a:lstStyle/>
          <a:p>
            <a:r>
              <a:rPr lang="en-US" dirty="0"/>
              <a:t>Presenter:  Evan Huang</a:t>
            </a:r>
          </a:p>
          <a:p>
            <a:r>
              <a:rPr lang="en-US" dirty="0"/>
              <a:t>Email address : </a:t>
            </a:r>
            <a:r>
              <a:rPr lang="en-US" dirty="0">
                <a:hlinkClick r:id="rId2"/>
              </a:rPr>
              <a:t>haunh8@student.op.ac.nz</a:t>
            </a:r>
            <a:endParaRPr lang="en-US" dirty="0"/>
          </a:p>
          <a:p>
            <a:r>
              <a:rPr lang="en-US" dirty="0"/>
              <a:t>GitHub </a:t>
            </a:r>
            <a:r>
              <a:rPr lang="en-US"/>
              <a:t>:  https</a:t>
            </a:r>
            <a:r>
              <a:rPr lang="en-US" dirty="0"/>
              <a:t>://github.com/huanh8/Embaded-System/tree/main</a:t>
            </a:r>
          </a:p>
        </p:txBody>
      </p:sp>
      <p:pic>
        <p:nvPicPr>
          <p:cNvPr id="27" name="Picture Placeholder 26" descr="Data Points Digital background">
            <a:extLst>
              <a:ext uri="{FF2B5EF4-FFF2-40B4-BE49-F238E27FC236}">
                <a16:creationId xmlns:a16="http://schemas.microsoft.com/office/drawing/2014/main" id="{9E660784-34E2-4CDA-926A-DDD6AAF3504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548640"/>
            <a:ext cx="5084064" cy="2880360"/>
          </a:xfrm>
        </p:spPr>
      </p:pic>
      <p:pic>
        <p:nvPicPr>
          <p:cNvPr id="33" name="Picture Placeholder 32" descr="Data Points Digital background">
            <a:extLst>
              <a:ext uri="{FF2B5EF4-FFF2-40B4-BE49-F238E27FC236}">
                <a16:creationId xmlns:a16="http://schemas.microsoft.com/office/drawing/2014/main" id="{48106962-23C6-4DFE-BB3A-E5FFF03F38CE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3429000"/>
            <a:ext cx="5084064" cy="288036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3E305-6365-4345-8BD1-4A31C61D96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 dirty="0"/>
              <a:t>April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7A3FF-ED32-4C4A-A21F-848A3BF6F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NZ" b="1" i="0" dirty="0">
                <a:solidFill>
                  <a:schemeClr val="tx1">
                    <a:lumMod val="50000"/>
                  </a:schemeClr>
                </a:solidFill>
                <a:effectLst/>
                <a:latin typeface="Open Sans" panose="020B0604020202020204" pitchFamily="34" charset="0"/>
              </a:rPr>
              <a:t>ID620 Embedded Systems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60F23-FB58-4EF8-82FD-E86CED25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798845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{82A59287-28EB-4780-803C-481C0543C278}tf33713516_win32</Template>
  <TotalTime>36</TotalTime>
  <Words>248</Words>
  <Application>Microsoft Office PowerPoint</Application>
  <PresentationFormat>Widescreen</PresentationFormat>
  <Paragraphs>53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8" baseType="lpstr">
      <vt:lpstr>Proxima Nova</vt:lpstr>
      <vt:lpstr>Proxima Nova</vt:lpstr>
      <vt:lpstr>Söhne</vt:lpstr>
      <vt:lpstr>YouTube Sans</vt:lpstr>
      <vt:lpstr>Arial</vt:lpstr>
      <vt:lpstr>Calibri</vt:lpstr>
      <vt:lpstr>Century Gothic</vt:lpstr>
      <vt:lpstr>Gill Sans MT</vt:lpstr>
      <vt:lpstr>Montserrat</vt:lpstr>
      <vt:lpstr>Open Sans</vt:lpstr>
      <vt:lpstr>Walbaum Display</vt:lpstr>
      <vt:lpstr>3DFloatVTI</vt:lpstr>
      <vt:lpstr>Snake Game</vt:lpstr>
      <vt:lpstr>Introduction</vt:lpstr>
      <vt:lpstr>Circuit Diagram </vt:lpstr>
      <vt:lpstr>Challenge </vt:lpstr>
      <vt:lpstr>References</vt:lpstr>
      <vt:lpstr>Thank You</vt:lpstr>
    </vt:vector>
  </TitlesOfParts>
  <Company>Otago Polytechnic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Snake Game</dc:title>
  <dc:creator>Honghao Huang (1000090458)</dc:creator>
  <cp:lastModifiedBy>Honghao Huang (1000090458)</cp:lastModifiedBy>
  <cp:revision>1</cp:revision>
  <dcterms:created xsi:type="dcterms:W3CDTF">2023-03-29T22:43:35Z</dcterms:created>
  <dcterms:modified xsi:type="dcterms:W3CDTF">2023-03-29T23:32:50Z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