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2E1D-33A1-445F-A74A-F7394DB4A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C3B81-19B6-46F9-A5E9-7B5F15F16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185FF-187E-4D05-A174-F930D21E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98D6-DAFF-40E9-9AF9-638310C509D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6AD1E-FDBC-4D9D-86EF-AB327D35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D0D6E-B874-4687-A191-1F330CCB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C80B-E9F8-4E60-93B5-A1B12400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0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EB0D-36E4-4268-BEF3-8297BD4E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EFDB2-1038-4A32-AEC9-5632D225B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2DD29-75D1-4C06-96B1-3B6FFB23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98D6-DAFF-40E9-9AF9-638310C509D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A18F7-FD96-41F1-9EEB-B7D76514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684E6-8450-4907-BD8B-1110EC0C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C80B-E9F8-4E60-93B5-A1B12400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1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E7CEA-BCB1-4DA4-8484-AD5EEF840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0623A-80D7-4D1D-B0BA-D7D2DC227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3F16-5ABC-4FCF-8564-D46F1FCF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98D6-DAFF-40E9-9AF9-638310C509D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0AF06-A392-4198-B700-6C504720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47EF5-BCBF-4E7E-86F3-35406794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C80B-E9F8-4E60-93B5-A1B12400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5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9913-6E86-479A-8217-16E1EA4F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5788-6347-4F21-996E-2F40D9D7E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55C64-6DE9-41BB-8D4D-BCB9544B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98D6-DAFF-40E9-9AF9-638310C509D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6F9CB-6325-4FC3-A8EC-C7DC6AD2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9B663-5F89-4144-B709-855E01FA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C80B-E9F8-4E60-93B5-A1B12400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8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967D-58E4-4DAD-8526-8DF8B7A6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33D40-08BD-43DA-82FF-E6451544A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CA400-166D-4A0A-8CEB-858D0B0D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98D6-DAFF-40E9-9AF9-638310C509D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171BF-DC3B-4DC6-8C28-130E6CB6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7B954-B331-4B94-B2F4-26FC1BBC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C80B-E9F8-4E60-93B5-A1B12400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7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C373-7E3A-4D09-9464-60F7C915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6A74-6265-4266-BA15-9440D1EA7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D0949-3A85-40B9-B8AA-7937A11D9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773B2-FF0A-4DB7-A907-5342F51E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98D6-DAFF-40E9-9AF9-638310C509D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7D9C7-719E-41A0-B9F7-5A948B7D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E9841-A33C-428B-831E-6D1D322E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C80B-E9F8-4E60-93B5-A1B12400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A7B7-204D-4B63-BDBA-C236FC54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8A60D-F236-41C6-9187-5F4D0DC08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8A915-AB79-464C-B614-B24520C90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35AC2-CA4B-421C-9889-3651210BA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ED4D8-6A8E-4247-94B4-61AD6CF4B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8428C-C5E1-4A15-93A4-6AE777F2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98D6-DAFF-40E9-9AF9-638310C509D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ED785-654A-40BE-A36B-091B11A2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4EE971-27E4-4463-84E7-12627C85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C80B-E9F8-4E60-93B5-A1B12400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7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BFF0-F825-4CBC-AE95-61CB5A0D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C1799-7435-4E22-A944-A7D67061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98D6-DAFF-40E9-9AF9-638310C509D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CA41F-CEAF-48D4-88D5-E49D6E0D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DD935-0113-4D01-8AFF-49625530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C80B-E9F8-4E60-93B5-A1B12400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4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BABD7-A048-45AB-B40D-A0EC8D1B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98D6-DAFF-40E9-9AF9-638310C509D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490B6-29FC-4E8D-A6C2-69F86B9B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DD16E-1C24-46BB-B2E2-3C3DA4D7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C80B-E9F8-4E60-93B5-A1B12400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6642-2034-477E-9E13-ACABF9B6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D3F17-6B40-4F65-BCB3-E3BBE072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6600D-973F-46C6-A3DA-A9B6C432D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11F7E-4CCA-4AE7-8A16-D566CC21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98D6-DAFF-40E9-9AF9-638310C509D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2313E-6141-4A78-930F-EDE9FCA8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DF3B9-0442-4A11-9AA1-08F89D7D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C80B-E9F8-4E60-93B5-A1B12400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1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6B78-18E8-4DCE-8C06-46B726D5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17394-F2D0-4E49-B594-48864CD3C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85600-64EE-4524-9607-F0B6AEF9C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2128-C954-45B7-9724-2771A191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98D6-DAFF-40E9-9AF9-638310C509D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9A41C-7F33-4918-AF49-D9263830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23C8E-9407-4BC2-9B7C-FF8E8BDF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C80B-E9F8-4E60-93B5-A1B12400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9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FA97C-A728-43C0-B435-0A276E3C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6471D-A1F2-4913-820C-A4C2BB0F7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61D38-2252-492A-8B44-C0529D671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398D6-DAFF-40E9-9AF9-638310C509DF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9DBE9-3D72-4EDE-85E5-D34804255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FCBE-0436-46EC-BF51-A41918CA2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5C80B-E9F8-4E60-93B5-A1B12400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2355E-DFEA-4D98-BFB7-BF19984305ED}"/>
              </a:ext>
            </a:extLst>
          </p:cNvPr>
          <p:cNvSpPr txBox="1"/>
          <p:nvPr/>
        </p:nvSpPr>
        <p:spPr>
          <a:xfrm>
            <a:off x="352927" y="2887579"/>
            <a:ext cx="16888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dirty="0"/>
              <a:t> in Possession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08D5E4-DF37-4694-B8B3-8FC5DB18E660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041777" y="2218421"/>
            <a:ext cx="765591" cy="85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F3AF27-EF9D-41C3-9AEC-225364BFA91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041777" y="3072245"/>
            <a:ext cx="765591" cy="66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EE07EED-3E2B-4B06-ADEE-CDEA9AB1AD9D}"/>
              </a:ext>
            </a:extLst>
          </p:cNvPr>
          <p:cNvSpPr txBox="1"/>
          <p:nvPr/>
        </p:nvSpPr>
        <p:spPr>
          <a:xfrm>
            <a:off x="2776772" y="2033754"/>
            <a:ext cx="114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dirty="0"/>
              <a:t> gets ball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1DFA2A-A59F-409D-A59F-61C0EEC38C8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918495" y="2218420"/>
            <a:ext cx="3910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5D8A62E-780A-4695-94C5-04B49655A837}"/>
              </a:ext>
            </a:extLst>
          </p:cNvPr>
          <p:cNvSpPr txBox="1"/>
          <p:nvPr/>
        </p:nvSpPr>
        <p:spPr>
          <a:xfrm>
            <a:off x="7828547" y="2033754"/>
            <a:ext cx="1336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</a:rPr>
              <a:t>Interception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1DF277-C1BB-4958-95EA-F0EBA0E913AA}"/>
              </a:ext>
            </a:extLst>
          </p:cNvPr>
          <p:cNvSpPr txBox="1"/>
          <p:nvPr/>
        </p:nvSpPr>
        <p:spPr>
          <a:xfrm>
            <a:off x="2807368" y="355673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4098DE-90E1-4553-8F19-8EFB857D87E7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131496" y="3741403"/>
            <a:ext cx="44146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09826FA-7E4F-483F-A7C6-7D8588F83AB0}"/>
              </a:ext>
            </a:extLst>
          </p:cNvPr>
          <p:cNvSpPr txBox="1"/>
          <p:nvPr/>
        </p:nvSpPr>
        <p:spPr>
          <a:xfrm>
            <a:off x="3584694" y="3011488"/>
            <a:ext cx="15047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Duel</a:t>
            </a:r>
          </a:p>
          <a:p>
            <a:r>
              <a:rPr lang="en-US" dirty="0"/>
              <a:t>Offside</a:t>
            </a:r>
          </a:p>
          <a:p>
            <a:r>
              <a:rPr lang="en-US" dirty="0"/>
              <a:t>Pass</a:t>
            </a:r>
          </a:p>
          <a:p>
            <a:r>
              <a:rPr lang="en-US" dirty="0"/>
              <a:t>Others on ball</a:t>
            </a:r>
          </a:p>
          <a:p>
            <a:r>
              <a:rPr lang="en-US" dirty="0"/>
              <a:t>Freekick</a:t>
            </a:r>
          </a:p>
          <a:p>
            <a:r>
              <a:rPr lang="en-US" dirty="0"/>
              <a:t>Shot</a:t>
            </a:r>
          </a:p>
          <a:p>
            <a:r>
              <a:rPr lang="en-US" dirty="0"/>
              <a:t>…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6DC2FCAE-9421-403F-B7FB-89ED2FA7BF80}"/>
              </a:ext>
            </a:extLst>
          </p:cNvPr>
          <p:cNvSpPr/>
          <p:nvPr/>
        </p:nvSpPr>
        <p:spPr>
          <a:xfrm>
            <a:off x="4451684" y="3072245"/>
            <a:ext cx="136358" cy="4844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EAD8AD-EB6F-4D01-9567-96B28D769763}"/>
              </a:ext>
            </a:extLst>
          </p:cNvPr>
          <p:cNvCxnSpPr>
            <a:cxnSpLocks/>
          </p:cNvCxnSpPr>
          <p:nvPr/>
        </p:nvCxnSpPr>
        <p:spPr>
          <a:xfrm flipV="1">
            <a:off x="4669300" y="2218420"/>
            <a:ext cx="0" cy="1096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0C83621-E35B-4DDC-9106-DBC36AB639AF}"/>
              </a:ext>
            </a:extLst>
          </p:cNvPr>
          <p:cNvCxnSpPr/>
          <p:nvPr/>
        </p:nvCxnSpPr>
        <p:spPr>
          <a:xfrm>
            <a:off x="4275221" y="3741403"/>
            <a:ext cx="139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52082D-319A-40A7-8883-8161CC4C2897}"/>
              </a:ext>
            </a:extLst>
          </p:cNvPr>
          <p:cNvCxnSpPr>
            <a:stCxn id="20" idx="3"/>
          </p:cNvCxnSpPr>
          <p:nvPr/>
        </p:nvCxnSpPr>
        <p:spPr>
          <a:xfrm>
            <a:off x="3918495" y="2218420"/>
            <a:ext cx="7508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10094E-C947-4E75-967F-6B45B737DB46}"/>
              </a:ext>
            </a:extLst>
          </p:cNvPr>
          <p:cNvCxnSpPr>
            <a:cxnSpLocks/>
          </p:cNvCxnSpPr>
          <p:nvPr/>
        </p:nvCxnSpPr>
        <p:spPr>
          <a:xfrm flipV="1">
            <a:off x="5684383" y="2887580"/>
            <a:ext cx="765591" cy="85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693BCB-EF5A-4CC8-9529-453AD5B77918}"/>
              </a:ext>
            </a:extLst>
          </p:cNvPr>
          <p:cNvCxnSpPr>
            <a:cxnSpLocks/>
          </p:cNvCxnSpPr>
          <p:nvPr/>
        </p:nvCxnSpPr>
        <p:spPr>
          <a:xfrm>
            <a:off x="5684383" y="3741404"/>
            <a:ext cx="765591" cy="66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4A6AEE1-B375-45FB-B39A-856DA632F47C}"/>
              </a:ext>
            </a:extLst>
          </p:cNvPr>
          <p:cNvSpPr txBox="1"/>
          <p:nvPr/>
        </p:nvSpPr>
        <p:spPr>
          <a:xfrm>
            <a:off x="6417930" y="2702913"/>
            <a:ext cx="114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dirty="0"/>
              <a:t> gets ball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B2F8FB-847E-4BF0-B7E0-55F0B0506BFA}"/>
              </a:ext>
            </a:extLst>
          </p:cNvPr>
          <p:cNvSpPr txBox="1"/>
          <p:nvPr/>
        </p:nvSpPr>
        <p:spPr>
          <a:xfrm>
            <a:off x="6449974" y="3623917"/>
            <a:ext cx="15047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Duel</a:t>
            </a:r>
          </a:p>
          <a:p>
            <a:r>
              <a:rPr lang="en-US" dirty="0"/>
              <a:t>Offside</a:t>
            </a:r>
          </a:p>
          <a:p>
            <a:r>
              <a:rPr lang="en-US" dirty="0"/>
              <a:t>Pass</a:t>
            </a:r>
          </a:p>
          <a:p>
            <a:r>
              <a:rPr lang="en-US" dirty="0"/>
              <a:t>Others on ball</a:t>
            </a:r>
          </a:p>
          <a:p>
            <a:r>
              <a:rPr lang="en-US" dirty="0"/>
              <a:t>Freekick</a:t>
            </a:r>
          </a:p>
          <a:p>
            <a:r>
              <a:rPr lang="en-US" dirty="0"/>
              <a:t>Shot</a:t>
            </a:r>
          </a:p>
          <a:p>
            <a:r>
              <a:rPr lang="en-US" dirty="0"/>
              <a:t>…</a:t>
            </a:r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A4A36B96-BACA-4121-BAE0-EE7DB89778C3}"/>
              </a:ext>
            </a:extLst>
          </p:cNvPr>
          <p:cNvSpPr/>
          <p:nvPr/>
        </p:nvSpPr>
        <p:spPr>
          <a:xfrm>
            <a:off x="7308861" y="3741403"/>
            <a:ext cx="250792" cy="6691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23A101-7894-48B4-941D-C4772B4AA392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7660105" y="2403086"/>
            <a:ext cx="836542" cy="1672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B8CE58C-D8A5-4D97-8981-A016C4CC5BB3}"/>
              </a:ext>
            </a:extLst>
          </p:cNvPr>
          <p:cNvCxnSpPr>
            <a:stCxn id="55" idx="3"/>
          </p:cNvCxnSpPr>
          <p:nvPr/>
        </p:nvCxnSpPr>
        <p:spPr>
          <a:xfrm flipV="1">
            <a:off x="7559653" y="2403086"/>
            <a:ext cx="518723" cy="484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99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29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 Bui</dc:creator>
  <cp:lastModifiedBy>Huan Bui</cp:lastModifiedBy>
  <cp:revision>5</cp:revision>
  <dcterms:created xsi:type="dcterms:W3CDTF">2020-02-16T07:19:47Z</dcterms:created>
  <dcterms:modified xsi:type="dcterms:W3CDTF">2020-02-16T16:13:49Z</dcterms:modified>
</cp:coreProperties>
</file>