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6"/>
    <p:restoredTop sz="96327"/>
  </p:normalViewPr>
  <p:slideViewPr>
    <p:cSldViewPr snapToGrid="0">
      <p:cViewPr varScale="1">
        <p:scale>
          <a:sx n="128" d="100"/>
          <a:sy n="128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9005-D959-4800-05C5-0C1B13DF1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A6269-D6D9-F2D9-B267-B5C0D4C65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9D387-6927-EC6F-5D70-E9CB2236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0DE7-51FD-4145-9521-D33ADB7D1354}" type="datetimeFigureOut"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EA08A-6488-1DC3-E0C5-75AB8CF4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6AB01-D1E2-E71D-404E-E67F63BA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F344-57FE-A84B-99E9-01036B3784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4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7E74-5FBD-980B-425E-E0C97EDD0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43633-24E3-1505-85EA-B6FE18878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FD6D9-1E5A-96FC-00F8-8A3C9B08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0DE7-51FD-4145-9521-D33ADB7D1354}" type="datetimeFigureOut"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D5BFC-6BED-86F5-E7EC-2E58D6EF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714B5-5098-16B0-F3B0-5170DDF5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F344-57FE-A84B-99E9-01036B3784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3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DEA273-E1EC-1C60-9A63-753E0597F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25206-1795-79EE-74D4-6E2295D28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E404E-781F-2999-4DBE-98BF309B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0DE7-51FD-4145-9521-D33ADB7D1354}" type="datetimeFigureOut"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FE428-04CA-6613-B9FD-02505638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1E172-6DEE-7FFB-DA00-629B354F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F344-57FE-A84B-99E9-01036B3784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0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83C8-02FE-FD4E-7853-ECF231F4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9DD46-BECB-9DE8-A0B4-EE3F4F2F6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AF1B8-A451-BFBB-09DC-CA9D9363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0DE7-51FD-4145-9521-D33ADB7D1354}" type="datetimeFigureOut"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087AE-01A7-7580-216A-5C3F7524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82086-F832-E100-54E3-64B3D2AC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F344-57FE-A84B-99E9-01036B3784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3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1D7F-B429-D581-953B-1FB0BD05B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CFCFA-F7D6-16BA-5116-3E4D3441A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72283-0E4A-ED8D-6789-54930602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0DE7-51FD-4145-9521-D33ADB7D1354}" type="datetimeFigureOut"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722E9-802D-7F2C-32D7-06438219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05D83-DB4E-AFAB-52CF-3E43A40C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F344-57FE-A84B-99E9-01036B3784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2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3155-7316-B462-2F38-A7369683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B8107-475B-5B3A-0851-D1EE49D8F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59A0D-BFF5-9AD1-EFBB-0C1499E10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31FC9-0E43-C751-4F8B-D145D8AB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0DE7-51FD-4145-9521-D33ADB7D1354}" type="datetimeFigureOut"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ACAC9-AF59-28FC-7039-C600988C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5991D-3847-C2DD-8772-F3668A1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F344-57FE-A84B-99E9-01036B3784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5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A3B8-4193-B263-1B9E-7016306F3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E6232-AF83-1776-FD55-A9977B05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194CE-EC3E-3D44-B9D7-08877C82B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3CB9B-BE85-4E6A-DFA0-8F45B1233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F08B-68C9-9E7B-CC20-A07F44BB4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34073-27A3-15C6-D2BD-C6AB253D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0DE7-51FD-4145-9521-D33ADB7D1354}" type="datetimeFigureOut">
              <a:t>3/1/23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246133-15B0-DC95-9A0A-B0F3FD25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682253-3B34-6262-EF5D-6BE3476C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F344-57FE-A84B-99E9-01036B3784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4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212F-BA31-73C0-0866-8FF7861C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5B38F-2E51-86FA-1C9F-50C75CB1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0DE7-51FD-4145-9521-D33ADB7D1354}" type="datetimeFigureOut">
              <a:t>3/1/23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1282D-7223-8F6A-9ABD-0361B2E7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6E572-2328-64F2-4FAF-C3C6F72C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F344-57FE-A84B-99E9-01036B3784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9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8125D-C1C1-84A9-B5FA-B65FBF32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0DE7-51FD-4145-9521-D33ADB7D1354}" type="datetimeFigureOut">
              <a:t>3/1/23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0A26CB-80F3-5BB9-673F-793CDC96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A522F-E6AA-F07A-B3BE-E310A362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F344-57FE-A84B-99E9-01036B3784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7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0525-3902-A0DF-EC05-305F8CCC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02B2F-609E-C92B-14BB-60FD7660F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531F5-4609-4A5D-41DC-14041AECE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23BA8-2FFA-AFD5-B616-0F2993D9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0DE7-51FD-4145-9521-D33ADB7D1354}" type="datetimeFigureOut"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E0B8F-F119-E279-AF71-8D1CF2BB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E74D1-6411-DE97-00BC-5100D719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F344-57FE-A84B-99E9-01036B3784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9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6146-617C-BA9A-6FDA-0080EB8C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0F818-DE5C-7B36-D48E-D0EB42FE7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B2879-61EF-4CC4-D896-4291EE40B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B36F5-74ED-9518-B015-836F447A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0DE7-51FD-4145-9521-D33ADB7D1354}" type="datetimeFigureOut"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97B07-A0D8-C1E7-9913-9C2A25A8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D282C-11A9-71E1-C83A-5B474730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F344-57FE-A84B-99E9-01036B3784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3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D0E7D-2C54-679B-AE86-8AE171CB4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018C3-00FD-1965-FAE5-DE207FC54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42746-32AA-A6F5-D004-9CA491918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30DE7-51FD-4145-9521-D33ADB7D1354}" type="datetimeFigureOut"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D6442-D320-8137-B317-8B0EA35DB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2FD45-657A-41DF-DB28-D2093FD91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4F344-57FE-A84B-99E9-01036B3784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4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image" Target="../media/image28.emf"/><Relationship Id="rId18" Type="http://schemas.openxmlformats.org/officeDocument/2006/relationships/image" Target="../media/image5.png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12" Type="http://schemas.openxmlformats.org/officeDocument/2006/relationships/image" Target="../media/image27.emf"/><Relationship Id="rId17" Type="http://schemas.openxmlformats.org/officeDocument/2006/relationships/image" Target="../media/image32.emf"/><Relationship Id="rId2" Type="http://schemas.openxmlformats.org/officeDocument/2006/relationships/image" Target="../media/image13.emf"/><Relationship Id="rId16" Type="http://schemas.openxmlformats.org/officeDocument/2006/relationships/image" Target="../media/image3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emf"/><Relationship Id="rId11" Type="http://schemas.openxmlformats.org/officeDocument/2006/relationships/image" Target="../media/image26.emf"/><Relationship Id="rId5" Type="http://schemas.openxmlformats.org/officeDocument/2006/relationships/image" Target="../media/image20.emf"/><Relationship Id="rId15" Type="http://schemas.openxmlformats.org/officeDocument/2006/relationships/image" Target="../media/image30.emf"/><Relationship Id="rId10" Type="http://schemas.openxmlformats.org/officeDocument/2006/relationships/image" Target="../media/image25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Relationship Id="rId14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0.emf"/><Relationship Id="rId7" Type="http://schemas.openxmlformats.org/officeDocument/2006/relationships/image" Target="../media/image33.emf"/><Relationship Id="rId12" Type="http://schemas.openxmlformats.org/officeDocument/2006/relationships/image" Target="../media/image5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emf"/><Relationship Id="rId11" Type="http://schemas.openxmlformats.org/officeDocument/2006/relationships/image" Target="../media/image36.emf"/><Relationship Id="rId5" Type="http://schemas.openxmlformats.org/officeDocument/2006/relationships/image" Target="../media/image24.emf"/><Relationship Id="rId10" Type="http://schemas.openxmlformats.org/officeDocument/2006/relationships/image" Target="../media/image35.emf"/><Relationship Id="rId4" Type="http://schemas.openxmlformats.org/officeDocument/2006/relationships/image" Target="../media/image23.emf"/><Relationship Id="rId9" Type="http://schemas.openxmlformats.org/officeDocument/2006/relationships/image" Target="../media/image3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317A10-3C5C-C6BA-AD3F-1F20201F84E0}"/>
              </a:ext>
            </a:extLst>
          </p:cNvPr>
          <p:cNvSpPr txBox="1"/>
          <p:nvPr/>
        </p:nvSpPr>
        <p:spPr>
          <a:xfrm>
            <a:off x="1063487" y="79513"/>
            <a:ext cx="3479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Harmonic Oscillator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31BCBE-7E2A-955C-1EC2-414DD394EBBB}"/>
              </a:ext>
            </a:extLst>
          </p:cNvPr>
          <p:cNvSpPr txBox="1"/>
          <p:nvPr/>
        </p:nvSpPr>
        <p:spPr>
          <a:xfrm>
            <a:off x="6513442" y="79512"/>
            <a:ext cx="4967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Inverted Harmonic Oscillator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1114B4-7469-25C6-5AAD-ED48C7D5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680" y="664287"/>
            <a:ext cx="2480642" cy="1776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4673D-1405-525E-4A19-155C190F7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393" y="664287"/>
            <a:ext cx="2480641" cy="17767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C48C60-1D77-D803-4B0E-0CC70DA52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976" y="1552671"/>
            <a:ext cx="1130300" cy="806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F2A0C0-F781-BF2E-D66A-00FB5061A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105" y="2315873"/>
            <a:ext cx="2271406" cy="17898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5FE98F-E2F5-E41B-ED30-8C817AF984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2238" y="2441055"/>
            <a:ext cx="2677719" cy="20491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0D55DE-2663-C5C4-AC5F-463A5ED8C2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522" y="2591355"/>
            <a:ext cx="2080226" cy="12841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AD0938-ADCE-29C9-AA54-BA67D45B5F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5597" y="2638832"/>
            <a:ext cx="1877710" cy="12895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8B52B-4E76-6E2D-0C5F-E0AA18725E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228" y="4078243"/>
            <a:ext cx="4395436" cy="6774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09D556-2AB1-B73F-7F59-412A71AA21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9522" y="4904761"/>
            <a:ext cx="2232990" cy="31140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D0739C0-D1CB-EB28-ECAB-9C6B8B820D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9523" y="5311399"/>
            <a:ext cx="4977454" cy="27569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6698E19-0912-2369-1AF4-5379C5F7511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3487" y="5682332"/>
            <a:ext cx="3861984" cy="57077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075059A-5C57-60D2-9DC3-7DA6DC15579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47517" y="6268822"/>
            <a:ext cx="2101466" cy="53580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61CA2A5-188F-128D-47A9-C6623DADDE4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53123" y="2657110"/>
            <a:ext cx="1239013" cy="1336632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5DAD471A-B459-BB7A-8742-825BC9220AEF}"/>
              </a:ext>
            </a:extLst>
          </p:cNvPr>
          <p:cNvGrpSpPr/>
          <p:nvPr/>
        </p:nvGrpSpPr>
        <p:grpSpPr>
          <a:xfrm>
            <a:off x="6065597" y="4451990"/>
            <a:ext cx="3152644" cy="682337"/>
            <a:chOff x="6065597" y="4685018"/>
            <a:chExt cx="5926539" cy="128270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84D4ABF-ED23-1533-0822-FEBFD4B63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065597" y="4685018"/>
              <a:ext cx="1968500" cy="12827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CE21FD6-5726-09ED-7926-6D864F7AF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283736" y="4723118"/>
              <a:ext cx="3708400" cy="124460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C93F7A82-58C5-353F-058D-BC25DB91CAC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82980" y="6268822"/>
            <a:ext cx="2101466" cy="53580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1E500CF-37CE-A268-1CEE-BB9B663E7F3E}"/>
              </a:ext>
            </a:extLst>
          </p:cNvPr>
          <p:cNvSpPr txBox="1"/>
          <p:nvPr/>
        </p:nvSpPr>
        <p:spPr>
          <a:xfrm>
            <a:off x="4740458" y="6435294"/>
            <a:ext cx="265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ym typeface="Wingdings" pitchFamily="2" charset="2"/>
              </a:rPr>
              <a:t> </a:t>
            </a:r>
            <a:r>
              <a:rPr lang="en-US"/>
              <a:t>Free particle motion </a:t>
            </a:r>
            <a:r>
              <a:rPr lang="en-US">
                <a:sym typeface="Wingdings" pitchFamily="2" charset="2"/>
              </a:rPr>
              <a:t></a:t>
            </a:r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D30FED8-B51D-BE91-2A82-5DCFB7AE6D17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6870061" y="5649719"/>
            <a:ext cx="4502568" cy="61910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5A693F3-91F0-3245-10C3-D0A57098A75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13382" y="5254201"/>
            <a:ext cx="5831518" cy="31462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FC0ED97-05BD-AC57-B10B-D48DBECCB6C6}"/>
              </a:ext>
            </a:extLst>
          </p:cNvPr>
          <p:cNvSpPr txBox="1"/>
          <p:nvPr/>
        </p:nvSpPr>
        <p:spPr>
          <a:xfrm>
            <a:off x="3016251" y="4848857"/>
            <a:ext cx="164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ym typeface="Wingdings" pitchFamily="2" charset="2"/>
              </a:rPr>
              <a:t>Circular Motion</a:t>
            </a:r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91442E-16BC-571E-AB3A-E00D3D6F1B32}"/>
              </a:ext>
            </a:extLst>
          </p:cNvPr>
          <p:cNvSpPr txBox="1"/>
          <p:nvPr/>
        </p:nvSpPr>
        <p:spPr>
          <a:xfrm>
            <a:off x="9787954" y="4640266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ym typeface="Wingdings" pitchFamily="2" charset="2"/>
              </a:rPr>
              <a:t>Hyperbolic motion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0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4" grpId="0"/>
      <p:bldP spid="37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317A10-3C5C-C6BA-AD3F-1F20201F84E0}"/>
              </a:ext>
            </a:extLst>
          </p:cNvPr>
          <p:cNvSpPr txBox="1"/>
          <p:nvPr/>
        </p:nvSpPr>
        <p:spPr>
          <a:xfrm>
            <a:off x="267228" y="79513"/>
            <a:ext cx="5116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Quantum harmonic Oscillator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31BCBE-7E2A-955C-1EC2-414DD394EBBB}"/>
              </a:ext>
            </a:extLst>
          </p:cNvPr>
          <p:cNvSpPr txBox="1"/>
          <p:nvPr/>
        </p:nvSpPr>
        <p:spPr>
          <a:xfrm>
            <a:off x="6183239" y="79512"/>
            <a:ext cx="6008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Quantum Inverted harm. Oscillator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1CA2A5-188F-128D-47A9-C6623DADD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605" y="4076389"/>
            <a:ext cx="1239013" cy="13366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F5DCD23-89A0-6260-9A02-808F96ADC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89" y="635947"/>
            <a:ext cx="2668070" cy="14366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4A28D1-99DC-CF8A-175B-2E70E5050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7141" y="635947"/>
            <a:ext cx="2668070" cy="14366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6A01A8-747B-7DC0-4CA6-B9F4F2016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4432" y="719226"/>
            <a:ext cx="1498807" cy="13817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93F8FFA-1D0A-E069-6DB5-BA60E1EBBA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3662" y="1126990"/>
            <a:ext cx="1256690" cy="3604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E9B17E-2947-793B-83A9-41029AE80D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9389" y="3004806"/>
            <a:ext cx="1256690" cy="37056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57C6BA3-70AB-C6B4-C760-C33B412353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1605" y="2452120"/>
            <a:ext cx="1576444" cy="155892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46930A7-D091-2F95-E10D-FABC3C8902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1605" y="5543703"/>
            <a:ext cx="1423331" cy="133663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4F753DC-8D7B-DAE1-9B8B-0869419B5F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7066" y="4602226"/>
            <a:ext cx="1239013" cy="32430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CE6D0E9-59BA-6A95-19E5-2307882044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27066" y="5923114"/>
            <a:ext cx="1168033" cy="36303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BD034F6-9C5D-A40F-0174-6B331EE459A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9380" y="5769105"/>
            <a:ext cx="3107685" cy="92910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4C6C1B0-EE3A-BB52-1CA7-09EAFF52D34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29587" y="4399755"/>
            <a:ext cx="3734531" cy="86715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C8655BD-9A8A-EC7B-E1D5-43EF877A3F9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1529" y="4508522"/>
            <a:ext cx="2993087" cy="75838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9303FA0-D59F-1EF2-DB8A-826F11E4163E}"/>
              </a:ext>
            </a:extLst>
          </p:cNvPr>
          <p:cNvSpPr txBox="1"/>
          <p:nvPr/>
        </p:nvSpPr>
        <p:spPr>
          <a:xfrm>
            <a:off x="8312654" y="3227649"/>
            <a:ext cx="3526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Squeezing Hamiltonian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A21F8C-8C19-B86A-3CBE-B01375692C0C}"/>
              </a:ext>
            </a:extLst>
          </p:cNvPr>
          <p:cNvSpPr txBox="1"/>
          <p:nvPr/>
        </p:nvSpPr>
        <p:spPr>
          <a:xfrm>
            <a:off x="8850645" y="6308035"/>
            <a:ext cx="2492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Equivalent form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87A3FD3-8029-7BC7-58B0-8E5441E7289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6358" y="2265368"/>
            <a:ext cx="2993335" cy="171187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77737966-2C7A-77F6-4381-F5AD3A9C3E9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94155" y="2225484"/>
            <a:ext cx="3354041" cy="80368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A931D9A-D71D-0497-7F23-DD66EF9F27E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29587" y="5509197"/>
            <a:ext cx="3397725" cy="79883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1E89D1A-FBD8-067A-27DC-752D1471474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560949" y="1571806"/>
            <a:ext cx="1698481" cy="129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3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31BCBE-7E2A-955C-1EC2-414DD394EBBB}"/>
              </a:ext>
            </a:extLst>
          </p:cNvPr>
          <p:cNvSpPr txBox="1"/>
          <p:nvPr/>
        </p:nvSpPr>
        <p:spPr>
          <a:xfrm>
            <a:off x="2860555" y="79512"/>
            <a:ext cx="6008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Quantum Inverted harm. Oscillator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4A28D1-99DC-CF8A-175B-2E70E5050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605" y="635947"/>
            <a:ext cx="2668070" cy="1436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23C0A2-1C8F-B49E-AFEC-3FD27C171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041" y="479041"/>
            <a:ext cx="1498807" cy="13817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46691F-FA40-3202-2984-BA394F894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111" y="2128199"/>
            <a:ext cx="1576444" cy="15589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2F9BD3-8033-35EA-0E26-7FF460866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228" y="5151039"/>
            <a:ext cx="1423331" cy="13366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6F1A31-EDF8-0393-2A1B-B9A625A1F9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6689" y="5530450"/>
            <a:ext cx="1168033" cy="3630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6442BC-3FB5-4233-5AE3-4CF62FCC3C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026" y="3866985"/>
            <a:ext cx="2771913" cy="11041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1A90BE8-AB69-C054-B440-1CDEB13858D8}"/>
              </a:ext>
            </a:extLst>
          </p:cNvPr>
          <p:cNvSpPr txBox="1"/>
          <p:nvPr/>
        </p:nvSpPr>
        <p:spPr>
          <a:xfrm>
            <a:off x="4735811" y="6351153"/>
            <a:ext cx="5555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Generic form of the squeezing Hamiltonian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7BCC86E-A471-005D-A382-E1C04C6A3B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1605" y="2397468"/>
            <a:ext cx="3354041" cy="80368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2A2A8A0-47F6-9453-83E1-D547289D37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13346" y="3721750"/>
            <a:ext cx="6497977" cy="67687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4349663-8079-C487-F0C8-9B3E94C8F1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20282" y="4647808"/>
            <a:ext cx="3983135" cy="14541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419F3D-013E-6D15-1365-A4561E3DDA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14401" y="5624392"/>
            <a:ext cx="1475945" cy="26909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E124746-653C-0D7F-92EC-3C448D5521F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29695" y="1890056"/>
            <a:ext cx="2475161" cy="189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8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37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 2013 - 2022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Zwierlein</dc:creator>
  <cp:lastModifiedBy>Martin Zwierlein</cp:lastModifiedBy>
  <cp:revision>3</cp:revision>
  <dcterms:created xsi:type="dcterms:W3CDTF">2023-03-01T14:52:30Z</dcterms:created>
  <dcterms:modified xsi:type="dcterms:W3CDTF">2023-03-01T16:57:29Z</dcterms:modified>
</cp:coreProperties>
</file>