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76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6FB"/>
    <a:srgbClr val="B8F2FA"/>
    <a:srgbClr val="8CE9F7"/>
    <a:srgbClr val="5E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4" name="Picture 3" descr="maxresdefault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-11430"/>
            <a:ext cx="12208510" cy="686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276725"/>
            <a:ext cx="12103735" cy="2547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50" y="4335145"/>
            <a:ext cx="1203388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600" b="1">
                <a:solidFill>
                  <a:srgbClr val="7030A0"/>
                </a:solidFill>
              </a:rPr>
              <a:t>MOTION DETECTION UNTUK SMART CITY</a:t>
            </a:r>
            <a:endParaRPr lang="x-none" altLang="id-ID" sz="36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 b="1">
                <a:solidFill>
                  <a:srgbClr val="7030A0"/>
                </a:solidFill>
              </a:rPr>
              <a:t>Requirement</a:t>
            </a:r>
            <a:endParaRPr lang="x-none" altLang="id-ID" b="1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id-ID" altLang="en-US" sz="2000" i="1"/>
              <a:t>sudo apt-get update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build-essential cmake pkg-config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libjpeg8-dev libtiff5-dev libjasper-dev libpng12-dev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libavcodec-dev libavformat-dev libswscale-dev libv4l-dev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libxvidcore-dev libx264-dev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libgtk-3-dev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libatlas-base-dev gfortran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python2.7-dev</a:t>
            </a:r>
            <a:endParaRPr lang="id-ID" altLang="en-US" sz="2000" i="1"/>
          </a:p>
          <a:p>
            <a:pPr marL="0" indent="0">
              <a:buNone/>
            </a:pPr>
            <a:r>
              <a:rPr lang="id-ID" altLang="en-US" sz="2000" i="1"/>
              <a:t>sudo apt-get install ipython python-opencv python-scipy python-numpy python-pygame python-setuptools python-pip git python-pil</a:t>
            </a:r>
            <a:endParaRPr lang="id-ID" altLang="en-US" sz="20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 b="1">
                <a:solidFill>
                  <a:srgbClr val="7030A0"/>
                </a:solidFill>
              </a:rPr>
              <a:t>opencv</a:t>
            </a:r>
            <a:endParaRPr lang="x-none" altLang="id-ID" b="1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x-none" altLang="id-ID" sz="2000" b="1"/>
              <a:t>copy opencv.zip dan opencv_contrib.zip</a:t>
            </a:r>
            <a:endParaRPr lang="x-none" altLang="id-ID" sz="2000" b="1"/>
          </a:p>
          <a:p>
            <a:pPr marL="0" indent="0">
              <a:buNone/>
            </a:pPr>
            <a:endParaRPr lang="x-none" altLang="id-ID" sz="2000"/>
          </a:p>
          <a:p>
            <a:pPr marL="0" indent="0">
              <a:buNone/>
            </a:pPr>
            <a:r>
              <a:rPr lang="x-none" altLang="id-ID" sz="2000" i="1"/>
              <a:t>unzip opencv.zip 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unzip opencv_contrib.zip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cd ~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wget https://bootstrap.pypa.io/get-pip.py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sudo python get-pip.py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sudo pip install virtualenv virtualenvwrapper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mkvirtualenv citra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pip install numpy</a:t>
            </a:r>
            <a:endParaRPr lang="x-none" altLang="id-ID" sz="20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 b="1">
                <a:solidFill>
                  <a:srgbClr val="7030A0"/>
                </a:solidFill>
              </a:rPr>
              <a:t>extract opencv</a:t>
            </a:r>
            <a:endParaRPr lang="x-none" altLang="id-ID" b="1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x-none" altLang="id-ID" sz="2000" i="1"/>
              <a:t>cd ~/opencv-3.1.0/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mkdir build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cd build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cmake -D CMAKE_BUILD_TYPE=RELEASE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CMAKE_INSTALL_PREFIX=/usr/local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INSTALL_PYTHON_EXAMPLES=ON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INSTALL_C_EXAMPLES=OFF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OPENCV_EXTRA_MODULES_PATH=~/opencv_contrib-3.1.0/modules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PYTHON_EXECUTABLE=~/.virtualenvs/cv/bin/python \</a:t>
            </a:r>
            <a:endParaRPr lang="x-none" altLang="id-ID" sz="2000" i="1"/>
          </a:p>
          <a:p>
            <a:pPr marL="0" indent="0">
              <a:buNone/>
            </a:pPr>
            <a:r>
              <a:rPr lang="x-none" altLang="id-ID" sz="2000" i="1"/>
              <a:t>    -D BUILD_EXAMPLES=ON ..</a:t>
            </a:r>
            <a:endParaRPr lang="x-none" altLang="id-ID" sz="20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finished opencv</a:t>
            </a:r>
            <a:endParaRPr lang="x-none" altLang="id-ID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id-ID" altLang="en-US" i="1"/>
              <a:t>make clean</a:t>
            </a:r>
            <a:endParaRPr lang="id-ID" altLang="en-US" i="1"/>
          </a:p>
          <a:p>
            <a:pPr marL="0" indent="0">
              <a:buNone/>
            </a:pPr>
            <a:r>
              <a:rPr lang="id-ID" altLang="en-US" i="1"/>
              <a:t>make</a:t>
            </a:r>
            <a:endParaRPr lang="id-ID" altLang="en-US" i="1"/>
          </a:p>
          <a:p>
            <a:pPr marL="0" indent="0">
              <a:buNone/>
            </a:pPr>
            <a:r>
              <a:rPr lang="id-ID" altLang="en-US" i="1"/>
              <a:t>sudo make install</a:t>
            </a:r>
            <a:endParaRPr lang="id-ID" altLang="en-US" i="1"/>
          </a:p>
          <a:p>
            <a:pPr marL="0" indent="0">
              <a:buNone/>
            </a:pPr>
            <a:r>
              <a:rPr lang="id-ID" altLang="en-US" i="1"/>
              <a:t>sudo ldconfig</a:t>
            </a:r>
            <a:endParaRPr lang="id-ID" altLang="en-US" i="1"/>
          </a:p>
          <a:p>
            <a:pPr marL="0" indent="0">
              <a:buNone/>
            </a:pPr>
            <a:r>
              <a:rPr lang="id-ID" altLang="en-US" i="1"/>
              <a:t>ls -l /usr/local/lib/python2.7/site-packages/</a:t>
            </a:r>
            <a:endParaRPr lang="id-ID" altLang="en-US" i="1"/>
          </a:p>
          <a:p>
            <a:pPr marL="0" indent="0">
              <a:buNone/>
            </a:pPr>
            <a:r>
              <a:rPr lang="id-ID" altLang="en-US" i="1"/>
              <a:t>sudo pip install opencv-python</a:t>
            </a:r>
            <a:endParaRPr lang="id-ID" altLang="en-US" i="1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endParaRPr lang="id-ID" altLang="en-US" b="1"/>
          </a:p>
          <a:p>
            <a:pPr marL="0" indent="0">
              <a:buNone/>
            </a:pPr>
            <a:r>
              <a:rPr lang="id-ID" altLang="en-US" b="1"/>
              <a:t>Open up a new terminal.</a:t>
            </a:r>
            <a:endParaRPr lang="id-ID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id-ID"/>
              <a:t>#No.1 capture dari stream</a:t>
            </a:r>
            <a:endParaRPr lang="x-none" altLang="id-ID"/>
          </a:p>
          <a:p>
            <a:pPr marL="0" indent="0">
              <a:buNone/>
            </a:pPr>
            <a:r>
              <a:rPr lang="id-ID" altLang="en-US"/>
              <a:t>cap = cv2.VideoCapture('http://localhost/car.mp4')</a:t>
            </a:r>
            <a:endParaRPr lang="id-ID" altLang="en-US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r>
              <a:rPr lang="x-none" altLang="id-ID"/>
              <a:t>#no.2 menampilkan setiap frame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cv2.imshow('Frame',frame)  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#no.3 mengubah delay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if cv2.waitKey(50) &amp; 0xFF == ord('q'):</a:t>
            </a:r>
            <a:endParaRPr lang="x-none" alt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Replace #</a:t>
            </a:r>
            <a:endParaRPr lang="x-none" alt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id-ID"/>
              <a:t>#No.4 resize screen</a:t>
            </a:r>
            <a:endParaRPr lang="x-none" altLang="id-ID"/>
          </a:p>
          <a:p>
            <a:pPr marL="0" indent="0">
              <a:buNone/>
            </a:pPr>
            <a:r>
              <a:rPr lang="id-ID" altLang="en-US"/>
              <a:t>#resize x:500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r = 500.0 / frame.shape[1]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dim = (500, int(frame.shape[0] * r))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frame = cv2.resize(frame, dim, interpolation = cv2.INTER_AREA)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#no.5 membatasi screen area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rows,cols,cc = frame.shape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frame = frame[35:rows, 0:cols]</a:t>
            </a:r>
            <a:endParaRPr lang="x-none" altLang="id-ID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endParaRPr lang="x-none" alt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Replace #2</a:t>
            </a:r>
            <a:endParaRPr lang="x-none" alt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09395"/>
            <a:ext cx="10967720" cy="493903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x-none" altLang="id-ID"/>
              <a:t>#No.6 membuat garis batas untuk penghitungan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for i in range(cols):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frame[200,i] = [255,0,0]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frame[201,i] = [255,0,0]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#no.7a counter</a:t>
            </a:r>
            <a:endParaRPr lang="x-none" altLang="id-ID"/>
          </a:p>
          <a:p>
            <a:pPr marL="0" indent="0">
              <a:buNone/>
            </a:pPr>
            <a:r>
              <a:rPr lang="id-ID" altLang="en-US"/>
              <a:t>if counter == 1:</a:t>
            </a:r>
            <a:endParaRPr lang="id-ID" altLang="en-US"/>
          </a:p>
          <a:p>
            <a:pPr marL="0" indent="0">
              <a:buNone/>
            </a:pPr>
            <a:r>
              <a:rPr lang="id-ID" altLang="en-US"/>
              <a:t>        print rows, cols</a:t>
            </a:r>
            <a:endParaRPr lang="id-ID" altLang="en-US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#7b counter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counter = 0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image = 0</a:t>
            </a:r>
            <a:endParaRPr lang="x-none" alt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Replace #3</a:t>
            </a:r>
            <a:endParaRPr lang="x-none" altLang="id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73050"/>
            <a:ext cx="10515600" cy="64465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x-none" altLang="id-ID"/>
              <a:t>   #8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if (counter == 2) 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cv2.imwrite('0.jpg',frame)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 = cv2.imread('0.jpg', 0)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cv2.imshow('Frame',frame)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if (counter == 150) 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cv2.imwrite('1.jpg',frame)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 = cv2.imread('1.jpg', 0)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cv2.imshow('Frame',frame)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#no.8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if (counter == 200) 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cv2.imwrite('2.jpg',frame)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counter = counter + 1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#no2 dihapus</a:t>
            </a:r>
            <a:endParaRPr lang="x-none" alt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3595" y="167005"/>
            <a:ext cx="10515600" cy="718439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x-none" altLang="id-ID"/>
              <a:t>        #no9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frame1 = cv2.imread('0.jpg')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f1Rows, f1Cols,cc = frame1.shape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frame2 = cv2.imread('1.jpg')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f2Rows, f2Cols,cc = frame2.shape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for i in range(f2Rows):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for j in range(f2Cols):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R1,G1,B1 = frame1[i,j]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R2,G2,B2 = frame2[i,j]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difR = abs(R2-R1)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difG = abs(G2-G1)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difB = abs(B2-B1)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if (difR &gt; 160) &amp; (difG &gt; 160) &amp; (difB &gt; 160) &amp; (difR &lt; 220) &amp; (difG &lt; 220) &amp; (difB &lt; 220):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frame2[i,j] = [difR,difG,difB]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else: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frame2[i,j] = [0,0,0]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cv2.imshow('Frame',frame2)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cv2.imwrite('result2.jpg',frame2) </a:t>
            </a:r>
            <a:endParaRPr lang="x-none" alt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4230" y="227330"/>
            <a:ext cx="10530840" cy="686816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x-none" altLang="id-ID"/>
              <a:t>if (counter%20==0) 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cv2.imwrite(str(image)+'.jpg',frame)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 = cv2.imread(str(image)+'.jpg', 0)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frame1 = cv2.imread('0.jpg')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f1Rows, f1Cols,cc = frame1.shape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frame2 = cv2.imread(str(image)+'.jpg')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f2Rows, f2Cols,cc = frame2.shape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for i in range(f2Rows):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for j in range(f2Cols):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R1,G1,B1 = frame1[i,j]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R2,G2,B2 = frame2[i,j]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       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difR = abs(R2-R1)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difG = abs(G2-G1)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difB = abs(B2-B1)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if (difR &gt; 160) &amp; (difG &gt; 160) &amp; (difB &gt; 160) &amp; (difR &lt; 220) &amp; (difG &lt; 220) &amp; (difB &lt; 220):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frame2[i,j] = [difR,difG,difB]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else: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            frame2[i,j] = [0,0,0]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cv2.imshow('Frame',frame2)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cv2.imwrite('result2.jpg',frame2)  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        image = image + 1</a:t>
            </a:r>
            <a:endParaRPr lang="x-none" alt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ota-smart_city_components_desk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203200"/>
            <a:ext cx="8972550" cy="6250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45" y="6451600"/>
            <a:ext cx="2121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solidFill>
                  <a:srgbClr val="7030A0"/>
                </a:solidFill>
              </a:rPr>
              <a:t>How to be smart?</a:t>
            </a:r>
            <a:endParaRPr lang="x-none" altLang="id-ID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4" name="Picture 3" descr="ref2112_infography_i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40970"/>
            <a:ext cx="10003155" cy="6564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8" name="Picture 7" descr="what-is-the-internet-of-things-io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567055"/>
            <a:ext cx="1142047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4" name="Picture 3" descr="The-Internet-of-Things-from-connecting-devices-to-creating-value-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31775"/>
            <a:ext cx="10058400" cy="6393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id-ID" altLang="en-US"/>
          </a:p>
        </p:txBody>
      </p:sp>
      <p:pic>
        <p:nvPicPr>
          <p:cNvPr id="5" name="Picture 4" descr="Types-of-Sensors-Featured-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64160"/>
            <a:ext cx="10201910" cy="5726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50" y="6424930"/>
            <a:ext cx="54057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solidFill>
                  <a:srgbClr val="7030A0"/>
                </a:solidFill>
              </a:rPr>
              <a:t>like human, apps need sensors to be smart</a:t>
            </a:r>
            <a:endParaRPr lang="x-none" altLang="id-ID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 b="1">
                <a:solidFill>
                  <a:srgbClr val="7030A0"/>
                </a:solidFill>
              </a:rPr>
              <a:t>Motion Detection</a:t>
            </a:r>
            <a:endParaRPr lang="x-none" altLang="id-ID" b="1">
              <a:solidFill>
                <a:srgbClr val="7030A0"/>
              </a:solidFill>
            </a:endParaRPr>
          </a:p>
        </p:txBody>
      </p:sp>
      <p:pic>
        <p:nvPicPr>
          <p:cNvPr id="7" name="Picture 6" descr="motion_zone_elevation_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895" y="1379220"/>
            <a:ext cx="5970270" cy="5269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id-ID" b="1">
                <a:solidFill>
                  <a:srgbClr val="7030A0"/>
                </a:solidFill>
              </a:rPr>
              <a:t>Whats needed?</a:t>
            </a:r>
            <a:endParaRPr lang="x-none" altLang="id-ID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id-ID"/>
              <a:t>web server to play simulation</a:t>
            </a:r>
            <a:endParaRPr lang="x-none" altLang="id-ID"/>
          </a:p>
          <a:p>
            <a:r>
              <a:rPr lang="x-none" altLang="id-ID"/>
              <a:t>python 2.7</a:t>
            </a:r>
            <a:endParaRPr lang="x-none" altLang="id-ID"/>
          </a:p>
          <a:p>
            <a:r>
              <a:rPr lang="x-none" altLang="id-ID"/>
              <a:t>opencv 2</a:t>
            </a:r>
            <a:endParaRPr lang="x-none" altLang="id-ID"/>
          </a:p>
          <a:p>
            <a:endParaRPr lang="x-none" alt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 b="1">
                <a:solidFill>
                  <a:srgbClr val="7030A0"/>
                </a:solidFill>
              </a:rPr>
              <a:t>Web Server</a:t>
            </a:r>
            <a:endParaRPr lang="x-none" altLang="id-ID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id-ID"/>
              <a:t>- install apache2</a:t>
            </a:r>
            <a:endParaRPr lang="x-none" altLang="id-ID"/>
          </a:p>
          <a:p>
            <a:pPr marL="0" indent="0">
              <a:buNone/>
            </a:pPr>
            <a:r>
              <a:rPr lang="x-none" altLang="id-ID" i="1"/>
              <a:t>apt-get install apache2</a:t>
            </a:r>
            <a:endParaRPr lang="x-none" altLang="id-ID" i="1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- copy car.mpv to /var/www/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>
              <a:buNone/>
            </a:pPr>
            <a:r>
              <a:rPr lang="x-none" altLang="id-ID"/>
              <a:t>- access using browser : http://localhost/car.mp4</a:t>
            </a:r>
            <a:endParaRPr lang="x-none" alt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Kingsoft Office WPP</Application>
  <PresentationFormat>Widescreen</PresentationFormat>
  <Paragraphs>186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Motion Detection</vt:lpstr>
      <vt:lpstr>Motion Detection</vt:lpstr>
      <vt:lpstr>Motion Detection</vt:lpstr>
      <vt:lpstr>Requirement</vt:lpstr>
      <vt:lpstr>Requirement</vt:lpstr>
      <vt:lpstr>opencv</vt:lpstr>
      <vt:lpstr>finished opencv</vt:lpstr>
      <vt:lpstr>finished opencv</vt:lpstr>
      <vt:lpstr>Replace #</vt:lpstr>
      <vt:lpstr>Replace #2</vt:lpstr>
      <vt:lpstr>Replace #3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huanjian</dc:creator>
  <cp:lastModifiedBy>huanjian</cp:lastModifiedBy>
  <cp:revision>43</cp:revision>
  <dcterms:created xsi:type="dcterms:W3CDTF">2018-01-13T04:13:41Z</dcterms:created>
  <dcterms:modified xsi:type="dcterms:W3CDTF">2018-01-13T04:13:41Z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1057-10.1.0.5707</vt:lpwstr>
  </property>
</Properties>
</file>