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2A97-F737-48B7-A0BD-D9FC92A3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D08DC-9A0B-49A7-9CED-17C9ED7C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04974-C6C2-4EBA-B041-09B4140C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E71D3-2E82-4C1E-9F78-2BC4EFCA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90E-EB86-473F-9B6E-DEEE83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8F988-F22B-4481-9A62-25C00F5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B27553-9294-472D-8C94-3AC44BD2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51B-33E0-45C3-8007-C741E67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35AA1-4923-437F-BC5F-B72B8AC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7E3B5-20DA-4D5B-B458-3D7D35D9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95E39-21BE-45CB-9AB6-D3428CA7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940F1-213E-4549-BA14-70007098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56FA9-319A-4320-91E2-4F288D7C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ECF01-06F7-470F-B3BE-296A858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02956-5AD3-40B8-96BC-4AF0678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5087E-7F8E-4BBB-BDA5-DC20F90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B9F3-031F-4212-9869-7188ACED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B0A9-9DB6-41F2-80F2-ED4E15E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D0868-4089-493C-9EB2-EBD443E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401BB-2FBD-4E60-AB8A-60F729F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19FA-8D12-4BB3-B921-56A4DC3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79E57-9B02-42EB-8C7A-7E1E0E8B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3363D-1395-433E-A875-D385965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D91EA-1B0B-4652-B0B7-E6E69CE9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C03F7-B928-41E1-8310-0A61AC3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70A-7F0B-48C2-85B8-0320992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2E85-1F43-4B43-89F6-0936C56B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A84B9-AF47-489E-8B96-9A7C996D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33592-E9CB-4136-86CA-0B08956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6CD9-E2B1-47DC-BE79-DB2A5B0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234D1-DB15-4E25-8CEF-140D94E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F463-7EC0-4BC9-AB83-3B5E05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1ED123-737A-4C59-96C1-3DCBF9D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7D48A-4F59-41BE-A36C-D44A8706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10321-60CB-4A12-89CE-15BC4020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11B489-E814-457A-93A5-18B54316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912E51-AEF0-4CBB-B0F0-BC45783B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0F4B2-FC86-4B44-A816-4111D0E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3FA704-5B86-4F66-A525-D50F8B4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0B0A6-143C-443D-A211-A0EEEA3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E6EC8E-7430-4B8D-8D8C-AD51227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C0D54-DF54-4F48-98EC-2B842D5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CF5DF-1AAD-4FB8-BF29-F0E1942F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692174-899E-406C-91B3-AD1DE20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42C018-1AB8-472B-BE68-2F31AF1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F1829-0362-4CE6-8116-DA95488A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61400-F4B0-47F5-8EB1-509FE508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80FE0-0018-4638-94EB-2DA8FA8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C5B0AD-CB44-464D-8D90-AA65336B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55C77-8644-4641-9EA7-A17CB42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07AF4-1255-4F9F-B014-6D9F3F3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52007-9860-474F-A102-85B16BC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E2840-0B9F-4261-B3A4-C3D3B3C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7C80C-3649-47A8-8D40-E5E0143F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AA4D-BFCD-4F65-B46A-B2023E3E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21ADA-75E6-4045-82CD-852E22A3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861B-1BAC-4D94-BD4C-94942F7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99D7EF-BC9A-49E8-946D-E3EED56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14EF1-D9EE-4FAD-B40F-EB3CDD9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F28F7-C852-4551-B7CB-8306F3E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300BC-8400-4E45-A150-4B6F5302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4837-6508-4282-9728-0725F1F2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0714E-378E-49DF-9E6E-A62319E7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ick.app/zh-tw/" TargetMode="External"/><Relationship Id="rId2" Type="http://schemas.openxmlformats.org/officeDocument/2006/relationships/hyperlink" Target="https://www.ntwind.com/software/winsn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mith.com/screen-captu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dobe.com/tw/acrobat/online/convert-pd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A141-04B9-4E1B-8A23-A744A8E1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視障教材轉譯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90AF2-6B93-4AAC-A828-CB25DD651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7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24E-F566-4A2C-AA33-7DB9AD4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2C4DF-1F8B-4EE7-80F5-D78812F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擷取螢幕畫面，然後進行圖文辨識（使用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  <a:p>
            <a:r>
              <a:rPr lang="zh-TW" altLang="en-US" dirty="0"/>
              <a:t>一次將整個 </a:t>
            </a:r>
            <a:r>
              <a:rPr lang="en-US" altLang="zh-TW" dirty="0"/>
              <a:t>PDF </a:t>
            </a:r>
            <a:r>
              <a:rPr lang="zh-TW" altLang="en-US" dirty="0"/>
              <a:t>檔案轉成圖片（使用 </a:t>
            </a:r>
            <a:r>
              <a:rPr lang="en-US" altLang="zh-TW" dirty="0"/>
              <a:t>Adobe </a:t>
            </a:r>
            <a:r>
              <a:rPr lang="zh-TW" altLang="en-US" dirty="0"/>
              <a:t>免費轉檔服務）</a:t>
            </a:r>
          </a:p>
          <a:p>
            <a:r>
              <a:rPr lang="en-US" altLang="zh-TW" dirty="0"/>
              <a:t>Word </a:t>
            </a:r>
            <a:r>
              <a:rPr lang="zh-TW" altLang="en-US" dirty="0"/>
              <a:t>選項設定、文字搜尋與替換功能介紹</a:t>
            </a:r>
          </a:p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軟體介紹（安裝與基本操作）</a:t>
            </a:r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軟體介紹（安裝與用法）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NVDA </a:t>
            </a:r>
            <a:r>
              <a:rPr lang="zh-TW" altLang="en-US" dirty="0"/>
              <a:t>與 </a:t>
            </a:r>
            <a:r>
              <a:rPr lang="en-US" altLang="zh-TW" dirty="0"/>
              <a:t>Access8Math </a:t>
            </a:r>
            <a:r>
              <a:rPr lang="zh-TW" altLang="en-US" dirty="0"/>
              <a:t>來確認數學公式能否正確報讀</a:t>
            </a:r>
          </a:p>
          <a:p>
            <a:r>
              <a:rPr lang="zh-TW" altLang="en-US" dirty="0"/>
              <a:t>額外補充（若時間足夠）：</a:t>
            </a:r>
            <a:r>
              <a:rPr lang="en-US" altLang="zh-TW" dirty="0"/>
              <a:t>LaTeX OCR</a:t>
            </a:r>
            <a:r>
              <a:rPr lang="zh-TW" altLang="en-US" dirty="0"/>
              <a:t>、</a:t>
            </a:r>
            <a:r>
              <a:rPr lang="en-US" altLang="zh-TW" dirty="0"/>
              <a:t>Ditto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408A3-E9EF-480B-A5E9-65AD56D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作業環境的基本需求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462EC-43EE-4983-BAAE-AC1C07E1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10</a:t>
            </a:r>
            <a:r>
              <a:rPr lang="zh-TW" altLang="en-US" dirty="0"/>
              <a:t> </a:t>
            </a:r>
            <a:r>
              <a:rPr lang="en-US" altLang="zh-TW" dirty="0"/>
              <a:t>+ Office 2016</a:t>
            </a:r>
            <a:r>
              <a:rPr lang="zh-TW" altLang="en-US" dirty="0"/>
              <a:t>（或更新的版本）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帳號（使用雲端硬碟以及註冊其他網站）</a:t>
            </a:r>
            <a:endParaRPr lang="en-US" altLang="zh-TW" dirty="0"/>
          </a:p>
          <a:p>
            <a:r>
              <a:rPr lang="en-US" altLang="zh-TW" dirty="0"/>
              <a:t>PDF </a:t>
            </a:r>
            <a:r>
              <a:rPr lang="zh-TW" altLang="en-US" dirty="0"/>
              <a:t>閱讀器（</a:t>
            </a:r>
            <a:r>
              <a:rPr lang="en-US" altLang="zh-TW" dirty="0"/>
              <a:t>Adobe Reader</a:t>
            </a:r>
            <a:r>
              <a:rPr lang="zh-TW" altLang="en-US" dirty="0"/>
              <a:t>、</a:t>
            </a:r>
            <a:r>
              <a:rPr lang="en-US" altLang="zh-TW" dirty="0"/>
              <a:t>Foxit</a:t>
            </a:r>
            <a:r>
              <a:rPr lang="zh-TW" altLang="en-US" dirty="0"/>
              <a:t>、瀏覽器內建閱讀器等等）</a:t>
            </a:r>
            <a:endParaRPr lang="en-US" altLang="zh-TW" dirty="0"/>
          </a:p>
          <a:p>
            <a:r>
              <a:rPr lang="zh-TW" altLang="en-US" dirty="0"/>
              <a:t>抓圖軟體</a:t>
            </a:r>
            <a:endParaRPr lang="en-US" altLang="zh-TW" dirty="0"/>
          </a:p>
          <a:p>
            <a:r>
              <a:rPr lang="en-US" altLang="zh-TW" dirty="0"/>
              <a:t>NVDA </a:t>
            </a:r>
            <a:r>
              <a:rPr lang="zh-TW" altLang="en-US" dirty="0"/>
              <a:t>（測試轉譯結果，看看某些符號能否報讀出來）</a:t>
            </a:r>
            <a:endParaRPr lang="en-US" altLang="zh-TW" dirty="0"/>
          </a:p>
          <a:p>
            <a:r>
              <a:rPr lang="zh-TW" altLang="en-US" dirty="0"/>
              <a:t>數學教材還需要：</a:t>
            </a:r>
            <a:endParaRPr lang="en-US" altLang="zh-TW" dirty="0"/>
          </a:p>
          <a:p>
            <a:pPr lvl="1"/>
            <a:r>
              <a:rPr lang="en-US" altLang="zh-TW" dirty="0"/>
              <a:t>NVDA </a:t>
            </a:r>
            <a:r>
              <a:rPr lang="zh-TW" altLang="en-US" dirty="0"/>
              <a:t>附加元件 </a:t>
            </a:r>
            <a:r>
              <a:rPr lang="en-US" altLang="zh-TW" dirty="0"/>
              <a:t>Access8Math</a:t>
            </a:r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、數學公式 </a:t>
            </a:r>
            <a:r>
              <a:rPr lang="en-US" altLang="zh-TW" dirty="0"/>
              <a:t>OCR</a:t>
            </a:r>
            <a:r>
              <a:rPr lang="zh-TW" altLang="en-US" dirty="0"/>
              <a:t> 軟體（例如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對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HTML </a:t>
            </a:r>
            <a:r>
              <a:rPr lang="zh-TW" altLang="en-US" dirty="0"/>
              <a:t>語法的基本認識</a:t>
            </a:r>
          </a:p>
        </p:txBody>
      </p:sp>
    </p:spTree>
    <p:extLst>
      <p:ext uri="{BB962C8B-B14F-4D97-AF65-F5344CB8AC3E}">
        <p14:creationId xmlns:p14="http://schemas.microsoft.com/office/powerpoint/2010/main" val="25662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3565E-30F2-4527-B933-A74255E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5635-A997-4655-8844-CFA09462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必備工具：抓圖軟體</a:t>
            </a:r>
            <a:endParaRPr lang="en-US" altLang="zh-TW" dirty="0"/>
          </a:p>
          <a:p>
            <a:pPr lvl="1"/>
            <a:r>
              <a:rPr lang="zh-TW" altLang="en-US" dirty="0"/>
              <a:t>免費：</a:t>
            </a:r>
            <a:r>
              <a:rPr lang="en-US" altLang="zh-TW" dirty="0"/>
              <a:t>Windows </a:t>
            </a:r>
            <a:r>
              <a:rPr lang="zh-TW" altLang="en-US" dirty="0"/>
              <a:t>內建抓圖功能、</a:t>
            </a:r>
            <a:r>
              <a:rPr lang="en-US" altLang="zh-TW" dirty="0" err="1">
                <a:hlinkClick r:id="rId2"/>
              </a:rPr>
              <a:t>WinSnap</a:t>
            </a:r>
            <a:r>
              <a:rPr lang="zh-TW" altLang="en-US" dirty="0"/>
              <a:t>，</a:t>
            </a:r>
            <a:r>
              <a:rPr lang="en-US" altLang="zh-TW" dirty="0" err="1">
                <a:hlinkClick r:id="rId3"/>
              </a:rPr>
              <a:t>PickPic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zh-TW" altLang="en-US" dirty="0"/>
              <a:t>付費：</a:t>
            </a:r>
            <a:r>
              <a:rPr lang="en-US" altLang="zh-TW" dirty="0">
                <a:hlinkClick r:id="rId4"/>
              </a:rPr>
              <a:t>SnagIt</a:t>
            </a:r>
            <a:endParaRPr lang="en-US" altLang="zh-TW" dirty="0"/>
          </a:p>
          <a:p>
            <a:r>
              <a:rPr lang="zh-TW" altLang="en-US" dirty="0"/>
              <a:t>展示：從 </a:t>
            </a:r>
            <a:r>
              <a:rPr lang="en-US" altLang="zh-TW" dirty="0"/>
              <a:t>PDF</a:t>
            </a:r>
            <a:r>
              <a:rPr lang="zh-TW" altLang="en-US" dirty="0"/>
              <a:t> 擷取部分頁面，再利用 </a:t>
            </a:r>
            <a:r>
              <a:rPr lang="en-US" altLang="zh-TW" dirty="0"/>
              <a:t>Google </a:t>
            </a:r>
            <a:r>
              <a:rPr lang="zh-TW" altLang="en-US" dirty="0"/>
              <a:t>文件轉成文字。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使用抓圖軟體把 </a:t>
            </a:r>
            <a:r>
              <a:rPr lang="en-US" altLang="zh-TW" dirty="0"/>
              <a:t>PDF </a:t>
            </a:r>
            <a:r>
              <a:rPr lang="zh-TW" altLang="en-US" dirty="0"/>
              <a:t>頁面的區塊擷取成圖片，儲存為 </a:t>
            </a:r>
            <a:r>
              <a:rPr lang="en-US" altLang="zh-TW" dirty="0"/>
              <a:t>.jpg </a:t>
            </a:r>
            <a:r>
              <a:rPr lang="zh-TW" altLang="en-US" dirty="0"/>
              <a:t>或 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將圖檔上傳至你的 </a:t>
            </a:r>
            <a:r>
              <a:rPr lang="en-US" altLang="zh-TW" dirty="0"/>
              <a:t>Google </a:t>
            </a:r>
            <a:r>
              <a:rPr lang="zh-TW" altLang="en-US" dirty="0"/>
              <a:t>雲端硬碟。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在雲端硬碟網頁中的檔案名稱上面點右鍵 </a:t>
            </a:r>
            <a:r>
              <a:rPr lang="en-US" altLang="zh-TW" dirty="0"/>
              <a:t>&gt; </a:t>
            </a:r>
            <a:r>
              <a:rPr lang="zh-TW" altLang="en-US" dirty="0"/>
              <a:t>選擇開啟工具 </a:t>
            </a:r>
            <a:r>
              <a:rPr lang="en-US" altLang="zh-TW" dirty="0"/>
              <a:t>&gt; Google </a:t>
            </a:r>
            <a:r>
              <a:rPr lang="zh-TW" altLang="en-US" dirty="0"/>
              <a:t>文件。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17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9FC-62EF-4742-8320-C58A24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Adobe </a:t>
            </a:r>
            <a:r>
              <a:rPr lang="zh-TW" altLang="en-US" dirty="0">
                <a:hlinkClick r:id="rId2"/>
              </a:rPr>
              <a:t>線上轉檔服務</a:t>
            </a:r>
            <a:r>
              <a:rPr lang="zh-TW" altLang="en-US" dirty="0"/>
              <a:t>（不見得會用到）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E68BE0-6A64-463D-8E2C-1C6F2181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7" y="1573880"/>
            <a:ext cx="980952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027DF-1784-495D-B2B8-D7017FD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示範：</a:t>
            </a:r>
            <a:r>
              <a:rPr lang="en-US" altLang="zh-TW" dirty="0"/>
              <a:t>PDF </a:t>
            </a:r>
            <a:r>
              <a:rPr lang="zh-TW" altLang="en-US" dirty="0"/>
              <a:t>局部頁面抓圖轉文字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F90F-267F-46F1-8D7C-2177E112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4E4EED98-A165-4754-914F-0361D55BAF4E}"/>
              </a:ext>
            </a:extLst>
          </p:cNvPr>
          <p:cNvSpPr/>
          <p:nvPr/>
        </p:nvSpPr>
        <p:spPr>
          <a:xfrm>
            <a:off x="7301754" y="1492623"/>
            <a:ext cx="4052046" cy="1864659"/>
          </a:xfrm>
          <a:prstGeom prst="wedgeRoundRectCallout">
            <a:avLst>
              <a:gd name="adj1" fmla="val -57804"/>
              <a:gd name="adj2" fmla="val -5144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/>
              <a:t>工具很多，選自己覺得順手好用的就行。</a:t>
            </a:r>
          </a:p>
        </p:txBody>
      </p:sp>
    </p:spTree>
    <p:extLst>
      <p:ext uri="{BB962C8B-B14F-4D97-AF65-F5344CB8AC3E}">
        <p14:creationId xmlns:p14="http://schemas.microsoft.com/office/powerpoint/2010/main" val="16721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312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Arial</vt:lpstr>
      <vt:lpstr>Office 佈景主題</vt:lpstr>
      <vt:lpstr>視障教材轉譯</vt:lpstr>
      <vt:lpstr>大綱</vt:lpstr>
      <vt:lpstr>作業環境的基本需求</vt:lpstr>
      <vt:lpstr>圖文辨識（使用 Google 文件）</vt:lpstr>
      <vt:lpstr>Adobe 線上轉檔服務（不見得會用到）</vt:lpstr>
      <vt:lpstr>示範：PDF 局部頁面抓圖轉文字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視障教材轉譯</dc:title>
  <dc:creator>Huanlin Tsai</dc:creator>
  <cp:lastModifiedBy>Huanlin Tsai</cp:lastModifiedBy>
  <cp:revision>4</cp:revision>
  <dcterms:created xsi:type="dcterms:W3CDTF">2021-11-01T02:00:28Z</dcterms:created>
  <dcterms:modified xsi:type="dcterms:W3CDTF">2021-11-01T06:35:06Z</dcterms:modified>
</cp:coreProperties>
</file>