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13"/>
  </p:handoutMasterIdLst>
  <p:sldIdLst>
    <p:sldId id="256" r:id="rId3"/>
    <p:sldId id="260" r:id="rId4"/>
    <p:sldId id="343" r:id="rId6"/>
    <p:sldId id="270" r:id="rId7"/>
    <p:sldId id="279" r:id="rId8"/>
    <p:sldId id="337" r:id="rId9"/>
    <p:sldId id="261" r:id="rId10"/>
    <p:sldId id="280" r:id="rId11"/>
    <p:sldId id="259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3777" autoAdjust="0"/>
  </p:normalViewPr>
  <p:slideViewPr>
    <p:cSldViewPr>
      <p:cViewPr varScale="1">
        <p:scale>
          <a:sx n="71" d="100"/>
          <a:sy n="71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DBE0A-F9ED-7744-98B5-25D556C04208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en-US" altLang="zh-CN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在图片列表中将</a:t>
            </a:r>
            <a:r>
              <a:rPr lang="en-US" altLang="zh-CN" dirty="0" err="1" smtClean="0"/>
              <a:t>img</a:t>
            </a:r>
            <a:r>
              <a:rPr lang="zh-CN" altLang="en-US" dirty="0" smtClean="0"/>
              <a:t>放置在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标签内可以在客户端禁用</a:t>
            </a:r>
            <a:r>
              <a:rPr lang="en-US" altLang="zh-CN" dirty="0" smtClean="0"/>
              <a:t>JS</a:t>
            </a:r>
            <a:r>
              <a:rPr lang="zh-CN" altLang="en-US" dirty="0" smtClean="0"/>
              <a:t>的时候执行跳转，属于</a:t>
            </a:r>
            <a:r>
              <a:rPr lang="en-US" altLang="zh-CN" dirty="0" smtClean="0">
                <a:sym typeface="+mn-ea"/>
              </a:rPr>
              <a:t>渐进增强</a:t>
            </a:r>
            <a:r>
              <a:rPr lang="zh-CN" altLang="en-US" dirty="0" smtClean="0"/>
              <a:t>的网站构建策略（不过现在已经很少有人禁用</a:t>
            </a:r>
            <a:r>
              <a:rPr lang="en-US" altLang="zh-CN" dirty="0" smtClean="0"/>
              <a:t>JS</a:t>
            </a:r>
            <a:r>
              <a:rPr lang="zh-CN" altLang="en-US" dirty="0" smtClean="0"/>
              <a:t>了）</a:t>
            </a:r>
            <a:r>
              <a:rPr lang="en-US" altLang="zh-CN" dirty="0" smtClean="0"/>
              <a:t>(渐进增强和优雅降级)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en-US" altLang="zh-CN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http://placehold.it/400x250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DOM</a:t>
            </a:r>
            <a:r>
              <a:rPr kumimoji="1" lang="zh-CN" altLang="en-US" dirty="0"/>
              <a:t>对象</a:t>
            </a:r>
            <a:endParaRPr kumimoji="1" lang="en-US" altLang="zh-CN" dirty="0"/>
          </a:p>
          <a:p>
            <a:r>
              <a:rPr kumimoji="1" lang="en-US" altLang="zh-CN" dirty="0"/>
              <a:t>DOM</a:t>
            </a:r>
            <a:r>
              <a:rPr kumimoji="1" lang="zh-CN" altLang="en-US" dirty="0"/>
              <a:t>对象的属性</a:t>
            </a:r>
            <a:endParaRPr kumimoji="1" lang="en-US" altLang="zh-CN" dirty="0"/>
          </a:p>
          <a:p>
            <a:r>
              <a:rPr kumimoji="1" lang="zh-CN" altLang="en-US" dirty="0"/>
              <a:t>事件（</a:t>
            </a:r>
            <a:r>
              <a:rPr kumimoji="1" lang="en-US" altLang="zh-CN" dirty="0" err="1"/>
              <a:t>onclick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onmouseover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onmouseout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事件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事件处理程序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事件源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修改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对象的属性</a:t>
            </a:r>
            <a:endParaRPr kumimoji="1" lang="en-US" altLang="zh-CN" dirty="0"/>
          </a:p>
          <a:p>
            <a:r>
              <a:rPr kumimoji="1" lang="en-US" altLang="zh-CN" dirty="0"/>
              <a:t>	1</a:t>
            </a:r>
            <a:r>
              <a:rPr kumimoji="1" lang="zh-CN" altLang="en-US" dirty="0"/>
              <a:t> 修改了浏览器在内存中维护了一个</a:t>
            </a:r>
            <a:r>
              <a:rPr kumimoji="1" lang="en-US" altLang="zh-CN" dirty="0"/>
              <a:t>DOM</a:t>
            </a:r>
            <a:r>
              <a:rPr kumimoji="1" lang="zh-CN" altLang="en-US" dirty="0"/>
              <a:t>树</a:t>
            </a:r>
            <a:endParaRPr kumimoji="1" lang="en-US" altLang="zh-CN" dirty="0"/>
          </a:p>
          <a:p>
            <a:r>
              <a:rPr kumimoji="1" lang="en-US" altLang="zh-CN" dirty="0"/>
              <a:t>	2</a:t>
            </a:r>
            <a:r>
              <a:rPr kumimoji="1" lang="zh-CN" altLang="en-US" dirty="0"/>
              <a:t> 浏览器把</a:t>
            </a:r>
            <a:r>
              <a:rPr kumimoji="1" lang="en-US" altLang="zh-CN" dirty="0"/>
              <a:t>DOM</a:t>
            </a:r>
            <a:r>
              <a:rPr kumimoji="1" lang="zh-CN" altLang="en-US" dirty="0"/>
              <a:t>树渲染到界面上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62946" y="2660688"/>
            <a:ext cx="1808508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endParaRPr lang="en-US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什么是</a:t>
            </a:r>
            <a:r>
              <a:rPr kumimoji="1" lang="en-US" altLang="zh-CN"/>
              <a:t>DOM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DOM</a:t>
            </a:r>
            <a:r>
              <a:rPr kumimoji="1" lang="zh-CN" altLang="en-US" dirty="0"/>
              <a:t>：文档对象模型</a:t>
            </a:r>
            <a:r>
              <a:rPr kumimoji="1" lang="en-US" altLang="zh-CN" dirty="0"/>
              <a:t>(Document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Model)</a:t>
            </a:r>
            <a:r>
              <a:rPr kumimoji="1" lang="zh-CN" altLang="en-US" dirty="0"/>
              <a:t>，又称为文档🌲模型。是一套操作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的工具箱。</a:t>
            </a:r>
            <a:endParaRPr kumimoji="1" lang="en-US" altLang="zh-CN" dirty="0"/>
          </a:p>
          <a:p>
            <a:r>
              <a:rPr kumimoji="1" lang="en-US" altLang="zh-CN" dirty="0"/>
              <a:t>DOM</a:t>
            </a:r>
            <a:r>
              <a:rPr kumimoji="1" lang="zh-CN" altLang="en-US" dirty="0"/>
              <a:t>可以把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描述为一个文档🌲，树上的每一个分支都可以视为一个对象，通过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可以添加、修改和移除文档上内容。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DOM</a:t>
            </a:r>
            <a:r>
              <a:rPr kumimoji="1" lang="zh-CN" altLang="en-US" dirty="0"/>
              <a:t>的相关</a:t>
            </a:r>
            <a:r>
              <a:rPr kumimoji="1" lang="zh-CN" altLang="en-US" dirty="0" smtClean="0"/>
              <a:t>概念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l="7310" t="1245" r="5786" b="27161"/>
          <a:stretch>
            <a:fillRect/>
          </a:stretch>
        </p:blipFill>
        <p:spPr>
          <a:xfrm>
            <a:off x="539552" y="2204864"/>
            <a:ext cx="8208912" cy="36004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DOM</a:t>
            </a:r>
            <a:r>
              <a:rPr kumimoji="1" lang="zh-CN" altLang="en-US" dirty="0"/>
              <a:t>的相关概念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5000" lnSpcReduction="20000"/>
          </a:bodyPr>
          <a:lstStyle/>
          <a:p>
            <a:endParaRPr kumimoji="1" lang="en-US" altLang="zh-CN" dirty="0"/>
          </a:p>
          <a:p>
            <a:r>
              <a:rPr kumimoji="1" lang="zh-CN" altLang="en-US" dirty="0"/>
              <a:t>文档</a:t>
            </a:r>
            <a:r>
              <a:rPr kumimoji="1" lang="en-US" altLang="zh-CN" dirty="0"/>
              <a:t>(Document)</a:t>
            </a:r>
            <a:r>
              <a:rPr kumimoji="1" lang="zh-CN" altLang="en-US" dirty="0"/>
              <a:t>：就是指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文件</a:t>
            </a:r>
            <a:endParaRPr kumimoji="1" lang="en-US" altLang="zh-CN" dirty="0"/>
          </a:p>
          <a:p>
            <a:r>
              <a:rPr kumimoji="1" lang="zh-CN" altLang="en-US" dirty="0"/>
              <a:t>节点</a:t>
            </a:r>
            <a:r>
              <a:rPr kumimoji="1" lang="en-US" altLang="zh-CN" dirty="0"/>
              <a:t>(Node)</a:t>
            </a:r>
            <a:r>
              <a:rPr kumimoji="1" lang="zh-CN" altLang="zh-CN" dirty="0"/>
              <a:t>：</a:t>
            </a:r>
            <a:r>
              <a:rPr kumimoji="1" lang="zh-CN" altLang="en-US" dirty="0"/>
              <a:t>文档中的所有内容都可称为节点</a:t>
            </a:r>
            <a:endParaRPr kumimoji="1" lang="en-US" altLang="zh-CN" dirty="0"/>
          </a:p>
          <a:p>
            <a:r>
              <a:rPr kumimoji="1" lang="zh-CN" altLang="en-US" dirty="0"/>
              <a:t>元素</a:t>
            </a:r>
            <a:r>
              <a:rPr kumimoji="1" lang="en-US" altLang="zh-CN" dirty="0"/>
              <a:t>(Element)</a:t>
            </a:r>
            <a:r>
              <a:rPr kumimoji="1" lang="zh-CN" altLang="en-US" dirty="0"/>
              <a:t>：文档中的标签可以称为元素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zh-CN" altLang="en-US" dirty="0"/>
              <a:t>标签节点</a:t>
            </a:r>
            <a:endParaRPr kumimoji="1" lang="zh-CN" altLang="en-US" dirty="0"/>
          </a:p>
          <a:p>
            <a:r>
              <a:rPr kumimoji="1" lang="zh-CN" altLang="en-US" dirty="0"/>
              <a:t>文本节点</a:t>
            </a:r>
            <a:endParaRPr kumimoji="1" lang="zh-CN" altLang="en-US" dirty="0"/>
          </a:p>
          <a:p>
            <a:r>
              <a:rPr kumimoji="1" lang="zh-CN" altLang="en-US" dirty="0"/>
              <a:t>注释节点</a:t>
            </a:r>
            <a:endParaRPr kumimoji="1" lang="zh-CN" altLang="en-US" dirty="0"/>
          </a:p>
          <a:p>
            <a:r>
              <a:rPr kumimoji="1" lang="zh-CN" altLang="en-US" dirty="0"/>
              <a:t>属性节点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DOM</a:t>
            </a:r>
            <a:r>
              <a:rPr kumimoji="1" lang="zh-CN" altLang="en-US" dirty="0"/>
              <a:t>可以做什么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找对象（元素）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设置对象</a:t>
            </a:r>
            <a:r>
              <a:rPr kumimoji="1" lang="zh-CN" altLang="en-US" dirty="0"/>
              <a:t>的属性</a:t>
            </a:r>
            <a:endParaRPr kumimoji="1" lang="en-US" altLang="zh-CN" dirty="0"/>
          </a:p>
          <a:p>
            <a:r>
              <a:rPr kumimoji="1" lang="zh-CN" altLang="en-US" dirty="0"/>
              <a:t>设置对象的样式</a:t>
            </a:r>
            <a:endParaRPr kumimoji="1" lang="en-US" altLang="zh-CN" dirty="0"/>
          </a:p>
          <a:p>
            <a:r>
              <a:rPr kumimoji="1" lang="zh-CN" altLang="en-US" dirty="0"/>
              <a:t>动态创建元素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DOM</a:t>
            </a:r>
            <a:r>
              <a:rPr kumimoji="1" lang="zh-CN" altLang="en-US" dirty="0"/>
              <a:t>可以做什么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576" y="4365104"/>
            <a:ext cx="3076575" cy="1628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4336529"/>
            <a:ext cx="2886075" cy="16573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417638"/>
            <a:ext cx="5222925" cy="26026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获取页面元素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getElementById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</a:t>
            </a:r>
            <a:r>
              <a:rPr kumimoji="1" lang="en-US" altLang="zh-CN" dirty="0"/>
              <a:t>//</a:t>
            </a:r>
            <a:r>
              <a:rPr kumimoji="1" lang="zh-CN" altLang="en-US" dirty="0"/>
              <a:t>根据</a:t>
            </a:r>
            <a:r>
              <a:rPr kumimoji="1" lang="en-US" altLang="zh-CN" dirty="0"/>
              <a:t>id</a:t>
            </a:r>
            <a:r>
              <a:rPr kumimoji="1" lang="zh-CN" altLang="en-US" dirty="0"/>
              <a:t>属性获取一个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对象，区分大小写，符合代码规范</a:t>
            </a:r>
            <a:endParaRPr kumimoji="1" lang="en-US" altLang="zh-CN" dirty="0"/>
          </a:p>
          <a:p>
            <a:r>
              <a:rPr kumimoji="1" lang="en-US" altLang="zh-CN" dirty="0" err="1"/>
              <a:t>getElementsByTagName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</a:t>
            </a:r>
            <a:r>
              <a:rPr kumimoji="1" lang="en-US" altLang="zh-CN" dirty="0"/>
              <a:t>//</a:t>
            </a:r>
            <a:r>
              <a:rPr kumimoji="1" lang="zh-CN" altLang="en-US" dirty="0"/>
              <a:t>根据标签返回多个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对象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入门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美女相册</a:t>
            </a:r>
            <a:endParaRPr kumimoji="1" lang="zh-CN" altLang="en-US" dirty="0"/>
          </a:p>
          <a:p>
            <a:r>
              <a:rPr kumimoji="1" lang="en-US" altLang="zh-CN" dirty="0">
                <a:sym typeface="+mn-ea"/>
              </a:rPr>
              <a:t>http://placehold.it/400x250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WPS 演示</Application>
  <PresentationFormat>全屏显示(4:3)</PresentationFormat>
  <Paragraphs>41</Paragraphs>
  <Slides>9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什么是DOM</vt:lpstr>
      <vt:lpstr>DOM的相关概念</vt:lpstr>
      <vt:lpstr>DOM的相关概念</vt:lpstr>
      <vt:lpstr>DOM可以做什么</vt:lpstr>
      <vt:lpstr>DOM可以做什么</vt:lpstr>
      <vt:lpstr>获取页面元素</vt:lpstr>
      <vt:lpstr>DOM入门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jf</cp:lastModifiedBy>
  <cp:revision>959</cp:revision>
  <dcterms:created xsi:type="dcterms:W3CDTF">2015-06-29T07:19:00Z</dcterms:created>
  <dcterms:modified xsi:type="dcterms:W3CDTF">2016-08-14T07:39:19Z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