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78" r:id="rId8"/>
    <p:sldId id="280" r:id="rId9"/>
    <p:sldId id="284" r:id="rId10"/>
    <p:sldId id="285" r:id="rId11"/>
    <p:sldId id="286" r:id="rId12"/>
    <p:sldId id="287" r:id="rId13"/>
    <p:sldId id="275" r:id="rId14"/>
    <p:sldId id="297" r:id="rId15"/>
    <p:sldId id="298" r:id="rId16"/>
    <p:sldId id="293" r:id="rId17"/>
    <p:sldId id="302" r:id="rId18"/>
    <p:sldId id="294" r:id="rId19"/>
    <p:sldId id="295" r:id="rId20"/>
    <p:sldId id="296" r:id="rId21"/>
    <p:sldId id="303" r:id="rId22"/>
    <p:sldId id="289" r:id="rId23"/>
    <p:sldId id="292" r:id="rId24"/>
    <p:sldId id="304" r:id="rId25"/>
    <p:sldId id="282" r:id="rId26"/>
    <p:sldId id="283" r:id="rId27"/>
    <p:sldId id="290" r:id="rId28"/>
    <p:sldId id="305" r:id="rId29"/>
    <p:sldId id="306" r:id="rId30"/>
    <p:sldId id="299" r:id="rId31"/>
    <p:sldId id="300" r:id="rId32"/>
    <p:sldId id="307" r:id="rId33"/>
    <p:sldId id="263" r:id="rId34"/>
    <p:sldId id="264" r:id="rId35"/>
    <p:sldId id="265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308" r:id="rId45"/>
    <p:sldId id="309" r:id="rId46"/>
    <p:sldId id="276" r:id="rId47"/>
    <p:sldId id="277" r:id="rId48"/>
    <p:sldId id="31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E8242-E36C-45EC-9ADA-02D1C6EFFF1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358149-DFEC-4C5C-BCDF-E4F9234CFC28}">
      <dgm:prSet/>
      <dgm:spPr/>
      <dgm:t>
        <a:bodyPr/>
        <a:lstStyle/>
        <a:p>
          <a:r>
            <a:rPr lang="en-US" b="1"/>
            <a:t>container</a:t>
          </a:r>
          <a:r>
            <a:rPr lang="en-US"/>
            <a:t>:</a:t>
          </a:r>
          <a:r>
            <a:rPr lang="en-US" b="1"/>
            <a:t> </a:t>
          </a:r>
          <a:r>
            <a:rPr lang="en-US" i="1"/>
            <a:t>an object that holds components; it also governs their positions, sizes, and resize behavior</a:t>
          </a:r>
          <a:endParaRPr lang="en-US"/>
        </a:p>
      </dgm:t>
    </dgm:pt>
    <dgm:pt modelId="{2A80C4A3-8BBC-4C76-9960-C6BEF045F2AE}" type="parTrans" cxnId="{4FE46DBC-C67D-45BE-93FE-2C1E7F1027D1}">
      <dgm:prSet/>
      <dgm:spPr/>
      <dgm:t>
        <a:bodyPr/>
        <a:lstStyle/>
        <a:p>
          <a:endParaRPr lang="en-US"/>
        </a:p>
      </dgm:t>
    </dgm:pt>
    <dgm:pt modelId="{3FE7D3F2-9D40-43E7-939E-5F05E2B62804}" type="sibTrans" cxnId="{4FE46DBC-C67D-45BE-93FE-2C1E7F1027D1}">
      <dgm:prSet/>
      <dgm:spPr/>
      <dgm:t>
        <a:bodyPr/>
        <a:lstStyle/>
        <a:p>
          <a:endParaRPr lang="en-US"/>
        </a:p>
      </dgm:t>
    </dgm:pt>
    <dgm:pt modelId="{91CBF8BC-628E-498E-8F70-8F0F2D80E197}">
      <dgm:prSet/>
      <dgm:spPr/>
      <dgm:t>
        <a:bodyPr/>
        <a:lstStyle/>
        <a:p>
          <a:r>
            <a:rPr lang="en-US"/>
            <a:t>public void add(Component comp)</a:t>
          </a:r>
          <a:br>
            <a:rPr lang="en-US"/>
          </a:br>
          <a:r>
            <a:rPr lang="en-US"/>
            <a:t>public void add(Component comp, Object info)</a:t>
          </a:r>
          <a:br>
            <a:rPr lang="en-US"/>
          </a:br>
          <a:r>
            <a:rPr lang="en-US"/>
            <a:t>Adds a component to the container, possibly giving extra information about where to place it.</a:t>
          </a:r>
        </a:p>
      </dgm:t>
    </dgm:pt>
    <dgm:pt modelId="{5ACCAE11-9192-4E5E-A78D-BC2BCA8EE75F}" type="parTrans" cxnId="{7348B1BA-F2C2-408C-B043-40C89F05AA03}">
      <dgm:prSet/>
      <dgm:spPr/>
      <dgm:t>
        <a:bodyPr/>
        <a:lstStyle/>
        <a:p>
          <a:endParaRPr lang="en-US"/>
        </a:p>
      </dgm:t>
    </dgm:pt>
    <dgm:pt modelId="{C3A1DEFC-25F7-4742-9173-05D9C4499589}" type="sibTrans" cxnId="{7348B1BA-F2C2-408C-B043-40C89F05AA03}">
      <dgm:prSet/>
      <dgm:spPr/>
      <dgm:t>
        <a:bodyPr/>
        <a:lstStyle/>
        <a:p>
          <a:endParaRPr lang="en-US"/>
        </a:p>
      </dgm:t>
    </dgm:pt>
    <dgm:pt modelId="{6416C929-3466-4D7C-B21C-2972FBC1C013}">
      <dgm:prSet/>
      <dgm:spPr/>
      <dgm:t>
        <a:bodyPr/>
        <a:lstStyle/>
        <a:p>
          <a:r>
            <a:rPr lang="en-US"/>
            <a:t>public void remove(Component comp)</a:t>
          </a:r>
          <a:br>
            <a:rPr lang="en-US"/>
          </a:br>
          <a:r>
            <a:rPr lang="en-US"/>
            <a:t>Removes the given component from the container.</a:t>
          </a:r>
        </a:p>
      </dgm:t>
    </dgm:pt>
    <dgm:pt modelId="{8843BA44-A289-4562-9493-1DB64D6BBB01}" type="parTrans" cxnId="{FB89A3DB-51F9-4EF2-BB78-2386742A1A87}">
      <dgm:prSet/>
      <dgm:spPr/>
      <dgm:t>
        <a:bodyPr/>
        <a:lstStyle/>
        <a:p>
          <a:endParaRPr lang="en-US"/>
        </a:p>
      </dgm:t>
    </dgm:pt>
    <dgm:pt modelId="{76C369AA-3BB3-43E4-8078-905FBCC0E255}" type="sibTrans" cxnId="{FB89A3DB-51F9-4EF2-BB78-2386742A1A87}">
      <dgm:prSet/>
      <dgm:spPr/>
      <dgm:t>
        <a:bodyPr/>
        <a:lstStyle/>
        <a:p>
          <a:endParaRPr lang="en-US"/>
        </a:p>
      </dgm:t>
    </dgm:pt>
    <dgm:pt modelId="{7A4F4086-EEA0-4160-9FE0-2B3FE23166D2}">
      <dgm:prSet/>
      <dgm:spPr/>
      <dgm:t>
        <a:bodyPr/>
        <a:lstStyle/>
        <a:p>
          <a:r>
            <a:rPr lang="en-US"/>
            <a:t>public void setLayout(LayoutManager mgr)</a:t>
          </a:r>
          <a:br>
            <a:rPr lang="en-US"/>
          </a:br>
          <a:r>
            <a:rPr lang="en-US"/>
            <a:t>Uses the given layout manager to position the components in the container.</a:t>
          </a:r>
        </a:p>
      </dgm:t>
    </dgm:pt>
    <dgm:pt modelId="{8E9E63F9-9BD0-4477-A8D8-0537ACA4E5BA}" type="parTrans" cxnId="{7E47B72A-5768-45B9-86E2-317381F15756}">
      <dgm:prSet/>
      <dgm:spPr/>
      <dgm:t>
        <a:bodyPr/>
        <a:lstStyle/>
        <a:p>
          <a:endParaRPr lang="en-US"/>
        </a:p>
      </dgm:t>
    </dgm:pt>
    <dgm:pt modelId="{3F25E3A5-5866-4626-B5AE-C94DA264427D}" type="sibTrans" cxnId="{7E47B72A-5768-45B9-86E2-317381F15756}">
      <dgm:prSet/>
      <dgm:spPr/>
      <dgm:t>
        <a:bodyPr/>
        <a:lstStyle/>
        <a:p>
          <a:endParaRPr lang="en-US"/>
        </a:p>
      </dgm:t>
    </dgm:pt>
    <dgm:pt modelId="{C02A6C1D-2098-40C8-9D91-C48941991A8E}">
      <dgm:prSet/>
      <dgm:spPr/>
      <dgm:t>
        <a:bodyPr/>
        <a:lstStyle/>
        <a:p>
          <a:r>
            <a:rPr lang="en-US"/>
            <a:t>public void validate()</a:t>
          </a:r>
          <a:br>
            <a:rPr lang="en-US"/>
          </a:br>
          <a:r>
            <a:rPr lang="en-US"/>
            <a:t>You should call this if you change the contents of a container that is already on the screen, to make it re-do its layout.</a:t>
          </a:r>
        </a:p>
      </dgm:t>
    </dgm:pt>
    <dgm:pt modelId="{93D48BEC-188D-4B67-81D3-3F07CBF7324A}" type="parTrans" cxnId="{B78B57D9-D022-4BA2-AD6D-C6BA7BFE29E3}">
      <dgm:prSet/>
      <dgm:spPr/>
      <dgm:t>
        <a:bodyPr/>
        <a:lstStyle/>
        <a:p>
          <a:endParaRPr lang="en-US"/>
        </a:p>
      </dgm:t>
    </dgm:pt>
    <dgm:pt modelId="{EA76C956-F187-4EE2-A129-38CE8B5EBE0F}" type="sibTrans" cxnId="{B78B57D9-D022-4BA2-AD6D-C6BA7BFE29E3}">
      <dgm:prSet/>
      <dgm:spPr/>
      <dgm:t>
        <a:bodyPr/>
        <a:lstStyle/>
        <a:p>
          <a:endParaRPr lang="en-US"/>
        </a:p>
      </dgm:t>
    </dgm:pt>
    <dgm:pt modelId="{E6FDC19B-1B3B-4D46-B800-02659B697164}" type="pres">
      <dgm:prSet presAssocID="{6E8E8242-E36C-45EC-9ADA-02D1C6EFFF1A}" presName="vert0" presStyleCnt="0">
        <dgm:presLayoutVars>
          <dgm:dir/>
          <dgm:animOne val="branch"/>
          <dgm:animLvl val="lvl"/>
        </dgm:presLayoutVars>
      </dgm:prSet>
      <dgm:spPr/>
    </dgm:pt>
    <dgm:pt modelId="{42DA0C58-C5FD-4B6F-BF26-531270E5AACC}" type="pres">
      <dgm:prSet presAssocID="{87358149-DFEC-4C5C-BCDF-E4F9234CFC28}" presName="thickLine" presStyleLbl="alignNode1" presStyleIdx="0" presStyleCnt="5"/>
      <dgm:spPr/>
    </dgm:pt>
    <dgm:pt modelId="{78449D03-B974-496C-9C0F-3DE58B156079}" type="pres">
      <dgm:prSet presAssocID="{87358149-DFEC-4C5C-BCDF-E4F9234CFC28}" presName="horz1" presStyleCnt="0"/>
      <dgm:spPr/>
    </dgm:pt>
    <dgm:pt modelId="{A09A8AA3-D28E-43FF-864F-4F59D2D13D68}" type="pres">
      <dgm:prSet presAssocID="{87358149-DFEC-4C5C-BCDF-E4F9234CFC28}" presName="tx1" presStyleLbl="revTx" presStyleIdx="0" presStyleCnt="5"/>
      <dgm:spPr/>
    </dgm:pt>
    <dgm:pt modelId="{42EEF3DD-F962-40A7-817D-D4A797CA97F5}" type="pres">
      <dgm:prSet presAssocID="{87358149-DFEC-4C5C-BCDF-E4F9234CFC28}" presName="vert1" presStyleCnt="0"/>
      <dgm:spPr/>
    </dgm:pt>
    <dgm:pt modelId="{E5FEBED8-C2C2-4854-8E77-852E2DE17861}" type="pres">
      <dgm:prSet presAssocID="{91CBF8BC-628E-498E-8F70-8F0F2D80E197}" presName="thickLine" presStyleLbl="alignNode1" presStyleIdx="1" presStyleCnt="5"/>
      <dgm:spPr/>
    </dgm:pt>
    <dgm:pt modelId="{156813A8-D6AD-4D96-AF6F-1925DB92C099}" type="pres">
      <dgm:prSet presAssocID="{91CBF8BC-628E-498E-8F70-8F0F2D80E197}" presName="horz1" presStyleCnt="0"/>
      <dgm:spPr/>
    </dgm:pt>
    <dgm:pt modelId="{54B7140A-8833-44F1-8BFF-A9B5EF5014A3}" type="pres">
      <dgm:prSet presAssocID="{91CBF8BC-628E-498E-8F70-8F0F2D80E197}" presName="tx1" presStyleLbl="revTx" presStyleIdx="1" presStyleCnt="5"/>
      <dgm:spPr/>
    </dgm:pt>
    <dgm:pt modelId="{62FD9C0B-FBAC-4901-8D4E-2548CA574AE8}" type="pres">
      <dgm:prSet presAssocID="{91CBF8BC-628E-498E-8F70-8F0F2D80E197}" presName="vert1" presStyleCnt="0"/>
      <dgm:spPr/>
    </dgm:pt>
    <dgm:pt modelId="{B1E78FFE-E532-42D8-8519-B7BCC43546FE}" type="pres">
      <dgm:prSet presAssocID="{6416C929-3466-4D7C-B21C-2972FBC1C013}" presName="thickLine" presStyleLbl="alignNode1" presStyleIdx="2" presStyleCnt="5"/>
      <dgm:spPr/>
    </dgm:pt>
    <dgm:pt modelId="{51EA4188-FE48-4FD1-A4D5-C8730ED4D3AA}" type="pres">
      <dgm:prSet presAssocID="{6416C929-3466-4D7C-B21C-2972FBC1C013}" presName="horz1" presStyleCnt="0"/>
      <dgm:spPr/>
    </dgm:pt>
    <dgm:pt modelId="{4DC09BEB-0F74-4239-B71F-AAD7CB441070}" type="pres">
      <dgm:prSet presAssocID="{6416C929-3466-4D7C-B21C-2972FBC1C013}" presName="tx1" presStyleLbl="revTx" presStyleIdx="2" presStyleCnt="5"/>
      <dgm:spPr/>
    </dgm:pt>
    <dgm:pt modelId="{CBCE084E-0C53-4D0B-B22B-7E15D08DB117}" type="pres">
      <dgm:prSet presAssocID="{6416C929-3466-4D7C-B21C-2972FBC1C013}" presName="vert1" presStyleCnt="0"/>
      <dgm:spPr/>
    </dgm:pt>
    <dgm:pt modelId="{129C85A1-6794-4FF1-9C5B-54ABF91022A0}" type="pres">
      <dgm:prSet presAssocID="{7A4F4086-EEA0-4160-9FE0-2B3FE23166D2}" presName="thickLine" presStyleLbl="alignNode1" presStyleIdx="3" presStyleCnt="5"/>
      <dgm:spPr/>
    </dgm:pt>
    <dgm:pt modelId="{F6B095D1-13D5-4A30-AC2B-F4D210317891}" type="pres">
      <dgm:prSet presAssocID="{7A4F4086-EEA0-4160-9FE0-2B3FE23166D2}" presName="horz1" presStyleCnt="0"/>
      <dgm:spPr/>
    </dgm:pt>
    <dgm:pt modelId="{3FB21A9E-CDAB-42B6-B2E8-8A957DDC1BC6}" type="pres">
      <dgm:prSet presAssocID="{7A4F4086-EEA0-4160-9FE0-2B3FE23166D2}" presName="tx1" presStyleLbl="revTx" presStyleIdx="3" presStyleCnt="5"/>
      <dgm:spPr/>
    </dgm:pt>
    <dgm:pt modelId="{EA2A4AFF-FD36-4AFD-A949-DBF46F564A32}" type="pres">
      <dgm:prSet presAssocID="{7A4F4086-EEA0-4160-9FE0-2B3FE23166D2}" presName="vert1" presStyleCnt="0"/>
      <dgm:spPr/>
    </dgm:pt>
    <dgm:pt modelId="{57FF4AA8-6931-4F25-B223-7AA250AAA9A3}" type="pres">
      <dgm:prSet presAssocID="{C02A6C1D-2098-40C8-9D91-C48941991A8E}" presName="thickLine" presStyleLbl="alignNode1" presStyleIdx="4" presStyleCnt="5"/>
      <dgm:spPr/>
    </dgm:pt>
    <dgm:pt modelId="{B949A4E3-6857-462C-BF3F-FB79452AD060}" type="pres">
      <dgm:prSet presAssocID="{C02A6C1D-2098-40C8-9D91-C48941991A8E}" presName="horz1" presStyleCnt="0"/>
      <dgm:spPr/>
    </dgm:pt>
    <dgm:pt modelId="{975B90A8-73A7-4F07-AEFC-1BA2EBB0811B}" type="pres">
      <dgm:prSet presAssocID="{C02A6C1D-2098-40C8-9D91-C48941991A8E}" presName="tx1" presStyleLbl="revTx" presStyleIdx="4" presStyleCnt="5"/>
      <dgm:spPr/>
    </dgm:pt>
    <dgm:pt modelId="{7FCD9A5B-1A00-48C1-B487-6ECE448E5804}" type="pres">
      <dgm:prSet presAssocID="{C02A6C1D-2098-40C8-9D91-C48941991A8E}" presName="vert1" presStyleCnt="0"/>
      <dgm:spPr/>
    </dgm:pt>
  </dgm:ptLst>
  <dgm:cxnLst>
    <dgm:cxn modelId="{C9A00404-268E-47D3-AE6D-3346332D53E7}" type="presOf" srcId="{6E8E8242-E36C-45EC-9ADA-02D1C6EFFF1A}" destId="{E6FDC19B-1B3B-4D46-B800-02659B697164}" srcOrd="0" destOrd="0" presId="urn:microsoft.com/office/officeart/2008/layout/LinedList"/>
    <dgm:cxn modelId="{4CC1CC10-2573-48B0-A090-39157ACB5A5E}" type="presOf" srcId="{91CBF8BC-628E-498E-8F70-8F0F2D80E197}" destId="{54B7140A-8833-44F1-8BFF-A9B5EF5014A3}" srcOrd="0" destOrd="0" presId="urn:microsoft.com/office/officeart/2008/layout/LinedList"/>
    <dgm:cxn modelId="{86E61126-8A99-4267-9F9E-22FEA5718B5D}" type="presOf" srcId="{7A4F4086-EEA0-4160-9FE0-2B3FE23166D2}" destId="{3FB21A9E-CDAB-42B6-B2E8-8A957DDC1BC6}" srcOrd="0" destOrd="0" presId="urn:microsoft.com/office/officeart/2008/layout/LinedList"/>
    <dgm:cxn modelId="{17D49326-144E-452D-B511-2312BE3453BA}" type="presOf" srcId="{C02A6C1D-2098-40C8-9D91-C48941991A8E}" destId="{975B90A8-73A7-4F07-AEFC-1BA2EBB0811B}" srcOrd="0" destOrd="0" presId="urn:microsoft.com/office/officeart/2008/layout/LinedList"/>
    <dgm:cxn modelId="{7E47B72A-5768-45B9-86E2-317381F15756}" srcId="{6E8E8242-E36C-45EC-9ADA-02D1C6EFFF1A}" destId="{7A4F4086-EEA0-4160-9FE0-2B3FE23166D2}" srcOrd="3" destOrd="0" parTransId="{8E9E63F9-9BD0-4477-A8D8-0537ACA4E5BA}" sibTransId="{3F25E3A5-5866-4626-B5AE-C94DA264427D}"/>
    <dgm:cxn modelId="{BE41B164-DE10-46AC-858C-399400AE80D5}" type="presOf" srcId="{87358149-DFEC-4C5C-BCDF-E4F9234CFC28}" destId="{A09A8AA3-D28E-43FF-864F-4F59D2D13D68}" srcOrd="0" destOrd="0" presId="urn:microsoft.com/office/officeart/2008/layout/LinedList"/>
    <dgm:cxn modelId="{574E6B58-490A-4335-ADD6-272CBC0A076F}" type="presOf" srcId="{6416C929-3466-4D7C-B21C-2972FBC1C013}" destId="{4DC09BEB-0F74-4239-B71F-AAD7CB441070}" srcOrd="0" destOrd="0" presId="urn:microsoft.com/office/officeart/2008/layout/LinedList"/>
    <dgm:cxn modelId="{7348B1BA-F2C2-408C-B043-40C89F05AA03}" srcId="{6E8E8242-E36C-45EC-9ADA-02D1C6EFFF1A}" destId="{91CBF8BC-628E-498E-8F70-8F0F2D80E197}" srcOrd="1" destOrd="0" parTransId="{5ACCAE11-9192-4E5E-A78D-BC2BCA8EE75F}" sibTransId="{C3A1DEFC-25F7-4742-9173-05D9C4499589}"/>
    <dgm:cxn modelId="{4FE46DBC-C67D-45BE-93FE-2C1E7F1027D1}" srcId="{6E8E8242-E36C-45EC-9ADA-02D1C6EFFF1A}" destId="{87358149-DFEC-4C5C-BCDF-E4F9234CFC28}" srcOrd="0" destOrd="0" parTransId="{2A80C4A3-8BBC-4C76-9960-C6BEF045F2AE}" sibTransId="{3FE7D3F2-9D40-43E7-939E-5F05E2B62804}"/>
    <dgm:cxn modelId="{B78B57D9-D022-4BA2-AD6D-C6BA7BFE29E3}" srcId="{6E8E8242-E36C-45EC-9ADA-02D1C6EFFF1A}" destId="{C02A6C1D-2098-40C8-9D91-C48941991A8E}" srcOrd="4" destOrd="0" parTransId="{93D48BEC-188D-4B67-81D3-3F07CBF7324A}" sibTransId="{EA76C956-F187-4EE2-A129-38CE8B5EBE0F}"/>
    <dgm:cxn modelId="{FB89A3DB-51F9-4EF2-BB78-2386742A1A87}" srcId="{6E8E8242-E36C-45EC-9ADA-02D1C6EFFF1A}" destId="{6416C929-3466-4D7C-B21C-2972FBC1C013}" srcOrd="2" destOrd="0" parTransId="{8843BA44-A289-4562-9493-1DB64D6BBB01}" sibTransId="{76C369AA-3BB3-43E4-8078-905FBCC0E255}"/>
    <dgm:cxn modelId="{0E9038D6-63A1-4659-8384-7889F64200E5}" type="presParOf" srcId="{E6FDC19B-1B3B-4D46-B800-02659B697164}" destId="{42DA0C58-C5FD-4B6F-BF26-531270E5AACC}" srcOrd="0" destOrd="0" presId="urn:microsoft.com/office/officeart/2008/layout/LinedList"/>
    <dgm:cxn modelId="{761B2F16-2588-421B-9F6C-54B7AA5ED31F}" type="presParOf" srcId="{E6FDC19B-1B3B-4D46-B800-02659B697164}" destId="{78449D03-B974-496C-9C0F-3DE58B156079}" srcOrd="1" destOrd="0" presId="urn:microsoft.com/office/officeart/2008/layout/LinedList"/>
    <dgm:cxn modelId="{C37E25EE-75F0-4334-B01B-32D20D2EE056}" type="presParOf" srcId="{78449D03-B974-496C-9C0F-3DE58B156079}" destId="{A09A8AA3-D28E-43FF-864F-4F59D2D13D68}" srcOrd="0" destOrd="0" presId="urn:microsoft.com/office/officeart/2008/layout/LinedList"/>
    <dgm:cxn modelId="{6F556564-D009-4529-9470-17319818F632}" type="presParOf" srcId="{78449D03-B974-496C-9C0F-3DE58B156079}" destId="{42EEF3DD-F962-40A7-817D-D4A797CA97F5}" srcOrd="1" destOrd="0" presId="urn:microsoft.com/office/officeart/2008/layout/LinedList"/>
    <dgm:cxn modelId="{A25350D6-B3B5-4AE2-A59E-254AC10C9096}" type="presParOf" srcId="{E6FDC19B-1B3B-4D46-B800-02659B697164}" destId="{E5FEBED8-C2C2-4854-8E77-852E2DE17861}" srcOrd="2" destOrd="0" presId="urn:microsoft.com/office/officeart/2008/layout/LinedList"/>
    <dgm:cxn modelId="{6A7E0CF3-69B4-45F5-B416-10ACDD2D98F0}" type="presParOf" srcId="{E6FDC19B-1B3B-4D46-B800-02659B697164}" destId="{156813A8-D6AD-4D96-AF6F-1925DB92C099}" srcOrd="3" destOrd="0" presId="urn:microsoft.com/office/officeart/2008/layout/LinedList"/>
    <dgm:cxn modelId="{BDA85DF1-825B-48D6-9184-D9F659A725C1}" type="presParOf" srcId="{156813A8-D6AD-4D96-AF6F-1925DB92C099}" destId="{54B7140A-8833-44F1-8BFF-A9B5EF5014A3}" srcOrd="0" destOrd="0" presId="urn:microsoft.com/office/officeart/2008/layout/LinedList"/>
    <dgm:cxn modelId="{AD02FF42-193F-4CDC-BBBF-A3FE0EBC4C53}" type="presParOf" srcId="{156813A8-D6AD-4D96-AF6F-1925DB92C099}" destId="{62FD9C0B-FBAC-4901-8D4E-2548CA574AE8}" srcOrd="1" destOrd="0" presId="urn:microsoft.com/office/officeart/2008/layout/LinedList"/>
    <dgm:cxn modelId="{3A9D6CFF-CB2F-4E72-B39B-5FCFC7BBF561}" type="presParOf" srcId="{E6FDC19B-1B3B-4D46-B800-02659B697164}" destId="{B1E78FFE-E532-42D8-8519-B7BCC43546FE}" srcOrd="4" destOrd="0" presId="urn:microsoft.com/office/officeart/2008/layout/LinedList"/>
    <dgm:cxn modelId="{18F084C7-B2C3-4F22-B999-EE89D4684720}" type="presParOf" srcId="{E6FDC19B-1B3B-4D46-B800-02659B697164}" destId="{51EA4188-FE48-4FD1-A4D5-C8730ED4D3AA}" srcOrd="5" destOrd="0" presId="urn:microsoft.com/office/officeart/2008/layout/LinedList"/>
    <dgm:cxn modelId="{BAF2826F-6BAF-430A-A48C-E856D790788E}" type="presParOf" srcId="{51EA4188-FE48-4FD1-A4D5-C8730ED4D3AA}" destId="{4DC09BEB-0F74-4239-B71F-AAD7CB441070}" srcOrd="0" destOrd="0" presId="urn:microsoft.com/office/officeart/2008/layout/LinedList"/>
    <dgm:cxn modelId="{733D91AA-D4F7-47E4-94E6-EF7D88D90EF5}" type="presParOf" srcId="{51EA4188-FE48-4FD1-A4D5-C8730ED4D3AA}" destId="{CBCE084E-0C53-4D0B-B22B-7E15D08DB117}" srcOrd="1" destOrd="0" presId="urn:microsoft.com/office/officeart/2008/layout/LinedList"/>
    <dgm:cxn modelId="{6EF7D22A-0927-42AA-90F7-AFB99910D289}" type="presParOf" srcId="{E6FDC19B-1B3B-4D46-B800-02659B697164}" destId="{129C85A1-6794-4FF1-9C5B-54ABF91022A0}" srcOrd="6" destOrd="0" presId="urn:microsoft.com/office/officeart/2008/layout/LinedList"/>
    <dgm:cxn modelId="{38757C84-6579-48FC-AC95-F825A49AAE81}" type="presParOf" srcId="{E6FDC19B-1B3B-4D46-B800-02659B697164}" destId="{F6B095D1-13D5-4A30-AC2B-F4D210317891}" srcOrd="7" destOrd="0" presId="urn:microsoft.com/office/officeart/2008/layout/LinedList"/>
    <dgm:cxn modelId="{A4CC4FAA-9046-4B59-9F71-EDA12D11714B}" type="presParOf" srcId="{F6B095D1-13D5-4A30-AC2B-F4D210317891}" destId="{3FB21A9E-CDAB-42B6-B2E8-8A957DDC1BC6}" srcOrd="0" destOrd="0" presId="urn:microsoft.com/office/officeart/2008/layout/LinedList"/>
    <dgm:cxn modelId="{FB248380-FE34-4347-B7D8-D0562C5E00BE}" type="presParOf" srcId="{F6B095D1-13D5-4A30-AC2B-F4D210317891}" destId="{EA2A4AFF-FD36-4AFD-A949-DBF46F564A32}" srcOrd="1" destOrd="0" presId="urn:microsoft.com/office/officeart/2008/layout/LinedList"/>
    <dgm:cxn modelId="{255D5937-6B5B-4228-ABCD-BDF1F5C020AF}" type="presParOf" srcId="{E6FDC19B-1B3B-4D46-B800-02659B697164}" destId="{57FF4AA8-6931-4F25-B223-7AA250AAA9A3}" srcOrd="8" destOrd="0" presId="urn:microsoft.com/office/officeart/2008/layout/LinedList"/>
    <dgm:cxn modelId="{5C32246A-0411-4821-878F-50FF95C55FF5}" type="presParOf" srcId="{E6FDC19B-1B3B-4D46-B800-02659B697164}" destId="{B949A4E3-6857-462C-BF3F-FB79452AD060}" srcOrd="9" destOrd="0" presId="urn:microsoft.com/office/officeart/2008/layout/LinedList"/>
    <dgm:cxn modelId="{1CC7DA07-BD45-4DB5-B4E9-ED0C31CBB1C1}" type="presParOf" srcId="{B949A4E3-6857-462C-BF3F-FB79452AD060}" destId="{975B90A8-73A7-4F07-AEFC-1BA2EBB0811B}" srcOrd="0" destOrd="0" presId="urn:microsoft.com/office/officeart/2008/layout/LinedList"/>
    <dgm:cxn modelId="{56ED8446-7D94-4D16-B425-99DB9B2909EF}" type="presParOf" srcId="{B949A4E3-6857-462C-BF3F-FB79452AD060}" destId="{7FCD9A5B-1A00-48C1-B487-6ECE448E58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638CF3-D595-4DB6-83F1-08DC96C5FF4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AF5F5A-E21C-4DC8-868D-010DE0F6B59E}">
      <dgm:prSet/>
      <dgm:spPr/>
      <dgm:t>
        <a:bodyPr/>
        <a:lstStyle/>
        <a:p>
          <a:r>
            <a:rPr lang="en-US"/>
            <a:t>// Strategy hierarchy parent</a:t>
          </a:r>
        </a:p>
      </dgm:t>
    </dgm:pt>
    <dgm:pt modelId="{C449878B-B6E9-4F35-A183-5F90D19EDCC5}" type="parTrans" cxnId="{756ED91E-316F-4823-8BCD-40D360D02E3D}">
      <dgm:prSet/>
      <dgm:spPr/>
      <dgm:t>
        <a:bodyPr/>
        <a:lstStyle/>
        <a:p>
          <a:endParaRPr lang="en-US"/>
        </a:p>
      </dgm:t>
    </dgm:pt>
    <dgm:pt modelId="{B63139F8-DCD6-4249-BC13-11C284AAEF61}" type="sibTrans" cxnId="{756ED91E-316F-4823-8BCD-40D360D02E3D}">
      <dgm:prSet/>
      <dgm:spPr/>
      <dgm:t>
        <a:bodyPr/>
        <a:lstStyle/>
        <a:p>
          <a:endParaRPr lang="en-US"/>
        </a:p>
      </dgm:t>
    </dgm:pt>
    <dgm:pt modelId="{9E8EA9C3-9649-4732-B64F-0ED7E8DCAA2D}">
      <dgm:prSet/>
      <dgm:spPr/>
      <dgm:t>
        <a:bodyPr/>
        <a:lstStyle/>
        <a:p>
          <a:r>
            <a:rPr lang="en-US"/>
            <a:t>// (an interface or abstract class)</a:t>
          </a:r>
        </a:p>
      </dgm:t>
    </dgm:pt>
    <dgm:pt modelId="{9870AC45-940D-444D-9CD9-67F4D8B1C633}" type="parTrans" cxnId="{F640C6C3-ED8C-4737-B43B-B1BD01000744}">
      <dgm:prSet/>
      <dgm:spPr/>
      <dgm:t>
        <a:bodyPr/>
        <a:lstStyle/>
        <a:p>
          <a:endParaRPr lang="en-US"/>
        </a:p>
      </dgm:t>
    </dgm:pt>
    <dgm:pt modelId="{C4C8E832-A433-493B-98EF-22CE66A4FA22}" type="sibTrans" cxnId="{F640C6C3-ED8C-4737-B43B-B1BD01000744}">
      <dgm:prSet/>
      <dgm:spPr/>
      <dgm:t>
        <a:bodyPr/>
        <a:lstStyle/>
        <a:p>
          <a:endParaRPr lang="en-US"/>
        </a:p>
      </dgm:t>
    </dgm:pt>
    <dgm:pt modelId="{77B75A97-D6D6-42E3-AB70-4C308151244A}">
      <dgm:prSet/>
      <dgm:spPr/>
      <dgm:t>
        <a:bodyPr/>
        <a:lstStyle/>
        <a:p>
          <a:r>
            <a:rPr lang="en-US"/>
            <a:t>public interface Strategy {</a:t>
          </a:r>
        </a:p>
      </dgm:t>
    </dgm:pt>
    <dgm:pt modelId="{5ADDC7D4-7BC6-4636-A5BC-F8493F2A6D41}" type="parTrans" cxnId="{97161A1F-67A4-4DAE-8381-D52006D30410}">
      <dgm:prSet/>
      <dgm:spPr/>
      <dgm:t>
        <a:bodyPr/>
        <a:lstStyle/>
        <a:p>
          <a:endParaRPr lang="en-US"/>
        </a:p>
      </dgm:t>
    </dgm:pt>
    <dgm:pt modelId="{005EAC58-7F22-4454-9135-D98C3F0E29ED}" type="sibTrans" cxnId="{97161A1F-67A4-4DAE-8381-D52006D30410}">
      <dgm:prSet/>
      <dgm:spPr/>
      <dgm:t>
        <a:bodyPr/>
        <a:lstStyle/>
        <a:p>
          <a:endParaRPr lang="en-US"/>
        </a:p>
      </dgm:t>
    </dgm:pt>
    <dgm:pt modelId="{0DEB367E-95FF-4B5D-AC6E-5582ACB056DF}">
      <dgm:prSet/>
      <dgm:spPr/>
      <dgm:t>
        <a:bodyPr/>
        <a:lstStyle/>
        <a:p>
          <a:r>
            <a:rPr lang="en-US"/>
            <a:t>public Card getMove();</a:t>
          </a:r>
        </a:p>
      </dgm:t>
    </dgm:pt>
    <dgm:pt modelId="{EEF9F722-1574-442E-8448-5C59C7779AA2}" type="parTrans" cxnId="{01DAB579-24DE-4845-8D06-BBAB22D47569}">
      <dgm:prSet/>
      <dgm:spPr/>
      <dgm:t>
        <a:bodyPr/>
        <a:lstStyle/>
        <a:p>
          <a:endParaRPr lang="en-US"/>
        </a:p>
      </dgm:t>
    </dgm:pt>
    <dgm:pt modelId="{E4D9C6C5-263C-4394-B5F6-51DACD0483C1}" type="sibTrans" cxnId="{01DAB579-24DE-4845-8D06-BBAB22D47569}">
      <dgm:prSet/>
      <dgm:spPr/>
      <dgm:t>
        <a:bodyPr/>
        <a:lstStyle/>
        <a:p>
          <a:endParaRPr lang="en-US"/>
        </a:p>
      </dgm:t>
    </dgm:pt>
    <dgm:pt modelId="{5A5AA4B3-3029-43C6-8D6F-989BB783C0BA}">
      <dgm:prSet/>
      <dgm:spPr/>
      <dgm:t>
        <a:bodyPr/>
        <a:lstStyle/>
        <a:p>
          <a:r>
            <a:rPr lang="en-US"/>
            <a:t>}</a:t>
          </a:r>
        </a:p>
      </dgm:t>
    </dgm:pt>
    <dgm:pt modelId="{E1953E66-8066-4859-9C79-65985D2861CE}" type="parTrans" cxnId="{69FC20B0-BDD4-419E-92F0-FF1F8C814230}">
      <dgm:prSet/>
      <dgm:spPr/>
      <dgm:t>
        <a:bodyPr/>
        <a:lstStyle/>
        <a:p>
          <a:endParaRPr lang="en-US"/>
        </a:p>
      </dgm:t>
    </dgm:pt>
    <dgm:pt modelId="{AD5D0E25-F7D0-4C01-9737-5FF3A0389CD4}" type="sibTrans" cxnId="{69FC20B0-BDD4-419E-92F0-FF1F8C814230}">
      <dgm:prSet/>
      <dgm:spPr/>
      <dgm:t>
        <a:bodyPr/>
        <a:lstStyle/>
        <a:p>
          <a:endParaRPr lang="en-US"/>
        </a:p>
      </dgm:t>
    </dgm:pt>
    <dgm:pt modelId="{1060AEBE-9871-4659-88D9-9F1E724DB75C}">
      <dgm:prSet/>
      <dgm:spPr/>
      <dgm:t>
        <a:bodyPr/>
        <a:lstStyle/>
        <a:p>
          <a:r>
            <a:rPr lang="en-US"/>
            <a:t>// setting a strategy</a:t>
          </a:r>
        </a:p>
      </dgm:t>
    </dgm:pt>
    <dgm:pt modelId="{224E8815-38DD-436C-A41D-BAE18B129B1B}" type="parTrans" cxnId="{BB769063-B7C4-4269-995D-37E2325BB436}">
      <dgm:prSet/>
      <dgm:spPr/>
      <dgm:t>
        <a:bodyPr/>
        <a:lstStyle/>
        <a:p>
          <a:endParaRPr lang="en-US"/>
        </a:p>
      </dgm:t>
    </dgm:pt>
    <dgm:pt modelId="{16FE22D3-4C9E-426E-93F2-225865BCBC74}" type="sibTrans" cxnId="{BB769063-B7C4-4269-995D-37E2325BB436}">
      <dgm:prSet/>
      <dgm:spPr/>
      <dgm:t>
        <a:bodyPr/>
        <a:lstStyle/>
        <a:p>
          <a:endParaRPr lang="en-US"/>
        </a:p>
      </dgm:t>
    </dgm:pt>
    <dgm:pt modelId="{8014AC75-152E-471C-8FD1-7EE669D5AD6F}">
      <dgm:prSet/>
      <dgm:spPr/>
      <dgm:t>
        <a:bodyPr/>
        <a:lstStyle/>
        <a:p>
          <a:r>
            <a:rPr lang="en-US"/>
            <a:t>player1.setStrategy(new SmartStrategy());</a:t>
          </a:r>
        </a:p>
      </dgm:t>
    </dgm:pt>
    <dgm:pt modelId="{35C6F02F-2519-4F72-85CC-B4536C9FC6B1}" type="parTrans" cxnId="{4DBA5C19-789B-4D3F-8B26-A2B7E3A02D46}">
      <dgm:prSet/>
      <dgm:spPr/>
      <dgm:t>
        <a:bodyPr/>
        <a:lstStyle/>
        <a:p>
          <a:endParaRPr lang="en-US"/>
        </a:p>
      </dgm:t>
    </dgm:pt>
    <dgm:pt modelId="{46FE78DB-1742-47D6-8E15-89EADC6C258D}" type="sibTrans" cxnId="{4DBA5C19-789B-4D3F-8B26-A2B7E3A02D46}">
      <dgm:prSet/>
      <dgm:spPr/>
      <dgm:t>
        <a:bodyPr/>
        <a:lstStyle/>
        <a:p>
          <a:endParaRPr lang="en-US"/>
        </a:p>
      </dgm:t>
    </dgm:pt>
    <dgm:pt modelId="{C19B4A79-CA47-4EFE-8F53-4047C3D40FC5}">
      <dgm:prSet/>
      <dgm:spPr/>
      <dgm:t>
        <a:bodyPr/>
        <a:lstStyle/>
        <a:p>
          <a:r>
            <a:rPr lang="en-US"/>
            <a:t>// using a strategy</a:t>
          </a:r>
        </a:p>
      </dgm:t>
    </dgm:pt>
    <dgm:pt modelId="{F63D10F6-ED45-45FC-93AA-CA8EB724FB41}" type="parTrans" cxnId="{016F8E25-F1E2-4BF3-B178-029B26CD6D7F}">
      <dgm:prSet/>
      <dgm:spPr/>
      <dgm:t>
        <a:bodyPr/>
        <a:lstStyle/>
        <a:p>
          <a:endParaRPr lang="en-US"/>
        </a:p>
      </dgm:t>
    </dgm:pt>
    <dgm:pt modelId="{81718AE9-29C5-4731-AE30-B93F2EA850A2}" type="sibTrans" cxnId="{016F8E25-F1E2-4BF3-B178-029B26CD6D7F}">
      <dgm:prSet/>
      <dgm:spPr/>
      <dgm:t>
        <a:bodyPr/>
        <a:lstStyle/>
        <a:p>
          <a:endParaRPr lang="en-US"/>
        </a:p>
      </dgm:t>
    </dgm:pt>
    <dgm:pt modelId="{F774FA7E-7302-4DFA-BA0B-BFD31E04E0B4}">
      <dgm:prSet/>
      <dgm:spPr/>
      <dgm:t>
        <a:bodyPr/>
        <a:lstStyle/>
        <a:p>
          <a:r>
            <a:rPr lang="en-US"/>
            <a:t>Card p1move = player1.move();  // uses strategy</a:t>
          </a:r>
        </a:p>
      </dgm:t>
    </dgm:pt>
    <dgm:pt modelId="{F5A77B13-8BE9-437C-A16D-1DE46AC8C4E1}" type="parTrans" cxnId="{2C7EC9D3-8B8D-4742-AEB2-E0904C3E9926}">
      <dgm:prSet/>
      <dgm:spPr/>
      <dgm:t>
        <a:bodyPr/>
        <a:lstStyle/>
        <a:p>
          <a:endParaRPr lang="en-US"/>
        </a:p>
      </dgm:t>
    </dgm:pt>
    <dgm:pt modelId="{7452E929-D792-487B-A09E-C49F5ED29204}" type="sibTrans" cxnId="{2C7EC9D3-8B8D-4742-AEB2-E0904C3E9926}">
      <dgm:prSet/>
      <dgm:spPr/>
      <dgm:t>
        <a:bodyPr/>
        <a:lstStyle/>
        <a:p>
          <a:endParaRPr lang="en-US"/>
        </a:p>
      </dgm:t>
    </dgm:pt>
    <dgm:pt modelId="{8BA4D53A-A5FC-4EA6-8C1D-1DB5D4A4860C}" type="pres">
      <dgm:prSet presAssocID="{26638CF3-D595-4DB6-83F1-08DC96C5FF43}" presName="vert0" presStyleCnt="0">
        <dgm:presLayoutVars>
          <dgm:dir/>
          <dgm:animOne val="branch"/>
          <dgm:animLvl val="lvl"/>
        </dgm:presLayoutVars>
      </dgm:prSet>
      <dgm:spPr/>
    </dgm:pt>
    <dgm:pt modelId="{6C079137-4FF1-43EE-8010-AE87737A7FF2}" type="pres">
      <dgm:prSet presAssocID="{CFAF5F5A-E21C-4DC8-868D-010DE0F6B59E}" presName="thickLine" presStyleLbl="alignNode1" presStyleIdx="0" presStyleCnt="9"/>
      <dgm:spPr/>
    </dgm:pt>
    <dgm:pt modelId="{CE5A052B-F06D-4C98-96E6-256F7435AED8}" type="pres">
      <dgm:prSet presAssocID="{CFAF5F5A-E21C-4DC8-868D-010DE0F6B59E}" presName="horz1" presStyleCnt="0"/>
      <dgm:spPr/>
    </dgm:pt>
    <dgm:pt modelId="{B6047D1F-E2EC-471D-A814-CC7A4991D6D1}" type="pres">
      <dgm:prSet presAssocID="{CFAF5F5A-E21C-4DC8-868D-010DE0F6B59E}" presName="tx1" presStyleLbl="revTx" presStyleIdx="0" presStyleCnt="9"/>
      <dgm:spPr/>
    </dgm:pt>
    <dgm:pt modelId="{35A8B442-3BEA-4759-AF5A-8E60269983EA}" type="pres">
      <dgm:prSet presAssocID="{CFAF5F5A-E21C-4DC8-868D-010DE0F6B59E}" presName="vert1" presStyleCnt="0"/>
      <dgm:spPr/>
    </dgm:pt>
    <dgm:pt modelId="{6620CCBB-F83F-433C-A241-782E0187BA04}" type="pres">
      <dgm:prSet presAssocID="{9E8EA9C3-9649-4732-B64F-0ED7E8DCAA2D}" presName="thickLine" presStyleLbl="alignNode1" presStyleIdx="1" presStyleCnt="9"/>
      <dgm:spPr/>
    </dgm:pt>
    <dgm:pt modelId="{1C3714F0-BE3C-4CD1-B28B-F30746D007E9}" type="pres">
      <dgm:prSet presAssocID="{9E8EA9C3-9649-4732-B64F-0ED7E8DCAA2D}" presName="horz1" presStyleCnt="0"/>
      <dgm:spPr/>
    </dgm:pt>
    <dgm:pt modelId="{9BA769AB-8483-4DA1-88C3-30F7F2887AD0}" type="pres">
      <dgm:prSet presAssocID="{9E8EA9C3-9649-4732-B64F-0ED7E8DCAA2D}" presName="tx1" presStyleLbl="revTx" presStyleIdx="1" presStyleCnt="9"/>
      <dgm:spPr/>
    </dgm:pt>
    <dgm:pt modelId="{D81FBC33-D392-4254-BF03-B0614788CE3F}" type="pres">
      <dgm:prSet presAssocID="{9E8EA9C3-9649-4732-B64F-0ED7E8DCAA2D}" presName="vert1" presStyleCnt="0"/>
      <dgm:spPr/>
    </dgm:pt>
    <dgm:pt modelId="{38168C23-70A2-4EF5-9F80-418E524D62E6}" type="pres">
      <dgm:prSet presAssocID="{77B75A97-D6D6-42E3-AB70-4C308151244A}" presName="thickLine" presStyleLbl="alignNode1" presStyleIdx="2" presStyleCnt="9"/>
      <dgm:spPr/>
    </dgm:pt>
    <dgm:pt modelId="{65ACD5C1-5F5D-4861-ACAC-5B7640D6EDA8}" type="pres">
      <dgm:prSet presAssocID="{77B75A97-D6D6-42E3-AB70-4C308151244A}" presName="horz1" presStyleCnt="0"/>
      <dgm:spPr/>
    </dgm:pt>
    <dgm:pt modelId="{0D64C2E9-EC95-49CC-8DA9-B6A997195480}" type="pres">
      <dgm:prSet presAssocID="{77B75A97-D6D6-42E3-AB70-4C308151244A}" presName="tx1" presStyleLbl="revTx" presStyleIdx="2" presStyleCnt="9"/>
      <dgm:spPr/>
    </dgm:pt>
    <dgm:pt modelId="{8D4FB4CF-163B-4DFC-A8B0-65EF16C71E74}" type="pres">
      <dgm:prSet presAssocID="{77B75A97-D6D6-42E3-AB70-4C308151244A}" presName="vert1" presStyleCnt="0"/>
      <dgm:spPr/>
    </dgm:pt>
    <dgm:pt modelId="{C1472862-BAEC-402B-843A-1A9FE63CB318}" type="pres">
      <dgm:prSet presAssocID="{0DEB367E-95FF-4B5D-AC6E-5582ACB056DF}" presName="thickLine" presStyleLbl="alignNode1" presStyleIdx="3" presStyleCnt="9"/>
      <dgm:spPr/>
    </dgm:pt>
    <dgm:pt modelId="{A6A999AD-2ED1-4E1C-885B-B4DB625E07F2}" type="pres">
      <dgm:prSet presAssocID="{0DEB367E-95FF-4B5D-AC6E-5582ACB056DF}" presName="horz1" presStyleCnt="0"/>
      <dgm:spPr/>
    </dgm:pt>
    <dgm:pt modelId="{A7DCFDA9-1091-47C5-847E-8F1320C01F2B}" type="pres">
      <dgm:prSet presAssocID="{0DEB367E-95FF-4B5D-AC6E-5582ACB056DF}" presName="tx1" presStyleLbl="revTx" presStyleIdx="3" presStyleCnt="9"/>
      <dgm:spPr/>
    </dgm:pt>
    <dgm:pt modelId="{A0A536A1-4B8C-4FD4-9E39-7243B6BDAD9A}" type="pres">
      <dgm:prSet presAssocID="{0DEB367E-95FF-4B5D-AC6E-5582ACB056DF}" presName="vert1" presStyleCnt="0"/>
      <dgm:spPr/>
    </dgm:pt>
    <dgm:pt modelId="{D7F28C6D-515C-4AF3-AC47-CCB684061CAC}" type="pres">
      <dgm:prSet presAssocID="{5A5AA4B3-3029-43C6-8D6F-989BB783C0BA}" presName="thickLine" presStyleLbl="alignNode1" presStyleIdx="4" presStyleCnt="9"/>
      <dgm:spPr/>
    </dgm:pt>
    <dgm:pt modelId="{DCAF44C0-D3E9-449C-BC7C-E180CA055D82}" type="pres">
      <dgm:prSet presAssocID="{5A5AA4B3-3029-43C6-8D6F-989BB783C0BA}" presName="horz1" presStyleCnt="0"/>
      <dgm:spPr/>
    </dgm:pt>
    <dgm:pt modelId="{C84FEFBC-84EB-40B6-B7D0-B30D4958F4B9}" type="pres">
      <dgm:prSet presAssocID="{5A5AA4B3-3029-43C6-8D6F-989BB783C0BA}" presName="tx1" presStyleLbl="revTx" presStyleIdx="4" presStyleCnt="9"/>
      <dgm:spPr/>
    </dgm:pt>
    <dgm:pt modelId="{53009622-9EC3-4D08-B187-798C7ADAFB2C}" type="pres">
      <dgm:prSet presAssocID="{5A5AA4B3-3029-43C6-8D6F-989BB783C0BA}" presName="vert1" presStyleCnt="0"/>
      <dgm:spPr/>
    </dgm:pt>
    <dgm:pt modelId="{0728E528-97CF-4C70-804A-C6CFBB35A18A}" type="pres">
      <dgm:prSet presAssocID="{1060AEBE-9871-4659-88D9-9F1E724DB75C}" presName="thickLine" presStyleLbl="alignNode1" presStyleIdx="5" presStyleCnt="9"/>
      <dgm:spPr/>
    </dgm:pt>
    <dgm:pt modelId="{60EE0F80-A345-40F4-85E3-25D106CD14F6}" type="pres">
      <dgm:prSet presAssocID="{1060AEBE-9871-4659-88D9-9F1E724DB75C}" presName="horz1" presStyleCnt="0"/>
      <dgm:spPr/>
    </dgm:pt>
    <dgm:pt modelId="{50FB07A8-58AD-4FCF-B80D-238842CD81E7}" type="pres">
      <dgm:prSet presAssocID="{1060AEBE-9871-4659-88D9-9F1E724DB75C}" presName="tx1" presStyleLbl="revTx" presStyleIdx="5" presStyleCnt="9"/>
      <dgm:spPr/>
    </dgm:pt>
    <dgm:pt modelId="{3B7EDF93-2919-455F-B4B5-C8980E3F9003}" type="pres">
      <dgm:prSet presAssocID="{1060AEBE-9871-4659-88D9-9F1E724DB75C}" presName="vert1" presStyleCnt="0"/>
      <dgm:spPr/>
    </dgm:pt>
    <dgm:pt modelId="{EF4E1FED-FE45-4C43-91B4-37D2B6757E63}" type="pres">
      <dgm:prSet presAssocID="{8014AC75-152E-471C-8FD1-7EE669D5AD6F}" presName="thickLine" presStyleLbl="alignNode1" presStyleIdx="6" presStyleCnt="9"/>
      <dgm:spPr/>
    </dgm:pt>
    <dgm:pt modelId="{DA09F0BB-6226-4E14-8A3F-C7C4DAD8344A}" type="pres">
      <dgm:prSet presAssocID="{8014AC75-152E-471C-8FD1-7EE669D5AD6F}" presName="horz1" presStyleCnt="0"/>
      <dgm:spPr/>
    </dgm:pt>
    <dgm:pt modelId="{3ECA674B-1D82-47EA-B9CD-082F54ECCD39}" type="pres">
      <dgm:prSet presAssocID="{8014AC75-152E-471C-8FD1-7EE669D5AD6F}" presName="tx1" presStyleLbl="revTx" presStyleIdx="6" presStyleCnt="9"/>
      <dgm:spPr/>
    </dgm:pt>
    <dgm:pt modelId="{485A5055-0473-4003-824E-6CFAE25B1449}" type="pres">
      <dgm:prSet presAssocID="{8014AC75-152E-471C-8FD1-7EE669D5AD6F}" presName="vert1" presStyleCnt="0"/>
      <dgm:spPr/>
    </dgm:pt>
    <dgm:pt modelId="{E40A0139-6DB0-4CE9-A350-B1CAD10D271D}" type="pres">
      <dgm:prSet presAssocID="{C19B4A79-CA47-4EFE-8F53-4047C3D40FC5}" presName="thickLine" presStyleLbl="alignNode1" presStyleIdx="7" presStyleCnt="9"/>
      <dgm:spPr/>
    </dgm:pt>
    <dgm:pt modelId="{147F1867-2625-4C97-B552-79ECDDF46FD1}" type="pres">
      <dgm:prSet presAssocID="{C19B4A79-CA47-4EFE-8F53-4047C3D40FC5}" presName="horz1" presStyleCnt="0"/>
      <dgm:spPr/>
    </dgm:pt>
    <dgm:pt modelId="{B90857C3-CBD3-463F-A4D6-4DD70156ED82}" type="pres">
      <dgm:prSet presAssocID="{C19B4A79-CA47-4EFE-8F53-4047C3D40FC5}" presName="tx1" presStyleLbl="revTx" presStyleIdx="7" presStyleCnt="9"/>
      <dgm:spPr/>
    </dgm:pt>
    <dgm:pt modelId="{F4AB3A69-FBA2-48FA-8234-2CC6E0181547}" type="pres">
      <dgm:prSet presAssocID="{C19B4A79-CA47-4EFE-8F53-4047C3D40FC5}" presName="vert1" presStyleCnt="0"/>
      <dgm:spPr/>
    </dgm:pt>
    <dgm:pt modelId="{89302F8D-D79A-40F3-B202-24963A8FDF4F}" type="pres">
      <dgm:prSet presAssocID="{F774FA7E-7302-4DFA-BA0B-BFD31E04E0B4}" presName="thickLine" presStyleLbl="alignNode1" presStyleIdx="8" presStyleCnt="9"/>
      <dgm:spPr/>
    </dgm:pt>
    <dgm:pt modelId="{1BC75C7B-FBF8-4CBF-B8DD-8E6887E72FC1}" type="pres">
      <dgm:prSet presAssocID="{F774FA7E-7302-4DFA-BA0B-BFD31E04E0B4}" presName="horz1" presStyleCnt="0"/>
      <dgm:spPr/>
    </dgm:pt>
    <dgm:pt modelId="{3475499E-9455-410C-8E3A-22BC91E3988D}" type="pres">
      <dgm:prSet presAssocID="{F774FA7E-7302-4DFA-BA0B-BFD31E04E0B4}" presName="tx1" presStyleLbl="revTx" presStyleIdx="8" presStyleCnt="9"/>
      <dgm:spPr/>
    </dgm:pt>
    <dgm:pt modelId="{E51A57D7-C2A5-40A6-8F94-1437DB0F95D8}" type="pres">
      <dgm:prSet presAssocID="{F774FA7E-7302-4DFA-BA0B-BFD31E04E0B4}" presName="vert1" presStyleCnt="0"/>
      <dgm:spPr/>
    </dgm:pt>
  </dgm:ptLst>
  <dgm:cxnLst>
    <dgm:cxn modelId="{E7007D05-B12D-4301-98E0-F10E31818864}" type="presOf" srcId="{1060AEBE-9871-4659-88D9-9F1E724DB75C}" destId="{50FB07A8-58AD-4FCF-B80D-238842CD81E7}" srcOrd="0" destOrd="0" presId="urn:microsoft.com/office/officeart/2008/layout/LinedList"/>
    <dgm:cxn modelId="{F0E01406-82EB-47E2-AF4B-091A7EE8A863}" type="presOf" srcId="{0DEB367E-95FF-4B5D-AC6E-5582ACB056DF}" destId="{A7DCFDA9-1091-47C5-847E-8F1320C01F2B}" srcOrd="0" destOrd="0" presId="urn:microsoft.com/office/officeart/2008/layout/LinedList"/>
    <dgm:cxn modelId="{0D30790A-2107-4277-9C4D-5A9E27A80A5F}" type="presOf" srcId="{5A5AA4B3-3029-43C6-8D6F-989BB783C0BA}" destId="{C84FEFBC-84EB-40B6-B7D0-B30D4958F4B9}" srcOrd="0" destOrd="0" presId="urn:microsoft.com/office/officeart/2008/layout/LinedList"/>
    <dgm:cxn modelId="{F7C44811-EBC4-4E7C-9AD3-7674E9C1703E}" type="presOf" srcId="{CFAF5F5A-E21C-4DC8-868D-010DE0F6B59E}" destId="{B6047D1F-E2EC-471D-A814-CC7A4991D6D1}" srcOrd="0" destOrd="0" presId="urn:microsoft.com/office/officeart/2008/layout/LinedList"/>
    <dgm:cxn modelId="{4DBA5C19-789B-4D3F-8B26-A2B7E3A02D46}" srcId="{26638CF3-D595-4DB6-83F1-08DC96C5FF43}" destId="{8014AC75-152E-471C-8FD1-7EE669D5AD6F}" srcOrd="6" destOrd="0" parTransId="{35C6F02F-2519-4F72-85CC-B4536C9FC6B1}" sibTransId="{46FE78DB-1742-47D6-8E15-89EADC6C258D}"/>
    <dgm:cxn modelId="{756ED91E-316F-4823-8BCD-40D360D02E3D}" srcId="{26638CF3-D595-4DB6-83F1-08DC96C5FF43}" destId="{CFAF5F5A-E21C-4DC8-868D-010DE0F6B59E}" srcOrd="0" destOrd="0" parTransId="{C449878B-B6E9-4F35-A183-5F90D19EDCC5}" sibTransId="{B63139F8-DCD6-4249-BC13-11C284AAEF61}"/>
    <dgm:cxn modelId="{97161A1F-67A4-4DAE-8381-D52006D30410}" srcId="{26638CF3-D595-4DB6-83F1-08DC96C5FF43}" destId="{77B75A97-D6D6-42E3-AB70-4C308151244A}" srcOrd="2" destOrd="0" parTransId="{5ADDC7D4-7BC6-4636-A5BC-F8493F2A6D41}" sibTransId="{005EAC58-7F22-4454-9135-D98C3F0E29ED}"/>
    <dgm:cxn modelId="{016F8E25-F1E2-4BF3-B178-029B26CD6D7F}" srcId="{26638CF3-D595-4DB6-83F1-08DC96C5FF43}" destId="{C19B4A79-CA47-4EFE-8F53-4047C3D40FC5}" srcOrd="7" destOrd="0" parTransId="{F63D10F6-ED45-45FC-93AA-CA8EB724FB41}" sibTransId="{81718AE9-29C5-4731-AE30-B93F2EA850A2}"/>
    <dgm:cxn modelId="{BB769063-B7C4-4269-995D-37E2325BB436}" srcId="{26638CF3-D595-4DB6-83F1-08DC96C5FF43}" destId="{1060AEBE-9871-4659-88D9-9F1E724DB75C}" srcOrd="5" destOrd="0" parTransId="{224E8815-38DD-436C-A41D-BAE18B129B1B}" sibTransId="{16FE22D3-4C9E-426E-93F2-225865BCBC74}"/>
    <dgm:cxn modelId="{0F3B4E58-D004-4494-A228-7DBDAB88F633}" type="presOf" srcId="{77B75A97-D6D6-42E3-AB70-4C308151244A}" destId="{0D64C2E9-EC95-49CC-8DA9-B6A997195480}" srcOrd="0" destOrd="0" presId="urn:microsoft.com/office/officeart/2008/layout/LinedList"/>
    <dgm:cxn modelId="{01DAB579-24DE-4845-8D06-BBAB22D47569}" srcId="{26638CF3-D595-4DB6-83F1-08DC96C5FF43}" destId="{0DEB367E-95FF-4B5D-AC6E-5582ACB056DF}" srcOrd="3" destOrd="0" parTransId="{EEF9F722-1574-442E-8448-5C59C7779AA2}" sibTransId="{E4D9C6C5-263C-4394-B5F6-51DACD0483C1}"/>
    <dgm:cxn modelId="{02FC6E5A-D2D4-4478-ABA5-7CD8BB8C9A20}" type="presOf" srcId="{C19B4A79-CA47-4EFE-8F53-4047C3D40FC5}" destId="{B90857C3-CBD3-463F-A4D6-4DD70156ED82}" srcOrd="0" destOrd="0" presId="urn:microsoft.com/office/officeart/2008/layout/LinedList"/>
    <dgm:cxn modelId="{9F5B0187-DB46-4018-973F-52CA77FA1DC4}" type="presOf" srcId="{26638CF3-D595-4DB6-83F1-08DC96C5FF43}" destId="{8BA4D53A-A5FC-4EA6-8C1D-1DB5D4A4860C}" srcOrd="0" destOrd="0" presId="urn:microsoft.com/office/officeart/2008/layout/LinedList"/>
    <dgm:cxn modelId="{F231B19E-9710-4EE9-80C7-5A0133857860}" type="presOf" srcId="{8014AC75-152E-471C-8FD1-7EE669D5AD6F}" destId="{3ECA674B-1D82-47EA-B9CD-082F54ECCD39}" srcOrd="0" destOrd="0" presId="urn:microsoft.com/office/officeart/2008/layout/LinedList"/>
    <dgm:cxn modelId="{323540A2-8EF8-425C-9929-BAC62897D8BF}" type="presOf" srcId="{9E8EA9C3-9649-4732-B64F-0ED7E8DCAA2D}" destId="{9BA769AB-8483-4DA1-88C3-30F7F2887AD0}" srcOrd="0" destOrd="0" presId="urn:microsoft.com/office/officeart/2008/layout/LinedList"/>
    <dgm:cxn modelId="{69FC20B0-BDD4-419E-92F0-FF1F8C814230}" srcId="{26638CF3-D595-4DB6-83F1-08DC96C5FF43}" destId="{5A5AA4B3-3029-43C6-8D6F-989BB783C0BA}" srcOrd="4" destOrd="0" parTransId="{E1953E66-8066-4859-9C79-65985D2861CE}" sibTransId="{AD5D0E25-F7D0-4C01-9737-5FF3A0389CD4}"/>
    <dgm:cxn modelId="{F640C6C3-ED8C-4737-B43B-B1BD01000744}" srcId="{26638CF3-D595-4DB6-83F1-08DC96C5FF43}" destId="{9E8EA9C3-9649-4732-B64F-0ED7E8DCAA2D}" srcOrd="1" destOrd="0" parTransId="{9870AC45-940D-444D-9CD9-67F4D8B1C633}" sibTransId="{C4C8E832-A433-493B-98EF-22CE66A4FA22}"/>
    <dgm:cxn modelId="{2C7EC9D3-8B8D-4742-AEB2-E0904C3E9926}" srcId="{26638CF3-D595-4DB6-83F1-08DC96C5FF43}" destId="{F774FA7E-7302-4DFA-BA0B-BFD31E04E0B4}" srcOrd="8" destOrd="0" parTransId="{F5A77B13-8BE9-437C-A16D-1DE46AC8C4E1}" sibTransId="{7452E929-D792-487B-A09E-C49F5ED29204}"/>
    <dgm:cxn modelId="{DE3165EE-F6B0-4FAE-814A-74609D6F9169}" type="presOf" srcId="{F774FA7E-7302-4DFA-BA0B-BFD31E04E0B4}" destId="{3475499E-9455-410C-8E3A-22BC91E3988D}" srcOrd="0" destOrd="0" presId="urn:microsoft.com/office/officeart/2008/layout/LinedList"/>
    <dgm:cxn modelId="{122BBFB3-01F8-4625-A9E1-C5D4222A066B}" type="presParOf" srcId="{8BA4D53A-A5FC-4EA6-8C1D-1DB5D4A4860C}" destId="{6C079137-4FF1-43EE-8010-AE87737A7FF2}" srcOrd="0" destOrd="0" presId="urn:microsoft.com/office/officeart/2008/layout/LinedList"/>
    <dgm:cxn modelId="{9EE1AA8D-1A29-4A2C-9E99-7F16C9493497}" type="presParOf" srcId="{8BA4D53A-A5FC-4EA6-8C1D-1DB5D4A4860C}" destId="{CE5A052B-F06D-4C98-96E6-256F7435AED8}" srcOrd="1" destOrd="0" presId="urn:microsoft.com/office/officeart/2008/layout/LinedList"/>
    <dgm:cxn modelId="{B1FBAFB7-8D07-4361-A271-D046735710B7}" type="presParOf" srcId="{CE5A052B-F06D-4C98-96E6-256F7435AED8}" destId="{B6047D1F-E2EC-471D-A814-CC7A4991D6D1}" srcOrd="0" destOrd="0" presId="urn:microsoft.com/office/officeart/2008/layout/LinedList"/>
    <dgm:cxn modelId="{4466C3DF-E3AD-4DD3-A212-FF17C7511F51}" type="presParOf" srcId="{CE5A052B-F06D-4C98-96E6-256F7435AED8}" destId="{35A8B442-3BEA-4759-AF5A-8E60269983EA}" srcOrd="1" destOrd="0" presId="urn:microsoft.com/office/officeart/2008/layout/LinedList"/>
    <dgm:cxn modelId="{4538F415-83F7-4840-8CD9-D1030A91BD77}" type="presParOf" srcId="{8BA4D53A-A5FC-4EA6-8C1D-1DB5D4A4860C}" destId="{6620CCBB-F83F-433C-A241-782E0187BA04}" srcOrd="2" destOrd="0" presId="urn:microsoft.com/office/officeart/2008/layout/LinedList"/>
    <dgm:cxn modelId="{001D8F48-8BE8-436F-A1BC-D82389FE2A7D}" type="presParOf" srcId="{8BA4D53A-A5FC-4EA6-8C1D-1DB5D4A4860C}" destId="{1C3714F0-BE3C-4CD1-B28B-F30746D007E9}" srcOrd="3" destOrd="0" presId="urn:microsoft.com/office/officeart/2008/layout/LinedList"/>
    <dgm:cxn modelId="{62CEAF7D-1619-4C22-9666-786635E3B75A}" type="presParOf" srcId="{1C3714F0-BE3C-4CD1-B28B-F30746D007E9}" destId="{9BA769AB-8483-4DA1-88C3-30F7F2887AD0}" srcOrd="0" destOrd="0" presId="urn:microsoft.com/office/officeart/2008/layout/LinedList"/>
    <dgm:cxn modelId="{0A10513A-4927-4BDA-AAAB-E54FB0AAA1FA}" type="presParOf" srcId="{1C3714F0-BE3C-4CD1-B28B-F30746D007E9}" destId="{D81FBC33-D392-4254-BF03-B0614788CE3F}" srcOrd="1" destOrd="0" presId="urn:microsoft.com/office/officeart/2008/layout/LinedList"/>
    <dgm:cxn modelId="{86A80E4B-A20B-4C38-AE12-ACC7E2DCB28F}" type="presParOf" srcId="{8BA4D53A-A5FC-4EA6-8C1D-1DB5D4A4860C}" destId="{38168C23-70A2-4EF5-9F80-418E524D62E6}" srcOrd="4" destOrd="0" presId="urn:microsoft.com/office/officeart/2008/layout/LinedList"/>
    <dgm:cxn modelId="{C4A9C547-5355-4684-B8D4-E4D93A14C1E7}" type="presParOf" srcId="{8BA4D53A-A5FC-4EA6-8C1D-1DB5D4A4860C}" destId="{65ACD5C1-5F5D-4861-ACAC-5B7640D6EDA8}" srcOrd="5" destOrd="0" presId="urn:microsoft.com/office/officeart/2008/layout/LinedList"/>
    <dgm:cxn modelId="{F5BCAFA1-5F0F-42D7-BB04-2F5E695ADFCA}" type="presParOf" srcId="{65ACD5C1-5F5D-4861-ACAC-5B7640D6EDA8}" destId="{0D64C2E9-EC95-49CC-8DA9-B6A997195480}" srcOrd="0" destOrd="0" presId="urn:microsoft.com/office/officeart/2008/layout/LinedList"/>
    <dgm:cxn modelId="{29B0CD2D-4A5E-4521-ADB5-72CDDD1F78F1}" type="presParOf" srcId="{65ACD5C1-5F5D-4861-ACAC-5B7640D6EDA8}" destId="{8D4FB4CF-163B-4DFC-A8B0-65EF16C71E74}" srcOrd="1" destOrd="0" presId="urn:microsoft.com/office/officeart/2008/layout/LinedList"/>
    <dgm:cxn modelId="{04BADEB8-7230-432F-843B-9997BC15DF35}" type="presParOf" srcId="{8BA4D53A-A5FC-4EA6-8C1D-1DB5D4A4860C}" destId="{C1472862-BAEC-402B-843A-1A9FE63CB318}" srcOrd="6" destOrd="0" presId="urn:microsoft.com/office/officeart/2008/layout/LinedList"/>
    <dgm:cxn modelId="{AF222A81-344B-4D05-A112-B43082AEE0A1}" type="presParOf" srcId="{8BA4D53A-A5FC-4EA6-8C1D-1DB5D4A4860C}" destId="{A6A999AD-2ED1-4E1C-885B-B4DB625E07F2}" srcOrd="7" destOrd="0" presId="urn:microsoft.com/office/officeart/2008/layout/LinedList"/>
    <dgm:cxn modelId="{709FCB48-07CF-4166-98A9-3C46F0A92714}" type="presParOf" srcId="{A6A999AD-2ED1-4E1C-885B-B4DB625E07F2}" destId="{A7DCFDA9-1091-47C5-847E-8F1320C01F2B}" srcOrd="0" destOrd="0" presId="urn:microsoft.com/office/officeart/2008/layout/LinedList"/>
    <dgm:cxn modelId="{5E183C19-0F55-4FCD-B43B-355B58C34758}" type="presParOf" srcId="{A6A999AD-2ED1-4E1C-885B-B4DB625E07F2}" destId="{A0A536A1-4B8C-4FD4-9E39-7243B6BDAD9A}" srcOrd="1" destOrd="0" presId="urn:microsoft.com/office/officeart/2008/layout/LinedList"/>
    <dgm:cxn modelId="{BAFF8311-8522-4532-8E60-264D83F058D4}" type="presParOf" srcId="{8BA4D53A-A5FC-4EA6-8C1D-1DB5D4A4860C}" destId="{D7F28C6D-515C-4AF3-AC47-CCB684061CAC}" srcOrd="8" destOrd="0" presId="urn:microsoft.com/office/officeart/2008/layout/LinedList"/>
    <dgm:cxn modelId="{7FD0C78C-A528-4ED4-B394-82A0D229358C}" type="presParOf" srcId="{8BA4D53A-A5FC-4EA6-8C1D-1DB5D4A4860C}" destId="{DCAF44C0-D3E9-449C-BC7C-E180CA055D82}" srcOrd="9" destOrd="0" presId="urn:microsoft.com/office/officeart/2008/layout/LinedList"/>
    <dgm:cxn modelId="{D88CF1C8-33CE-4EC4-9898-3D2F4BE7E70A}" type="presParOf" srcId="{DCAF44C0-D3E9-449C-BC7C-E180CA055D82}" destId="{C84FEFBC-84EB-40B6-B7D0-B30D4958F4B9}" srcOrd="0" destOrd="0" presId="urn:microsoft.com/office/officeart/2008/layout/LinedList"/>
    <dgm:cxn modelId="{A994112F-890D-48BA-97BC-7991FAD46A85}" type="presParOf" srcId="{DCAF44C0-D3E9-449C-BC7C-E180CA055D82}" destId="{53009622-9EC3-4D08-B187-798C7ADAFB2C}" srcOrd="1" destOrd="0" presId="urn:microsoft.com/office/officeart/2008/layout/LinedList"/>
    <dgm:cxn modelId="{25063D58-DA6A-4BFE-A8A7-F6566D7C3543}" type="presParOf" srcId="{8BA4D53A-A5FC-4EA6-8C1D-1DB5D4A4860C}" destId="{0728E528-97CF-4C70-804A-C6CFBB35A18A}" srcOrd="10" destOrd="0" presId="urn:microsoft.com/office/officeart/2008/layout/LinedList"/>
    <dgm:cxn modelId="{06D2F136-E1E9-40B8-8BF4-AD1040FF6450}" type="presParOf" srcId="{8BA4D53A-A5FC-4EA6-8C1D-1DB5D4A4860C}" destId="{60EE0F80-A345-40F4-85E3-25D106CD14F6}" srcOrd="11" destOrd="0" presId="urn:microsoft.com/office/officeart/2008/layout/LinedList"/>
    <dgm:cxn modelId="{E34B3265-301A-47FE-9886-BA783959B7BB}" type="presParOf" srcId="{60EE0F80-A345-40F4-85E3-25D106CD14F6}" destId="{50FB07A8-58AD-4FCF-B80D-238842CD81E7}" srcOrd="0" destOrd="0" presId="urn:microsoft.com/office/officeart/2008/layout/LinedList"/>
    <dgm:cxn modelId="{52755F89-1954-42E9-BEFB-AA726D2DB522}" type="presParOf" srcId="{60EE0F80-A345-40F4-85E3-25D106CD14F6}" destId="{3B7EDF93-2919-455F-B4B5-C8980E3F9003}" srcOrd="1" destOrd="0" presId="urn:microsoft.com/office/officeart/2008/layout/LinedList"/>
    <dgm:cxn modelId="{334DB120-5DDA-4874-9DC1-21437A51833B}" type="presParOf" srcId="{8BA4D53A-A5FC-4EA6-8C1D-1DB5D4A4860C}" destId="{EF4E1FED-FE45-4C43-91B4-37D2B6757E63}" srcOrd="12" destOrd="0" presId="urn:microsoft.com/office/officeart/2008/layout/LinedList"/>
    <dgm:cxn modelId="{FA3CC6F8-A88E-4457-B892-00738F928C9E}" type="presParOf" srcId="{8BA4D53A-A5FC-4EA6-8C1D-1DB5D4A4860C}" destId="{DA09F0BB-6226-4E14-8A3F-C7C4DAD8344A}" srcOrd="13" destOrd="0" presId="urn:microsoft.com/office/officeart/2008/layout/LinedList"/>
    <dgm:cxn modelId="{0358F2A8-FB54-4EA4-AEA2-DFC07C6C99F2}" type="presParOf" srcId="{DA09F0BB-6226-4E14-8A3F-C7C4DAD8344A}" destId="{3ECA674B-1D82-47EA-B9CD-082F54ECCD39}" srcOrd="0" destOrd="0" presId="urn:microsoft.com/office/officeart/2008/layout/LinedList"/>
    <dgm:cxn modelId="{61835B34-B6B6-435A-A956-92812C9E39FD}" type="presParOf" srcId="{DA09F0BB-6226-4E14-8A3F-C7C4DAD8344A}" destId="{485A5055-0473-4003-824E-6CFAE25B1449}" srcOrd="1" destOrd="0" presId="urn:microsoft.com/office/officeart/2008/layout/LinedList"/>
    <dgm:cxn modelId="{CE8C5388-6E13-405A-AB1A-1D2D95321308}" type="presParOf" srcId="{8BA4D53A-A5FC-4EA6-8C1D-1DB5D4A4860C}" destId="{E40A0139-6DB0-4CE9-A350-B1CAD10D271D}" srcOrd="14" destOrd="0" presId="urn:microsoft.com/office/officeart/2008/layout/LinedList"/>
    <dgm:cxn modelId="{BB49B686-71A8-42F3-AB09-71C4C97CF7AD}" type="presParOf" srcId="{8BA4D53A-A5FC-4EA6-8C1D-1DB5D4A4860C}" destId="{147F1867-2625-4C97-B552-79ECDDF46FD1}" srcOrd="15" destOrd="0" presId="urn:microsoft.com/office/officeart/2008/layout/LinedList"/>
    <dgm:cxn modelId="{9BEB2A67-D76C-414B-A943-5C7ADB25D6A6}" type="presParOf" srcId="{147F1867-2625-4C97-B552-79ECDDF46FD1}" destId="{B90857C3-CBD3-463F-A4D6-4DD70156ED82}" srcOrd="0" destOrd="0" presId="urn:microsoft.com/office/officeart/2008/layout/LinedList"/>
    <dgm:cxn modelId="{E31F6BF2-1FC9-414D-BA5F-00A6EB7FDD33}" type="presParOf" srcId="{147F1867-2625-4C97-B552-79ECDDF46FD1}" destId="{F4AB3A69-FBA2-48FA-8234-2CC6E0181547}" srcOrd="1" destOrd="0" presId="urn:microsoft.com/office/officeart/2008/layout/LinedList"/>
    <dgm:cxn modelId="{9AF66952-E901-45E7-880D-E41AD0135AC1}" type="presParOf" srcId="{8BA4D53A-A5FC-4EA6-8C1D-1DB5D4A4860C}" destId="{89302F8D-D79A-40F3-B202-24963A8FDF4F}" srcOrd="16" destOrd="0" presId="urn:microsoft.com/office/officeart/2008/layout/LinedList"/>
    <dgm:cxn modelId="{8F36CD93-5B33-4D6D-90AA-2B68DDD01D58}" type="presParOf" srcId="{8BA4D53A-A5FC-4EA6-8C1D-1DB5D4A4860C}" destId="{1BC75C7B-FBF8-4CBF-B8DD-8E6887E72FC1}" srcOrd="17" destOrd="0" presId="urn:microsoft.com/office/officeart/2008/layout/LinedList"/>
    <dgm:cxn modelId="{49A30585-7480-4F95-BB0A-3780BB89872C}" type="presParOf" srcId="{1BC75C7B-FBF8-4CBF-B8DD-8E6887E72FC1}" destId="{3475499E-9455-410C-8E3A-22BC91E3988D}" srcOrd="0" destOrd="0" presId="urn:microsoft.com/office/officeart/2008/layout/LinedList"/>
    <dgm:cxn modelId="{7A41BAB7-B60D-4E8F-A08C-B46A02F597EE}" type="presParOf" srcId="{1BC75C7B-FBF8-4CBF-B8DD-8E6887E72FC1}" destId="{E51A57D7-C2A5-40A6-8F94-1437DB0F95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30965-098B-4A3A-9F34-FCA6CE7E26AA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15F947-6C42-476F-A075-A8D3D1A2274F}">
      <dgm:prSet/>
      <dgm:spPr/>
      <dgm:t>
        <a:bodyPr/>
        <a:lstStyle/>
        <a:p>
          <a:r>
            <a:rPr lang="en-US" b="1"/>
            <a:t>decorator</a:t>
          </a:r>
          <a:r>
            <a:rPr lang="en-US"/>
            <a:t>: an object that modifies behavior of, or adds features to, another object</a:t>
          </a:r>
        </a:p>
      </dgm:t>
    </dgm:pt>
    <dgm:pt modelId="{0C43E6A5-1F05-4A61-B7D7-55EB3E8E654C}" type="parTrans" cxnId="{0933B3D3-6883-4F63-B44C-D0792D1EEC2C}">
      <dgm:prSet/>
      <dgm:spPr/>
      <dgm:t>
        <a:bodyPr/>
        <a:lstStyle/>
        <a:p>
          <a:endParaRPr lang="en-US"/>
        </a:p>
      </dgm:t>
    </dgm:pt>
    <dgm:pt modelId="{6B4BB620-7FAE-4BD0-803B-4DAFE1836869}" type="sibTrans" cxnId="{0933B3D3-6883-4F63-B44C-D0792D1EEC2C}">
      <dgm:prSet/>
      <dgm:spPr/>
      <dgm:t>
        <a:bodyPr/>
        <a:lstStyle/>
        <a:p>
          <a:endParaRPr lang="en-US"/>
        </a:p>
      </dgm:t>
    </dgm:pt>
    <dgm:pt modelId="{B7CFE00E-5E9A-47A7-8137-50E4B8350934}">
      <dgm:prSet/>
      <dgm:spPr/>
      <dgm:t>
        <a:bodyPr/>
        <a:lstStyle/>
        <a:p>
          <a:r>
            <a:rPr lang="en-US"/>
            <a:t>decorator must maintain the common interface of the object it wraps up</a:t>
          </a:r>
        </a:p>
      </dgm:t>
    </dgm:pt>
    <dgm:pt modelId="{1A312490-F2D2-4DDA-BDED-7ABCF5AD75CC}" type="parTrans" cxnId="{04A47D89-7C9A-4E25-AAD2-5F3727CD7087}">
      <dgm:prSet/>
      <dgm:spPr/>
      <dgm:t>
        <a:bodyPr/>
        <a:lstStyle/>
        <a:p>
          <a:endParaRPr lang="en-US"/>
        </a:p>
      </dgm:t>
    </dgm:pt>
    <dgm:pt modelId="{1435B2E0-7532-436A-A0E1-48FC5EC2E0D8}" type="sibTrans" cxnId="{04A47D89-7C9A-4E25-AAD2-5F3727CD7087}">
      <dgm:prSet/>
      <dgm:spPr/>
      <dgm:t>
        <a:bodyPr/>
        <a:lstStyle/>
        <a:p>
          <a:endParaRPr lang="en-US"/>
        </a:p>
      </dgm:t>
    </dgm:pt>
    <dgm:pt modelId="{896F3978-A905-494C-8AA6-F890E1119DED}">
      <dgm:prSet/>
      <dgm:spPr/>
      <dgm:t>
        <a:bodyPr/>
        <a:lstStyle/>
        <a:p>
          <a:r>
            <a:rPr lang="en-US"/>
            <a:t>used so that we can add features to an existing simple object without needing to disrupt the interface that client code expects when using the simple object</a:t>
          </a:r>
        </a:p>
      </dgm:t>
    </dgm:pt>
    <dgm:pt modelId="{67224C5E-CB3B-44CD-AA07-9539CC0C2CA9}" type="parTrans" cxnId="{15FD9DE3-36EE-47ED-B6FA-46309372A593}">
      <dgm:prSet/>
      <dgm:spPr/>
      <dgm:t>
        <a:bodyPr/>
        <a:lstStyle/>
        <a:p>
          <a:endParaRPr lang="en-US"/>
        </a:p>
      </dgm:t>
    </dgm:pt>
    <dgm:pt modelId="{A848D11B-8535-4A2D-A6B8-24832B1017EC}" type="sibTrans" cxnId="{15FD9DE3-36EE-47ED-B6FA-46309372A593}">
      <dgm:prSet/>
      <dgm:spPr/>
      <dgm:t>
        <a:bodyPr/>
        <a:lstStyle/>
        <a:p>
          <a:endParaRPr lang="en-US"/>
        </a:p>
      </dgm:t>
    </dgm:pt>
    <dgm:pt modelId="{27DD1670-5C1B-4866-B7F1-7CB46610F98F}">
      <dgm:prSet/>
      <dgm:spPr/>
      <dgm:t>
        <a:bodyPr/>
        <a:lstStyle/>
        <a:p>
          <a:r>
            <a:rPr lang="en-US"/>
            <a:t>the object being "decorated" usually does not explicitly know about the decorator</a:t>
          </a:r>
        </a:p>
      </dgm:t>
    </dgm:pt>
    <dgm:pt modelId="{35328E22-6A30-49CC-9789-C740171090BC}" type="parTrans" cxnId="{C75E6C1A-44AB-489A-8B70-DC0C0B01433F}">
      <dgm:prSet/>
      <dgm:spPr/>
      <dgm:t>
        <a:bodyPr/>
        <a:lstStyle/>
        <a:p>
          <a:endParaRPr lang="en-US"/>
        </a:p>
      </dgm:t>
    </dgm:pt>
    <dgm:pt modelId="{4804249B-22DC-4878-A033-B87494B3AB85}" type="sibTrans" cxnId="{C75E6C1A-44AB-489A-8B70-DC0C0B01433F}">
      <dgm:prSet/>
      <dgm:spPr/>
      <dgm:t>
        <a:bodyPr/>
        <a:lstStyle/>
        <a:p>
          <a:endParaRPr lang="en-US"/>
        </a:p>
      </dgm:t>
    </dgm:pt>
    <dgm:pt modelId="{E30A7F15-8622-4942-AAF2-D1EB60C10AB1}">
      <dgm:prSet/>
      <dgm:spPr/>
      <dgm:t>
        <a:bodyPr/>
        <a:lstStyle/>
        <a:p>
          <a:r>
            <a:rPr lang="en-US"/>
            <a:t>examples in Java:</a:t>
          </a:r>
        </a:p>
      </dgm:t>
    </dgm:pt>
    <dgm:pt modelId="{D8A014A9-DCF6-4B83-8D96-DB23A1BC2BD2}" type="parTrans" cxnId="{9CD5BE53-F608-44C4-9861-5C945C1FFEA5}">
      <dgm:prSet/>
      <dgm:spPr/>
      <dgm:t>
        <a:bodyPr/>
        <a:lstStyle/>
        <a:p>
          <a:endParaRPr lang="en-US"/>
        </a:p>
      </dgm:t>
    </dgm:pt>
    <dgm:pt modelId="{04BCBC9E-1782-467C-A108-A16D4B3768D0}" type="sibTrans" cxnId="{9CD5BE53-F608-44C4-9861-5C945C1FFEA5}">
      <dgm:prSet/>
      <dgm:spPr/>
      <dgm:t>
        <a:bodyPr/>
        <a:lstStyle/>
        <a:p>
          <a:endParaRPr lang="en-US"/>
        </a:p>
      </dgm:t>
    </dgm:pt>
    <dgm:pt modelId="{603643C9-2986-4C52-8C8D-D21AED99E435}">
      <dgm:prSet/>
      <dgm:spPr/>
      <dgm:t>
        <a:bodyPr/>
        <a:lstStyle/>
        <a:p>
          <a:r>
            <a:rPr lang="en-US"/>
            <a:t>multilayered input streams adding useful I/O methods</a:t>
          </a:r>
        </a:p>
      </dgm:t>
    </dgm:pt>
    <dgm:pt modelId="{E1261F17-D987-44DC-A0C5-912AE7D685F7}" type="parTrans" cxnId="{F1066CCA-A473-47BD-9B10-F55700FA0D53}">
      <dgm:prSet/>
      <dgm:spPr/>
      <dgm:t>
        <a:bodyPr/>
        <a:lstStyle/>
        <a:p>
          <a:endParaRPr lang="en-US"/>
        </a:p>
      </dgm:t>
    </dgm:pt>
    <dgm:pt modelId="{A9A3CBD9-3413-43D0-8E7A-F7661D5CB9B3}" type="sibTrans" cxnId="{F1066CCA-A473-47BD-9B10-F55700FA0D53}">
      <dgm:prSet/>
      <dgm:spPr/>
      <dgm:t>
        <a:bodyPr/>
        <a:lstStyle/>
        <a:p>
          <a:endParaRPr lang="en-US"/>
        </a:p>
      </dgm:t>
    </dgm:pt>
    <dgm:pt modelId="{3EA3565E-DDCA-417F-8EAF-1017ACB98A0A}">
      <dgm:prSet/>
      <dgm:spPr/>
      <dgm:t>
        <a:bodyPr/>
        <a:lstStyle/>
        <a:p>
          <a:r>
            <a:rPr lang="en-US"/>
            <a:t>adding scroll bars to GUI controls</a:t>
          </a:r>
        </a:p>
      </dgm:t>
    </dgm:pt>
    <dgm:pt modelId="{1EBCAE36-A804-451B-B5BE-39B9466072D3}" type="parTrans" cxnId="{BD1ACA77-B702-4E6C-A4FF-6420728DB427}">
      <dgm:prSet/>
      <dgm:spPr/>
      <dgm:t>
        <a:bodyPr/>
        <a:lstStyle/>
        <a:p>
          <a:endParaRPr lang="en-US"/>
        </a:p>
      </dgm:t>
    </dgm:pt>
    <dgm:pt modelId="{320A8C30-CCD1-4648-80D6-ED9A604B3ED1}" type="sibTrans" cxnId="{BD1ACA77-B702-4E6C-A4FF-6420728DB427}">
      <dgm:prSet/>
      <dgm:spPr/>
      <dgm:t>
        <a:bodyPr/>
        <a:lstStyle/>
        <a:p>
          <a:endParaRPr lang="en-US"/>
        </a:p>
      </dgm:t>
    </dgm:pt>
    <dgm:pt modelId="{60DE3B60-64F8-4A74-A536-0736EDC5F49E}" type="pres">
      <dgm:prSet presAssocID="{D4330965-098B-4A3A-9F34-FCA6CE7E26AA}" presName="linear" presStyleCnt="0">
        <dgm:presLayoutVars>
          <dgm:animLvl val="lvl"/>
          <dgm:resizeHandles val="exact"/>
        </dgm:presLayoutVars>
      </dgm:prSet>
      <dgm:spPr/>
    </dgm:pt>
    <dgm:pt modelId="{50D38D05-860C-44D0-ACFD-AFCBA2C33E92}" type="pres">
      <dgm:prSet presAssocID="{6515F947-6C42-476F-A075-A8D3D1A227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ED0AAD-511E-41F4-888C-3151FFC77475}" type="pres">
      <dgm:prSet presAssocID="{6515F947-6C42-476F-A075-A8D3D1A2274F}" presName="childText" presStyleLbl="revTx" presStyleIdx="0" presStyleCnt="2">
        <dgm:presLayoutVars>
          <dgm:bulletEnabled val="1"/>
        </dgm:presLayoutVars>
      </dgm:prSet>
      <dgm:spPr/>
    </dgm:pt>
    <dgm:pt modelId="{92106C3C-7755-4C8B-AB48-1866B9A1E6DB}" type="pres">
      <dgm:prSet presAssocID="{E30A7F15-8622-4942-AAF2-D1EB60C10A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2597EC-1AB9-4800-BCE1-E5202BBA536A}" type="pres">
      <dgm:prSet presAssocID="{E30A7F15-8622-4942-AAF2-D1EB60C10AB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5E6C1A-44AB-489A-8B70-DC0C0B01433F}" srcId="{6515F947-6C42-476F-A075-A8D3D1A2274F}" destId="{27DD1670-5C1B-4866-B7F1-7CB46610F98F}" srcOrd="2" destOrd="0" parTransId="{35328E22-6A30-49CC-9789-C740171090BC}" sibTransId="{4804249B-22DC-4878-A033-B87494B3AB85}"/>
    <dgm:cxn modelId="{A0981B41-D34B-4DEF-9939-83E0B7DCD159}" type="presOf" srcId="{6515F947-6C42-476F-A075-A8D3D1A2274F}" destId="{50D38D05-860C-44D0-ACFD-AFCBA2C33E92}" srcOrd="0" destOrd="0" presId="urn:microsoft.com/office/officeart/2005/8/layout/vList2"/>
    <dgm:cxn modelId="{695D5861-B713-444E-9AC5-513ED04B8F8A}" type="presOf" srcId="{D4330965-098B-4A3A-9F34-FCA6CE7E26AA}" destId="{60DE3B60-64F8-4A74-A536-0736EDC5F49E}" srcOrd="0" destOrd="0" presId="urn:microsoft.com/office/officeart/2005/8/layout/vList2"/>
    <dgm:cxn modelId="{9CD5BE53-F608-44C4-9861-5C945C1FFEA5}" srcId="{D4330965-098B-4A3A-9F34-FCA6CE7E26AA}" destId="{E30A7F15-8622-4942-AAF2-D1EB60C10AB1}" srcOrd="1" destOrd="0" parTransId="{D8A014A9-DCF6-4B83-8D96-DB23A1BC2BD2}" sibTransId="{04BCBC9E-1782-467C-A108-A16D4B3768D0}"/>
    <dgm:cxn modelId="{BD1ACA77-B702-4E6C-A4FF-6420728DB427}" srcId="{E30A7F15-8622-4942-AAF2-D1EB60C10AB1}" destId="{3EA3565E-DDCA-417F-8EAF-1017ACB98A0A}" srcOrd="1" destOrd="0" parTransId="{1EBCAE36-A804-451B-B5BE-39B9466072D3}" sibTransId="{320A8C30-CCD1-4648-80D6-ED9A604B3ED1}"/>
    <dgm:cxn modelId="{04A47D89-7C9A-4E25-AAD2-5F3727CD7087}" srcId="{6515F947-6C42-476F-A075-A8D3D1A2274F}" destId="{B7CFE00E-5E9A-47A7-8137-50E4B8350934}" srcOrd="0" destOrd="0" parTransId="{1A312490-F2D2-4DDA-BDED-7ABCF5AD75CC}" sibTransId="{1435B2E0-7532-436A-A0E1-48FC5EC2E0D8}"/>
    <dgm:cxn modelId="{724FEE9F-4315-4315-AAE7-26A2093080FA}" type="presOf" srcId="{3EA3565E-DDCA-417F-8EAF-1017ACB98A0A}" destId="{972597EC-1AB9-4800-BCE1-E5202BBA536A}" srcOrd="0" destOrd="1" presId="urn:microsoft.com/office/officeart/2005/8/layout/vList2"/>
    <dgm:cxn modelId="{0D8C48AC-082B-4154-BE7A-EE37037A514D}" type="presOf" srcId="{603643C9-2986-4C52-8C8D-D21AED99E435}" destId="{972597EC-1AB9-4800-BCE1-E5202BBA536A}" srcOrd="0" destOrd="0" presId="urn:microsoft.com/office/officeart/2005/8/layout/vList2"/>
    <dgm:cxn modelId="{0EBE3EB2-369E-43D9-B94C-4A841255999F}" type="presOf" srcId="{27DD1670-5C1B-4866-B7F1-7CB46610F98F}" destId="{3DED0AAD-511E-41F4-888C-3151FFC77475}" srcOrd="0" destOrd="2" presId="urn:microsoft.com/office/officeart/2005/8/layout/vList2"/>
    <dgm:cxn modelId="{97A713BC-00E8-4045-BB2F-032048E7875E}" type="presOf" srcId="{E30A7F15-8622-4942-AAF2-D1EB60C10AB1}" destId="{92106C3C-7755-4C8B-AB48-1866B9A1E6DB}" srcOrd="0" destOrd="0" presId="urn:microsoft.com/office/officeart/2005/8/layout/vList2"/>
    <dgm:cxn modelId="{F1066CCA-A473-47BD-9B10-F55700FA0D53}" srcId="{E30A7F15-8622-4942-AAF2-D1EB60C10AB1}" destId="{603643C9-2986-4C52-8C8D-D21AED99E435}" srcOrd="0" destOrd="0" parTransId="{E1261F17-D987-44DC-A0C5-912AE7D685F7}" sibTransId="{A9A3CBD9-3413-43D0-8E7A-F7661D5CB9B3}"/>
    <dgm:cxn modelId="{0933B3D3-6883-4F63-B44C-D0792D1EEC2C}" srcId="{D4330965-098B-4A3A-9F34-FCA6CE7E26AA}" destId="{6515F947-6C42-476F-A075-A8D3D1A2274F}" srcOrd="0" destOrd="0" parTransId="{0C43E6A5-1F05-4A61-B7D7-55EB3E8E654C}" sibTransId="{6B4BB620-7FAE-4BD0-803B-4DAFE1836869}"/>
    <dgm:cxn modelId="{15FD9DE3-36EE-47ED-B6FA-46309372A593}" srcId="{6515F947-6C42-476F-A075-A8D3D1A2274F}" destId="{896F3978-A905-494C-8AA6-F890E1119DED}" srcOrd="1" destOrd="0" parTransId="{67224C5E-CB3B-44CD-AA07-9539CC0C2CA9}" sibTransId="{A848D11B-8535-4A2D-A6B8-24832B1017EC}"/>
    <dgm:cxn modelId="{8D1F85EB-4466-4CED-82C3-6620344FCA46}" type="presOf" srcId="{B7CFE00E-5E9A-47A7-8137-50E4B8350934}" destId="{3DED0AAD-511E-41F4-888C-3151FFC77475}" srcOrd="0" destOrd="0" presId="urn:microsoft.com/office/officeart/2005/8/layout/vList2"/>
    <dgm:cxn modelId="{C028F7FE-A7DD-426F-86BA-69264A55E851}" type="presOf" srcId="{896F3978-A905-494C-8AA6-F890E1119DED}" destId="{3DED0AAD-511E-41F4-888C-3151FFC77475}" srcOrd="0" destOrd="1" presId="urn:microsoft.com/office/officeart/2005/8/layout/vList2"/>
    <dgm:cxn modelId="{A84B1399-BC08-419C-81A3-4B34403AFC2F}" type="presParOf" srcId="{60DE3B60-64F8-4A74-A536-0736EDC5F49E}" destId="{50D38D05-860C-44D0-ACFD-AFCBA2C33E92}" srcOrd="0" destOrd="0" presId="urn:microsoft.com/office/officeart/2005/8/layout/vList2"/>
    <dgm:cxn modelId="{C070F23D-45A0-4D94-99A8-10669B4252F6}" type="presParOf" srcId="{60DE3B60-64F8-4A74-A536-0736EDC5F49E}" destId="{3DED0AAD-511E-41F4-888C-3151FFC77475}" srcOrd="1" destOrd="0" presId="urn:microsoft.com/office/officeart/2005/8/layout/vList2"/>
    <dgm:cxn modelId="{6A527C4B-BE5C-4DD9-BE79-93967C5AA32F}" type="presParOf" srcId="{60DE3B60-64F8-4A74-A536-0736EDC5F49E}" destId="{92106C3C-7755-4C8B-AB48-1866B9A1E6DB}" srcOrd="2" destOrd="0" presId="urn:microsoft.com/office/officeart/2005/8/layout/vList2"/>
    <dgm:cxn modelId="{AD418423-FC3E-436C-BD50-449CA7624052}" type="presParOf" srcId="{60DE3B60-64F8-4A74-A536-0736EDC5F49E}" destId="{972597EC-1AB9-4800-BCE1-E5202BBA5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10C5A4-273B-4563-BC5A-80738A6F57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C57E36-9C24-4D05-B28D-50CBF4DD3C3E}">
      <dgm:prSet/>
      <dgm:spPr/>
      <dgm:t>
        <a:bodyPr/>
        <a:lstStyle/>
        <a:p>
          <a:r>
            <a:rPr lang="en-US"/>
            <a:t>normal InputStream class has only public int read() method to read one letter at a time</a:t>
          </a:r>
        </a:p>
      </dgm:t>
    </dgm:pt>
    <dgm:pt modelId="{6CD4AABF-5119-4DA1-AAE2-992FB500391E}" type="parTrans" cxnId="{2D03D148-B868-4EE3-B54F-EF9FC18D8C55}">
      <dgm:prSet/>
      <dgm:spPr/>
      <dgm:t>
        <a:bodyPr/>
        <a:lstStyle/>
        <a:p>
          <a:endParaRPr lang="en-US"/>
        </a:p>
      </dgm:t>
    </dgm:pt>
    <dgm:pt modelId="{89186088-D108-4977-92F1-934D15F0627A}" type="sibTrans" cxnId="{2D03D148-B868-4EE3-B54F-EF9FC18D8C55}">
      <dgm:prSet/>
      <dgm:spPr/>
      <dgm:t>
        <a:bodyPr/>
        <a:lstStyle/>
        <a:p>
          <a:endParaRPr lang="en-US"/>
        </a:p>
      </dgm:t>
    </dgm:pt>
    <dgm:pt modelId="{5441611E-DFC3-4CAE-9449-2CD983966DC9}">
      <dgm:prSet/>
      <dgm:spPr/>
      <dgm:t>
        <a:bodyPr/>
        <a:lstStyle/>
        <a:p>
          <a:r>
            <a:rPr lang="en-US"/>
            <a:t>decorators such as BufferedReader or Scanner add additional functionality to read the stream more easily</a:t>
          </a:r>
        </a:p>
      </dgm:t>
    </dgm:pt>
    <dgm:pt modelId="{F691DE26-FF93-486A-87BF-F0EDBF581B62}" type="parTrans" cxnId="{193AE96D-4EAC-40B4-9EBD-41DD545B49C2}">
      <dgm:prSet/>
      <dgm:spPr/>
      <dgm:t>
        <a:bodyPr/>
        <a:lstStyle/>
        <a:p>
          <a:endParaRPr lang="en-US"/>
        </a:p>
      </dgm:t>
    </dgm:pt>
    <dgm:pt modelId="{6E4E7B9B-3689-45D0-AB8F-5E5D2ABAF92D}" type="sibTrans" cxnId="{193AE96D-4EAC-40B4-9EBD-41DD545B49C2}">
      <dgm:prSet/>
      <dgm:spPr/>
      <dgm:t>
        <a:bodyPr/>
        <a:lstStyle/>
        <a:p>
          <a:endParaRPr lang="en-US"/>
        </a:p>
      </dgm:t>
    </dgm:pt>
    <dgm:pt modelId="{A92CF4BE-6795-4297-99FF-B7532F67524D}">
      <dgm:prSet/>
      <dgm:spPr/>
      <dgm:t>
        <a:bodyPr/>
        <a:lstStyle/>
        <a:p>
          <a:r>
            <a:rPr lang="en-US"/>
            <a:t>// InputStreamReader/BufferedReader decorate InputStream</a:t>
          </a:r>
        </a:p>
      </dgm:t>
    </dgm:pt>
    <dgm:pt modelId="{E466B6C0-86CF-4F15-9088-05D85D4903EF}" type="parTrans" cxnId="{61560BCF-92EE-4CD3-A114-35BA2A5E6E8F}">
      <dgm:prSet/>
      <dgm:spPr/>
      <dgm:t>
        <a:bodyPr/>
        <a:lstStyle/>
        <a:p>
          <a:endParaRPr lang="en-US"/>
        </a:p>
      </dgm:t>
    </dgm:pt>
    <dgm:pt modelId="{70ACB9D2-2BB7-4653-8CD1-F6FAA344DC35}" type="sibTrans" cxnId="{61560BCF-92EE-4CD3-A114-35BA2A5E6E8F}">
      <dgm:prSet/>
      <dgm:spPr/>
      <dgm:t>
        <a:bodyPr/>
        <a:lstStyle/>
        <a:p>
          <a:endParaRPr lang="en-US"/>
        </a:p>
      </dgm:t>
    </dgm:pt>
    <dgm:pt modelId="{13D11DDF-A6E2-4F43-8FB4-BF75A6E1B1E7}">
      <dgm:prSet/>
      <dgm:spPr/>
      <dgm:t>
        <a:bodyPr/>
        <a:lstStyle/>
        <a:p>
          <a:r>
            <a:rPr lang="en-US"/>
            <a:t>InputStream in = new FileInputStream("hardcode.txt");</a:t>
          </a:r>
        </a:p>
      </dgm:t>
    </dgm:pt>
    <dgm:pt modelId="{F178DC78-7A51-43C5-87C2-458599B665F7}" type="parTrans" cxnId="{AE562F9C-23E5-4078-965F-CFBAA3ABD01E}">
      <dgm:prSet/>
      <dgm:spPr/>
      <dgm:t>
        <a:bodyPr/>
        <a:lstStyle/>
        <a:p>
          <a:endParaRPr lang="en-US"/>
        </a:p>
      </dgm:t>
    </dgm:pt>
    <dgm:pt modelId="{DA4749FB-B965-4238-89EE-00CFD8EB67F6}" type="sibTrans" cxnId="{AE562F9C-23E5-4078-965F-CFBAA3ABD01E}">
      <dgm:prSet/>
      <dgm:spPr/>
      <dgm:t>
        <a:bodyPr/>
        <a:lstStyle/>
        <a:p>
          <a:endParaRPr lang="en-US"/>
        </a:p>
      </dgm:t>
    </dgm:pt>
    <dgm:pt modelId="{A3DF4446-A140-416D-A380-6F7DCF466142}">
      <dgm:prSet/>
      <dgm:spPr/>
      <dgm:t>
        <a:bodyPr/>
        <a:lstStyle/>
        <a:p>
          <a:r>
            <a:rPr lang="en-US"/>
            <a:t>InputStreamReader isr = new InputStreamReader(in);</a:t>
          </a:r>
        </a:p>
      </dgm:t>
    </dgm:pt>
    <dgm:pt modelId="{0FEDEA3A-2D1A-486C-8EE4-C8AC35CABDBD}" type="parTrans" cxnId="{99DD0E6E-5D6F-4E93-B7F2-29D7DBF90FC8}">
      <dgm:prSet/>
      <dgm:spPr/>
      <dgm:t>
        <a:bodyPr/>
        <a:lstStyle/>
        <a:p>
          <a:endParaRPr lang="en-US"/>
        </a:p>
      </dgm:t>
    </dgm:pt>
    <dgm:pt modelId="{32A85C11-998A-4950-B3BF-94F68D035C0F}" type="sibTrans" cxnId="{99DD0E6E-5D6F-4E93-B7F2-29D7DBF90FC8}">
      <dgm:prSet/>
      <dgm:spPr/>
      <dgm:t>
        <a:bodyPr/>
        <a:lstStyle/>
        <a:p>
          <a:endParaRPr lang="en-US"/>
        </a:p>
      </dgm:t>
    </dgm:pt>
    <dgm:pt modelId="{5A34A4AA-C5CD-43B2-889B-906B67413D55}">
      <dgm:prSet/>
      <dgm:spPr/>
      <dgm:t>
        <a:bodyPr/>
        <a:lstStyle/>
        <a:p>
          <a:r>
            <a:rPr lang="en-US" b="1"/>
            <a:t>BufferedReader br = new BufferedReader(isr);</a:t>
          </a:r>
          <a:endParaRPr lang="en-US"/>
        </a:p>
      </dgm:t>
    </dgm:pt>
    <dgm:pt modelId="{4BB68F59-1981-4898-BA07-F2D86214FA79}" type="parTrans" cxnId="{57436B13-944A-478E-8CD2-D91FD9E55F23}">
      <dgm:prSet/>
      <dgm:spPr/>
      <dgm:t>
        <a:bodyPr/>
        <a:lstStyle/>
        <a:p>
          <a:endParaRPr lang="en-US"/>
        </a:p>
      </dgm:t>
    </dgm:pt>
    <dgm:pt modelId="{ED5B2EB4-3F11-40DC-9318-32519A12189D}" type="sibTrans" cxnId="{57436B13-944A-478E-8CD2-D91FD9E55F23}">
      <dgm:prSet/>
      <dgm:spPr/>
      <dgm:t>
        <a:bodyPr/>
        <a:lstStyle/>
        <a:p>
          <a:endParaRPr lang="en-US"/>
        </a:p>
      </dgm:t>
    </dgm:pt>
    <dgm:pt modelId="{9C8283A6-7C3C-423C-AAC5-77F035286947}">
      <dgm:prSet/>
      <dgm:spPr/>
      <dgm:t>
        <a:bodyPr/>
        <a:lstStyle/>
        <a:p>
          <a:r>
            <a:rPr lang="en-US"/>
            <a:t>// because of decorator streams, I can read an</a:t>
          </a:r>
        </a:p>
      </dgm:t>
    </dgm:pt>
    <dgm:pt modelId="{7AF47223-F895-443C-9310-41FD7949B001}" type="parTrans" cxnId="{C50DCB85-D3B3-4169-A41D-C356EFEC895A}">
      <dgm:prSet/>
      <dgm:spPr/>
      <dgm:t>
        <a:bodyPr/>
        <a:lstStyle/>
        <a:p>
          <a:endParaRPr lang="en-US"/>
        </a:p>
      </dgm:t>
    </dgm:pt>
    <dgm:pt modelId="{79A67CB8-B149-4257-BFCB-A2C4B2B36E5C}" type="sibTrans" cxnId="{C50DCB85-D3B3-4169-A41D-C356EFEC895A}">
      <dgm:prSet/>
      <dgm:spPr/>
      <dgm:t>
        <a:bodyPr/>
        <a:lstStyle/>
        <a:p>
          <a:endParaRPr lang="en-US"/>
        </a:p>
      </dgm:t>
    </dgm:pt>
    <dgm:pt modelId="{7F477A25-DCDC-4990-B346-166CA98D6DBE}">
      <dgm:prSet/>
      <dgm:spPr/>
      <dgm:t>
        <a:bodyPr/>
        <a:lstStyle/>
        <a:p>
          <a:r>
            <a:rPr lang="en-US"/>
            <a:t>// entire line from the file in one call</a:t>
          </a:r>
        </a:p>
      </dgm:t>
    </dgm:pt>
    <dgm:pt modelId="{DBA5800E-9F7C-47F1-9C6F-AD1A65C99798}" type="parTrans" cxnId="{B5A67615-B772-4BE3-B874-617488F7008E}">
      <dgm:prSet/>
      <dgm:spPr/>
      <dgm:t>
        <a:bodyPr/>
        <a:lstStyle/>
        <a:p>
          <a:endParaRPr lang="en-US"/>
        </a:p>
      </dgm:t>
    </dgm:pt>
    <dgm:pt modelId="{78F88DB0-988D-4004-8F72-A0F619875768}" type="sibTrans" cxnId="{B5A67615-B772-4BE3-B874-617488F7008E}">
      <dgm:prSet/>
      <dgm:spPr/>
      <dgm:t>
        <a:bodyPr/>
        <a:lstStyle/>
        <a:p>
          <a:endParaRPr lang="en-US"/>
        </a:p>
      </dgm:t>
    </dgm:pt>
    <dgm:pt modelId="{55E058ED-1D95-4D70-973E-7BB86B404252}">
      <dgm:prSet/>
      <dgm:spPr/>
      <dgm:t>
        <a:bodyPr/>
        <a:lstStyle/>
        <a:p>
          <a:r>
            <a:rPr lang="en-US"/>
            <a:t>// (InputStream only provides </a:t>
          </a:r>
          <a:r>
            <a:rPr lang="en-US" i="1"/>
            <a:t>public int read()</a:t>
          </a:r>
          <a:r>
            <a:rPr lang="en-US"/>
            <a:t> )</a:t>
          </a:r>
        </a:p>
      </dgm:t>
    </dgm:pt>
    <dgm:pt modelId="{167046AB-1075-46DB-A974-643CE03B9BEF}" type="parTrans" cxnId="{818C5311-A8F0-4EB7-825F-CB1EC5D9B667}">
      <dgm:prSet/>
      <dgm:spPr/>
      <dgm:t>
        <a:bodyPr/>
        <a:lstStyle/>
        <a:p>
          <a:endParaRPr lang="en-US"/>
        </a:p>
      </dgm:t>
    </dgm:pt>
    <dgm:pt modelId="{C80A8475-D6D6-480B-8FA3-6F248DB199EB}" type="sibTrans" cxnId="{818C5311-A8F0-4EB7-825F-CB1EC5D9B667}">
      <dgm:prSet/>
      <dgm:spPr/>
      <dgm:t>
        <a:bodyPr/>
        <a:lstStyle/>
        <a:p>
          <a:endParaRPr lang="en-US"/>
        </a:p>
      </dgm:t>
    </dgm:pt>
    <dgm:pt modelId="{4096B1FC-3F7D-4A9C-B990-720B156B95AB}">
      <dgm:prSet/>
      <dgm:spPr/>
      <dgm:t>
        <a:bodyPr/>
        <a:lstStyle/>
        <a:p>
          <a:r>
            <a:rPr lang="en-US"/>
            <a:t>String wholeLine = br.</a:t>
          </a:r>
          <a:r>
            <a:rPr lang="en-US" b="1"/>
            <a:t>readLine</a:t>
          </a:r>
          <a:r>
            <a:rPr lang="en-US"/>
            <a:t>();</a:t>
          </a:r>
        </a:p>
      </dgm:t>
    </dgm:pt>
    <dgm:pt modelId="{96A00AFC-ACFB-4B24-BF79-635CF53818B6}" type="parTrans" cxnId="{595758A0-F10C-4A73-A53B-BE5A5BAA3F1C}">
      <dgm:prSet/>
      <dgm:spPr/>
      <dgm:t>
        <a:bodyPr/>
        <a:lstStyle/>
        <a:p>
          <a:endParaRPr lang="en-US"/>
        </a:p>
      </dgm:t>
    </dgm:pt>
    <dgm:pt modelId="{1B187B6D-F05D-4077-9E65-43007D704F9F}" type="sibTrans" cxnId="{595758A0-F10C-4A73-A53B-BE5A5BAA3F1C}">
      <dgm:prSet/>
      <dgm:spPr/>
      <dgm:t>
        <a:bodyPr/>
        <a:lstStyle/>
        <a:p>
          <a:endParaRPr lang="en-US"/>
        </a:p>
      </dgm:t>
    </dgm:pt>
    <dgm:pt modelId="{573C2BE3-BC55-4280-A11E-69628F224FA8}" type="pres">
      <dgm:prSet presAssocID="{A910C5A4-273B-4563-BC5A-80738A6F579D}" presName="vert0" presStyleCnt="0">
        <dgm:presLayoutVars>
          <dgm:dir/>
          <dgm:animOne val="branch"/>
          <dgm:animLvl val="lvl"/>
        </dgm:presLayoutVars>
      </dgm:prSet>
      <dgm:spPr/>
    </dgm:pt>
    <dgm:pt modelId="{3162544C-E870-46F7-A1B8-C29C1578F925}" type="pres">
      <dgm:prSet presAssocID="{65C57E36-9C24-4D05-B28D-50CBF4DD3C3E}" presName="thickLine" presStyleLbl="alignNode1" presStyleIdx="0" presStyleCnt="10"/>
      <dgm:spPr/>
    </dgm:pt>
    <dgm:pt modelId="{B802206C-A8C8-4135-9ED9-0A803BC6485B}" type="pres">
      <dgm:prSet presAssocID="{65C57E36-9C24-4D05-B28D-50CBF4DD3C3E}" presName="horz1" presStyleCnt="0"/>
      <dgm:spPr/>
    </dgm:pt>
    <dgm:pt modelId="{5CC5EEF1-2CB7-472E-901A-43FDB9758724}" type="pres">
      <dgm:prSet presAssocID="{65C57E36-9C24-4D05-B28D-50CBF4DD3C3E}" presName="tx1" presStyleLbl="revTx" presStyleIdx="0" presStyleCnt="10"/>
      <dgm:spPr/>
    </dgm:pt>
    <dgm:pt modelId="{56580331-EFA7-40A4-8C22-1C2F5D13115C}" type="pres">
      <dgm:prSet presAssocID="{65C57E36-9C24-4D05-B28D-50CBF4DD3C3E}" presName="vert1" presStyleCnt="0"/>
      <dgm:spPr/>
    </dgm:pt>
    <dgm:pt modelId="{C837FB5F-FBC7-40C0-82D1-44B01AC1E1A1}" type="pres">
      <dgm:prSet presAssocID="{5441611E-DFC3-4CAE-9449-2CD983966DC9}" presName="thickLine" presStyleLbl="alignNode1" presStyleIdx="1" presStyleCnt="10"/>
      <dgm:spPr/>
    </dgm:pt>
    <dgm:pt modelId="{2FD9CF8C-E1AC-4711-B63D-EA91B5565145}" type="pres">
      <dgm:prSet presAssocID="{5441611E-DFC3-4CAE-9449-2CD983966DC9}" presName="horz1" presStyleCnt="0"/>
      <dgm:spPr/>
    </dgm:pt>
    <dgm:pt modelId="{30FA89A1-8473-49CB-8776-8BF27DEF6FE5}" type="pres">
      <dgm:prSet presAssocID="{5441611E-DFC3-4CAE-9449-2CD983966DC9}" presName="tx1" presStyleLbl="revTx" presStyleIdx="1" presStyleCnt="10"/>
      <dgm:spPr/>
    </dgm:pt>
    <dgm:pt modelId="{DF4EDBAA-755F-4D4F-86E2-D90BA8530EFC}" type="pres">
      <dgm:prSet presAssocID="{5441611E-DFC3-4CAE-9449-2CD983966DC9}" presName="vert1" presStyleCnt="0"/>
      <dgm:spPr/>
    </dgm:pt>
    <dgm:pt modelId="{472889F9-6A16-4EF9-9880-9F8A9B8C2A32}" type="pres">
      <dgm:prSet presAssocID="{A92CF4BE-6795-4297-99FF-B7532F67524D}" presName="thickLine" presStyleLbl="alignNode1" presStyleIdx="2" presStyleCnt="10"/>
      <dgm:spPr/>
    </dgm:pt>
    <dgm:pt modelId="{153B8068-F456-459F-863A-84138C85175F}" type="pres">
      <dgm:prSet presAssocID="{A92CF4BE-6795-4297-99FF-B7532F67524D}" presName="horz1" presStyleCnt="0"/>
      <dgm:spPr/>
    </dgm:pt>
    <dgm:pt modelId="{11ADF7BF-B43E-43E5-9015-41030C5F6D94}" type="pres">
      <dgm:prSet presAssocID="{A92CF4BE-6795-4297-99FF-B7532F67524D}" presName="tx1" presStyleLbl="revTx" presStyleIdx="2" presStyleCnt="10"/>
      <dgm:spPr/>
    </dgm:pt>
    <dgm:pt modelId="{B76F5DAF-480E-4C20-8A02-FD9DF71E8FB0}" type="pres">
      <dgm:prSet presAssocID="{A92CF4BE-6795-4297-99FF-B7532F67524D}" presName="vert1" presStyleCnt="0"/>
      <dgm:spPr/>
    </dgm:pt>
    <dgm:pt modelId="{27CB1EC6-467B-4B09-A92E-53EE92256648}" type="pres">
      <dgm:prSet presAssocID="{13D11DDF-A6E2-4F43-8FB4-BF75A6E1B1E7}" presName="thickLine" presStyleLbl="alignNode1" presStyleIdx="3" presStyleCnt="10"/>
      <dgm:spPr/>
    </dgm:pt>
    <dgm:pt modelId="{1A537D2A-C4C7-488F-A292-9849CB01342D}" type="pres">
      <dgm:prSet presAssocID="{13D11DDF-A6E2-4F43-8FB4-BF75A6E1B1E7}" presName="horz1" presStyleCnt="0"/>
      <dgm:spPr/>
    </dgm:pt>
    <dgm:pt modelId="{26CE0638-20EA-4910-9334-4F0C8CCE9CAE}" type="pres">
      <dgm:prSet presAssocID="{13D11DDF-A6E2-4F43-8FB4-BF75A6E1B1E7}" presName="tx1" presStyleLbl="revTx" presStyleIdx="3" presStyleCnt="10"/>
      <dgm:spPr/>
    </dgm:pt>
    <dgm:pt modelId="{88065A47-3DD1-4643-943E-35DDCDB9CC30}" type="pres">
      <dgm:prSet presAssocID="{13D11DDF-A6E2-4F43-8FB4-BF75A6E1B1E7}" presName="vert1" presStyleCnt="0"/>
      <dgm:spPr/>
    </dgm:pt>
    <dgm:pt modelId="{CC82D761-E387-4FCB-9B10-7B1696390474}" type="pres">
      <dgm:prSet presAssocID="{A3DF4446-A140-416D-A380-6F7DCF466142}" presName="thickLine" presStyleLbl="alignNode1" presStyleIdx="4" presStyleCnt="10"/>
      <dgm:spPr/>
    </dgm:pt>
    <dgm:pt modelId="{E2435231-DE1E-458C-A581-893143F3DD00}" type="pres">
      <dgm:prSet presAssocID="{A3DF4446-A140-416D-A380-6F7DCF466142}" presName="horz1" presStyleCnt="0"/>
      <dgm:spPr/>
    </dgm:pt>
    <dgm:pt modelId="{A8F49BC5-4AC8-48D5-BF7C-9B6C8CC26062}" type="pres">
      <dgm:prSet presAssocID="{A3DF4446-A140-416D-A380-6F7DCF466142}" presName="tx1" presStyleLbl="revTx" presStyleIdx="4" presStyleCnt="10"/>
      <dgm:spPr/>
    </dgm:pt>
    <dgm:pt modelId="{6303B4B1-81E9-488A-911B-D7DD6347B9A2}" type="pres">
      <dgm:prSet presAssocID="{A3DF4446-A140-416D-A380-6F7DCF466142}" presName="vert1" presStyleCnt="0"/>
      <dgm:spPr/>
    </dgm:pt>
    <dgm:pt modelId="{041EA987-962E-44B5-A6AA-559891DDA099}" type="pres">
      <dgm:prSet presAssocID="{5A34A4AA-C5CD-43B2-889B-906B67413D55}" presName="thickLine" presStyleLbl="alignNode1" presStyleIdx="5" presStyleCnt="10"/>
      <dgm:spPr/>
    </dgm:pt>
    <dgm:pt modelId="{304EF31D-2883-4BE4-9042-51D87BB0CDB4}" type="pres">
      <dgm:prSet presAssocID="{5A34A4AA-C5CD-43B2-889B-906B67413D55}" presName="horz1" presStyleCnt="0"/>
      <dgm:spPr/>
    </dgm:pt>
    <dgm:pt modelId="{01CFD02A-91F0-4916-AE4E-BE4FB079E05B}" type="pres">
      <dgm:prSet presAssocID="{5A34A4AA-C5CD-43B2-889B-906B67413D55}" presName="tx1" presStyleLbl="revTx" presStyleIdx="5" presStyleCnt="10"/>
      <dgm:spPr/>
    </dgm:pt>
    <dgm:pt modelId="{2835451F-608E-44BF-A06D-B9776D811785}" type="pres">
      <dgm:prSet presAssocID="{5A34A4AA-C5CD-43B2-889B-906B67413D55}" presName="vert1" presStyleCnt="0"/>
      <dgm:spPr/>
    </dgm:pt>
    <dgm:pt modelId="{A444AA8D-88C2-4AD7-B498-F196176E7E70}" type="pres">
      <dgm:prSet presAssocID="{9C8283A6-7C3C-423C-AAC5-77F035286947}" presName="thickLine" presStyleLbl="alignNode1" presStyleIdx="6" presStyleCnt="10"/>
      <dgm:spPr/>
    </dgm:pt>
    <dgm:pt modelId="{D15D3F88-742A-4130-BAE2-7D71FF3A2483}" type="pres">
      <dgm:prSet presAssocID="{9C8283A6-7C3C-423C-AAC5-77F035286947}" presName="horz1" presStyleCnt="0"/>
      <dgm:spPr/>
    </dgm:pt>
    <dgm:pt modelId="{15188DE6-7521-47D5-B8E4-F6CAE09AA9AC}" type="pres">
      <dgm:prSet presAssocID="{9C8283A6-7C3C-423C-AAC5-77F035286947}" presName="tx1" presStyleLbl="revTx" presStyleIdx="6" presStyleCnt="10"/>
      <dgm:spPr/>
    </dgm:pt>
    <dgm:pt modelId="{96EDFEB7-10D3-471D-9A4A-78F71AAAC86E}" type="pres">
      <dgm:prSet presAssocID="{9C8283A6-7C3C-423C-AAC5-77F035286947}" presName="vert1" presStyleCnt="0"/>
      <dgm:spPr/>
    </dgm:pt>
    <dgm:pt modelId="{CEA839B5-4EA3-4267-ABF1-21C3F78AF24F}" type="pres">
      <dgm:prSet presAssocID="{7F477A25-DCDC-4990-B346-166CA98D6DBE}" presName="thickLine" presStyleLbl="alignNode1" presStyleIdx="7" presStyleCnt="10"/>
      <dgm:spPr/>
    </dgm:pt>
    <dgm:pt modelId="{BA5661C6-138D-4ADB-B670-A345C96D064E}" type="pres">
      <dgm:prSet presAssocID="{7F477A25-DCDC-4990-B346-166CA98D6DBE}" presName="horz1" presStyleCnt="0"/>
      <dgm:spPr/>
    </dgm:pt>
    <dgm:pt modelId="{AAC37DB9-3107-44C1-8302-32526E7B4F18}" type="pres">
      <dgm:prSet presAssocID="{7F477A25-DCDC-4990-B346-166CA98D6DBE}" presName="tx1" presStyleLbl="revTx" presStyleIdx="7" presStyleCnt="10"/>
      <dgm:spPr/>
    </dgm:pt>
    <dgm:pt modelId="{253177EF-5BA9-4889-BDE2-3EB99B756161}" type="pres">
      <dgm:prSet presAssocID="{7F477A25-DCDC-4990-B346-166CA98D6DBE}" presName="vert1" presStyleCnt="0"/>
      <dgm:spPr/>
    </dgm:pt>
    <dgm:pt modelId="{E2884C08-3C0C-4EED-A5A2-B9F6C6A8289A}" type="pres">
      <dgm:prSet presAssocID="{55E058ED-1D95-4D70-973E-7BB86B404252}" presName="thickLine" presStyleLbl="alignNode1" presStyleIdx="8" presStyleCnt="10"/>
      <dgm:spPr/>
    </dgm:pt>
    <dgm:pt modelId="{935E5AE5-A00C-4A04-B3A3-79B664E1D991}" type="pres">
      <dgm:prSet presAssocID="{55E058ED-1D95-4D70-973E-7BB86B404252}" presName="horz1" presStyleCnt="0"/>
      <dgm:spPr/>
    </dgm:pt>
    <dgm:pt modelId="{0DAB79EE-B1F8-4C37-912E-51A8A25244B9}" type="pres">
      <dgm:prSet presAssocID="{55E058ED-1D95-4D70-973E-7BB86B404252}" presName="tx1" presStyleLbl="revTx" presStyleIdx="8" presStyleCnt="10"/>
      <dgm:spPr/>
    </dgm:pt>
    <dgm:pt modelId="{239C97F5-57FC-47E6-9F59-7DB6B26B848F}" type="pres">
      <dgm:prSet presAssocID="{55E058ED-1D95-4D70-973E-7BB86B404252}" presName="vert1" presStyleCnt="0"/>
      <dgm:spPr/>
    </dgm:pt>
    <dgm:pt modelId="{1C4B6150-5AEE-4A5D-B18E-ED1794E12EFE}" type="pres">
      <dgm:prSet presAssocID="{4096B1FC-3F7D-4A9C-B990-720B156B95AB}" presName="thickLine" presStyleLbl="alignNode1" presStyleIdx="9" presStyleCnt="10"/>
      <dgm:spPr/>
    </dgm:pt>
    <dgm:pt modelId="{905BDB25-7D21-40E7-A111-6A0F2218970C}" type="pres">
      <dgm:prSet presAssocID="{4096B1FC-3F7D-4A9C-B990-720B156B95AB}" presName="horz1" presStyleCnt="0"/>
      <dgm:spPr/>
    </dgm:pt>
    <dgm:pt modelId="{8347A32E-BCC4-4A43-8615-3B1BD200980B}" type="pres">
      <dgm:prSet presAssocID="{4096B1FC-3F7D-4A9C-B990-720B156B95AB}" presName="tx1" presStyleLbl="revTx" presStyleIdx="9" presStyleCnt="10"/>
      <dgm:spPr/>
    </dgm:pt>
    <dgm:pt modelId="{B2066BE5-84B4-40B4-8AB3-7C02FD175210}" type="pres">
      <dgm:prSet presAssocID="{4096B1FC-3F7D-4A9C-B990-720B156B95AB}" presName="vert1" presStyleCnt="0"/>
      <dgm:spPr/>
    </dgm:pt>
  </dgm:ptLst>
  <dgm:cxnLst>
    <dgm:cxn modelId="{818C5311-A8F0-4EB7-825F-CB1EC5D9B667}" srcId="{A910C5A4-273B-4563-BC5A-80738A6F579D}" destId="{55E058ED-1D95-4D70-973E-7BB86B404252}" srcOrd="8" destOrd="0" parTransId="{167046AB-1075-46DB-A974-643CE03B9BEF}" sibTransId="{C80A8475-D6D6-480B-8FA3-6F248DB199EB}"/>
    <dgm:cxn modelId="{57436B13-944A-478E-8CD2-D91FD9E55F23}" srcId="{A910C5A4-273B-4563-BC5A-80738A6F579D}" destId="{5A34A4AA-C5CD-43B2-889B-906B67413D55}" srcOrd="5" destOrd="0" parTransId="{4BB68F59-1981-4898-BA07-F2D86214FA79}" sibTransId="{ED5B2EB4-3F11-40DC-9318-32519A12189D}"/>
    <dgm:cxn modelId="{B5A67615-B772-4BE3-B874-617488F7008E}" srcId="{A910C5A4-273B-4563-BC5A-80738A6F579D}" destId="{7F477A25-DCDC-4990-B346-166CA98D6DBE}" srcOrd="7" destOrd="0" parTransId="{DBA5800E-9F7C-47F1-9C6F-AD1A65C99798}" sibTransId="{78F88DB0-988D-4004-8F72-A0F619875768}"/>
    <dgm:cxn modelId="{CD8AEF33-33D8-4B46-A711-EF3601143518}" type="presOf" srcId="{A910C5A4-273B-4563-BC5A-80738A6F579D}" destId="{573C2BE3-BC55-4280-A11E-69628F224FA8}" srcOrd="0" destOrd="0" presId="urn:microsoft.com/office/officeart/2008/layout/LinedList"/>
    <dgm:cxn modelId="{A9B8215D-889F-400C-A799-DBBC41EC88D3}" type="presOf" srcId="{4096B1FC-3F7D-4A9C-B990-720B156B95AB}" destId="{8347A32E-BCC4-4A43-8615-3B1BD200980B}" srcOrd="0" destOrd="0" presId="urn:microsoft.com/office/officeart/2008/layout/LinedList"/>
    <dgm:cxn modelId="{2D03D148-B868-4EE3-B54F-EF9FC18D8C55}" srcId="{A910C5A4-273B-4563-BC5A-80738A6F579D}" destId="{65C57E36-9C24-4D05-B28D-50CBF4DD3C3E}" srcOrd="0" destOrd="0" parTransId="{6CD4AABF-5119-4DA1-AAE2-992FB500391E}" sibTransId="{89186088-D108-4977-92F1-934D15F0627A}"/>
    <dgm:cxn modelId="{193AE96D-4EAC-40B4-9EBD-41DD545B49C2}" srcId="{A910C5A4-273B-4563-BC5A-80738A6F579D}" destId="{5441611E-DFC3-4CAE-9449-2CD983966DC9}" srcOrd="1" destOrd="0" parTransId="{F691DE26-FF93-486A-87BF-F0EDBF581B62}" sibTransId="{6E4E7B9B-3689-45D0-AB8F-5E5D2ABAF92D}"/>
    <dgm:cxn modelId="{99DD0E6E-5D6F-4E93-B7F2-29D7DBF90FC8}" srcId="{A910C5A4-273B-4563-BC5A-80738A6F579D}" destId="{A3DF4446-A140-416D-A380-6F7DCF466142}" srcOrd="4" destOrd="0" parTransId="{0FEDEA3A-2D1A-486C-8EE4-C8AC35CABDBD}" sibTransId="{32A85C11-998A-4950-B3BF-94F68D035C0F}"/>
    <dgm:cxn modelId="{C50DCB85-D3B3-4169-A41D-C356EFEC895A}" srcId="{A910C5A4-273B-4563-BC5A-80738A6F579D}" destId="{9C8283A6-7C3C-423C-AAC5-77F035286947}" srcOrd="6" destOrd="0" parTransId="{7AF47223-F895-443C-9310-41FD7949B001}" sibTransId="{79A67CB8-B149-4257-BFCB-A2C4B2B36E5C}"/>
    <dgm:cxn modelId="{AE562F9C-23E5-4078-965F-CFBAA3ABD01E}" srcId="{A910C5A4-273B-4563-BC5A-80738A6F579D}" destId="{13D11DDF-A6E2-4F43-8FB4-BF75A6E1B1E7}" srcOrd="3" destOrd="0" parTransId="{F178DC78-7A51-43C5-87C2-458599B665F7}" sibTransId="{DA4749FB-B965-4238-89EE-00CFD8EB67F6}"/>
    <dgm:cxn modelId="{59EF109E-C568-43F2-AC4C-E258153DCBB8}" type="presOf" srcId="{5441611E-DFC3-4CAE-9449-2CD983966DC9}" destId="{30FA89A1-8473-49CB-8776-8BF27DEF6FE5}" srcOrd="0" destOrd="0" presId="urn:microsoft.com/office/officeart/2008/layout/LinedList"/>
    <dgm:cxn modelId="{595758A0-F10C-4A73-A53B-BE5A5BAA3F1C}" srcId="{A910C5A4-273B-4563-BC5A-80738A6F579D}" destId="{4096B1FC-3F7D-4A9C-B990-720B156B95AB}" srcOrd="9" destOrd="0" parTransId="{96A00AFC-ACFB-4B24-BF79-635CF53818B6}" sibTransId="{1B187B6D-F05D-4077-9E65-43007D704F9F}"/>
    <dgm:cxn modelId="{DA15BFAB-AA8C-4E7E-A478-4BCF6D5C6C5B}" type="presOf" srcId="{A3DF4446-A140-416D-A380-6F7DCF466142}" destId="{A8F49BC5-4AC8-48D5-BF7C-9B6C8CC26062}" srcOrd="0" destOrd="0" presId="urn:microsoft.com/office/officeart/2008/layout/LinedList"/>
    <dgm:cxn modelId="{8E8B3FB1-252C-4991-AEAA-C60436B72E47}" type="presOf" srcId="{5A34A4AA-C5CD-43B2-889B-906B67413D55}" destId="{01CFD02A-91F0-4916-AE4E-BE4FB079E05B}" srcOrd="0" destOrd="0" presId="urn:microsoft.com/office/officeart/2008/layout/LinedList"/>
    <dgm:cxn modelId="{E047D1C9-57C1-43D8-AA48-5CF07FBC0424}" type="presOf" srcId="{13D11DDF-A6E2-4F43-8FB4-BF75A6E1B1E7}" destId="{26CE0638-20EA-4910-9334-4F0C8CCE9CAE}" srcOrd="0" destOrd="0" presId="urn:microsoft.com/office/officeart/2008/layout/LinedList"/>
    <dgm:cxn modelId="{61560BCF-92EE-4CD3-A114-35BA2A5E6E8F}" srcId="{A910C5A4-273B-4563-BC5A-80738A6F579D}" destId="{A92CF4BE-6795-4297-99FF-B7532F67524D}" srcOrd="2" destOrd="0" parTransId="{E466B6C0-86CF-4F15-9088-05D85D4903EF}" sibTransId="{70ACB9D2-2BB7-4653-8CD1-F6FAA344DC35}"/>
    <dgm:cxn modelId="{41A12CD3-3360-418C-ABDE-C6D37D0F571F}" type="presOf" srcId="{7F477A25-DCDC-4990-B346-166CA98D6DBE}" destId="{AAC37DB9-3107-44C1-8302-32526E7B4F18}" srcOrd="0" destOrd="0" presId="urn:microsoft.com/office/officeart/2008/layout/LinedList"/>
    <dgm:cxn modelId="{8F898BE9-7332-4C1D-ABA8-768B9A508211}" type="presOf" srcId="{55E058ED-1D95-4D70-973E-7BB86B404252}" destId="{0DAB79EE-B1F8-4C37-912E-51A8A25244B9}" srcOrd="0" destOrd="0" presId="urn:microsoft.com/office/officeart/2008/layout/LinedList"/>
    <dgm:cxn modelId="{DA55D8E9-87C4-4239-B32F-9D6C3A91F01A}" type="presOf" srcId="{A92CF4BE-6795-4297-99FF-B7532F67524D}" destId="{11ADF7BF-B43E-43E5-9015-41030C5F6D94}" srcOrd="0" destOrd="0" presId="urn:microsoft.com/office/officeart/2008/layout/LinedList"/>
    <dgm:cxn modelId="{F87E51F2-0AD3-4FF2-9BE6-3CF9B60B4AFA}" type="presOf" srcId="{65C57E36-9C24-4D05-B28D-50CBF4DD3C3E}" destId="{5CC5EEF1-2CB7-472E-901A-43FDB9758724}" srcOrd="0" destOrd="0" presId="urn:microsoft.com/office/officeart/2008/layout/LinedList"/>
    <dgm:cxn modelId="{AC4C08F6-76A7-4B5A-BEFB-550172A5B3DA}" type="presOf" srcId="{9C8283A6-7C3C-423C-AAC5-77F035286947}" destId="{15188DE6-7521-47D5-B8E4-F6CAE09AA9AC}" srcOrd="0" destOrd="0" presId="urn:microsoft.com/office/officeart/2008/layout/LinedList"/>
    <dgm:cxn modelId="{0BACC3FB-9150-4E65-B0B6-BAEA58E00B91}" type="presParOf" srcId="{573C2BE3-BC55-4280-A11E-69628F224FA8}" destId="{3162544C-E870-46F7-A1B8-C29C1578F925}" srcOrd="0" destOrd="0" presId="urn:microsoft.com/office/officeart/2008/layout/LinedList"/>
    <dgm:cxn modelId="{611D173F-BC9A-468D-940A-B07E3F428FBF}" type="presParOf" srcId="{573C2BE3-BC55-4280-A11E-69628F224FA8}" destId="{B802206C-A8C8-4135-9ED9-0A803BC6485B}" srcOrd="1" destOrd="0" presId="urn:microsoft.com/office/officeart/2008/layout/LinedList"/>
    <dgm:cxn modelId="{07B5A26C-583E-456D-88A4-F62450EC9502}" type="presParOf" srcId="{B802206C-A8C8-4135-9ED9-0A803BC6485B}" destId="{5CC5EEF1-2CB7-472E-901A-43FDB9758724}" srcOrd="0" destOrd="0" presId="urn:microsoft.com/office/officeart/2008/layout/LinedList"/>
    <dgm:cxn modelId="{140DE54C-176F-4026-80BD-08B0C5EF0D3E}" type="presParOf" srcId="{B802206C-A8C8-4135-9ED9-0A803BC6485B}" destId="{56580331-EFA7-40A4-8C22-1C2F5D13115C}" srcOrd="1" destOrd="0" presId="urn:microsoft.com/office/officeart/2008/layout/LinedList"/>
    <dgm:cxn modelId="{601EBA45-4DF6-4B1B-9658-4F38F26AC675}" type="presParOf" srcId="{573C2BE3-BC55-4280-A11E-69628F224FA8}" destId="{C837FB5F-FBC7-40C0-82D1-44B01AC1E1A1}" srcOrd="2" destOrd="0" presId="urn:microsoft.com/office/officeart/2008/layout/LinedList"/>
    <dgm:cxn modelId="{09305297-69CE-4846-80D0-6132978F91F2}" type="presParOf" srcId="{573C2BE3-BC55-4280-A11E-69628F224FA8}" destId="{2FD9CF8C-E1AC-4711-B63D-EA91B5565145}" srcOrd="3" destOrd="0" presId="urn:microsoft.com/office/officeart/2008/layout/LinedList"/>
    <dgm:cxn modelId="{DBFE38CA-947B-45D9-8C3E-BCB83E2733CB}" type="presParOf" srcId="{2FD9CF8C-E1AC-4711-B63D-EA91B5565145}" destId="{30FA89A1-8473-49CB-8776-8BF27DEF6FE5}" srcOrd="0" destOrd="0" presId="urn:microsoft.com/office/officeart/2008/layout/LinedList"/>
    <dgm:cxn modelId="{CE80888A-FEF8-42A0-91ED-2AA879E3FCA1}" type="presParOf" srcId="{2FD9CF8C-E1AC-4711-B63D-EA91B5565145}" destId="{DF4EDBAA-755F-4D4F-86E2-D90BA8530EFC}" srcOrd="1" destOrd="0" presId="urn:microsoft.com/office/officeart/2008/layout/LinedList"/>
    <dgm:cxn modelId="{7A9C85AE-4EF0-4647-9DC5-5D8DC348355B}" type="presParOf" srcId="{573C2BE3-BC55-4280-A11E-69628F224FA8}" destId="{472889F9-6A16-4EF9-9880-9F8A9B8C2A32}" srcOrd="4" destOrd="0" presId="urn:microsoft.com/office/officeart/2008/layout/LinedList"/>
    <dgm:cxn modelId="{D972C80A-7D5E-43A3-98D6-3EB71C5B4E4D}" type="presParOf" srcId="{573C2BE3-BC55-4280-A11E-69628F224FA8}" destId="{153B8068-F456-459F-863A-84138C85175F}" srcOrd="5" destOrd="0" presId="urn:microsoft.com/office/officeart/2008/layout/LinedList"/>
    <dgm:cxn modelId="{E3D9AF9F-6384-45CA-BDFE-D122DC37D810}" type="presParOf" srcId="{153B8068-F456-459F-863A-84138C85175F}" destId="{11ADF7BF-B43E-43E5-9015-41030C5F6D94}" srcOrd="0" destOrd="0" presId="urn:microsoft.com/office/officeart/2008/layout/LinedList"/>
    <dgm:cxn modelId="{C0AC9645-3508-48DF-A38C-DE4BD938609F}" type="presParOf" srcId="{153B8068-F456-459F-863A-84138C85175F}" destId="{B76F5DAF-480E-4C20-8A02-FD9DF71E8FB0}" srcOrd="1" destOrd="0" presId="urn:microsoft.com/office/officeart/2008/layout/LinedList"/>
    <dgm:cxn modelId="{C677D635-02CE-4CAE-8E88-A80E9DB2D49F}" type="presParOf" srcId="{573C2BE3-BC55-4280-A11E-69628F224FA8}" destId="{27CB1EC6-467B-4B09-A92E-53EE92256648}" srcOrd="6" destOrd="0" presId="urn:microsoft.com/office/officeart/2008/layout/LinedList"/>
    <dgm:cxn modelId="{9A9195AC-3E9B-4F40-9F5C-3EFE3BF1A242}" type="presParOf" srcId="{573C2BE3-BC55-4280-A11E-69628F224FA8}" destId="{1A537D2A-C4C7-488F-A292-9849CB01342D}" srcOrd="7" destOrd="0" presId="urn:microsoft.com/office/officeart/2008/layout/LinedList"/>
    <dgm:cxn modelId="{880DAAF9-33EF-42BA-BBA4-C1E94AEF2A32}" type="presParOf" srcId="{1A537D2A-C4C7-488F-A292-9849CB01342D}" destId="{26CE0638-20EA-4910-9334-4F0C8CCE9CAE}" srcOrd="0" destOrd="0" presId="urn:microsoft.com/office/officeart/2008/layout/LinedList"/>
    <dgm:cxn modelId="{79E15A07-13F3-4F53-820A-2A2886789111}" type="presParOf" srcId="{1A537D2A-C4C7-488F-A292-9849CB01342D}" destId="{88065A47-3DD1-4643-943E-35DDCDB9CC30}" srcOrd="1" destOrd="0" presId="urn:microsoft.com/office/officeart/2008/layout/LinedList"/>
    <dgm:cxn modelId="{5EB39B4F-9EF8-4E2B-A27B-CDF981F6254F}" type="presParOf" srcId="{573C2BE3-BC55-4280-A11E-69628F224FA8}" destId="{CC82D761-E387-4FCB-9B10-7B1696390474}" srcOrd="8" destOrd="0" presId="urn:microsoft.com/office/officeart/2008/layout/LinedList"/>
    <dgm:cxn modelId="{2A4A5AC8-D8EA-401F-BB25-2E0FDBBF2B70}" type="presParOf" srcId="{573C2BE3-BC55-4280-A11E-69628F224FA8}" destId="{E2435231-DE1E-458C-A581-893143F3DD00}" srcOrd="9" destOrd="0" presId="urn:microsoft.com/office/officeart/2008/layout/LinedList"/>
    <dgm:cxn modelId="{C830EB72-7669-4CED-857A-333413798B9F}" type="presParOf" srcId="{E2435231-DE1E-458C-A581-893143F3DD00}" destId="{A8F49BC5-4AC8-48D5-BF7C-9B6C8CC26062}" srcOrd="0" destOrd="0" presId="urn:microsoft.com/office/officeart/2008/layout/LinedList"/>
    <dgm:cxn modelId="{1335F1E8-C56B-4174-AB0E-4F1CCCFEFD9B}" type="presParOf" srcId="{E2435231-DE1E-458C-A581-893143F3DD00}" destId="{6303B4B1-81E9-488A-911B-D7DD6347B9A2}" srcOrd="1" destOrd="0" presId="urn:microsoft.com/office/officeart/2008/layout/LinedList"/>
    <dgm:cxn modelId="{5C3DD7F7-9B74-4110-81F6-5EFF486C4539}" type="presParOf" srcId="{573C2BE3-BC55-4280-A11E-69628F224FA8}" destId="{041EA987-962E-44B5-A6AA-559891DDA099}" srcOrd="10" destOrd="0" presId="urn:microsoft.com/office/officeart/2008/layout/LinedList"/>
    <dgm:cxn modelId="{FDE13234-9945-46EC-B9B7-4B373B926992}" type="presParOf" srcId="{573C2BE3-BC55-4280-A11E-69628F224FA8}" destId="{304EF31D-2883-4BE4-9042-51D87BB0CDB4}" srcOrd="11" destOrd="0" presId="urn:microsoft.com/office/officeart/2008/layout/LinedList"/>
    <dgm:cxn modelId="{F60A2A84-2373-47E9-9A9C-E4C7B1C5368A}" type="presParOf" srcId="{304EF31D-2883-4BE4-9042-51D87BB0CDB4}" destId="{01CFD02A-91F0-4916-AE4E-BE4FB079E05B}" srcOrd="0" destOrd="0" presId="urn:microsoft.com/office/officeart/2008/layout/LinedList"/>
    <dgm:cxn modelId="{8A041285-A8FB-4B6F-929F-F8E24D010309}" type="presParOf" srcId="{304EF31D-2883-4BE4-9042-51D87BB0CDB4}" destId="{2835451F-608E-44BF-A06D-B9776D811785}" srcOrd="1" destOrd="0" presId="urn:microsoft.com/office/officeart/2008/layout/LinedList"/>
    <dgm:cxn modelId="{043AB39A-E84D-43C7-A7B8-582067A699D8}" type="presParOf" srcId="{573C2BE3-BC55-4280-A11E-69628F224FA8}" destId="{A444AA8D-88C2-4AD7-B498-F196176E7E70}" srcOrd="12" destOrd="0" presId="urn:microsoft.com/office/officeart/2008/layout/LinedList"/>
    <dgm:cxn modelId="{C970801F-CC19-443C-AF9E-031CD3004BB9}" type="presParOf" srcId="{573C2BE3-BC55-4280-A11E-69628F224FA8}" destId="{D15D3F88-742A-4130-BAE2-7D71FF3A2483}" srcOrd="13" destOrd="0" presId="urn:microsoft.com/office/officeart/2008/layout/LinedList"/>
    <dgm:cxn modelId="{4E3EB50F-464B-4226-8573-0970D5C3637B}" type="presParOf" srcId="{D15D3F88-742A-4130-BAE2-7D71FF3A2483}" destId="{15188DE6-7521-47D5-B8E4-F6CAE09AA9AC}" srcOrd="0" destOrd="0" presId="urn:microsoft.com/office/officeart/2008/layout/LinedList"/>
    <dgm:cxn modelId="{FB512136-D234-48BF-A139-03A966E57CB3}" type="presParOf" srcId="{D15D3F88-742A-4130-BAE2-7D71FF3A2483}" destId="{96EDFEB7-10D3-471D-9A4A-78F71AAAC86E}" srcOrd="1" destOrd="0" presId="urn:microsoft.com/office/officeart/2008/layout/LinedList"/>
    <dgm:cxn modelId="{E4308D96-65C7-456A-A05D-0B00C24B61A0}" type="presParOf" srcId="{573C2BE3-BC55-4280-A11E-69628F224FA8}" destId="{CEA839B5-4EA3-4267-ABF1-21C3F78AF24F}" srcOrd="14" destOrd="0" presId="urn:microsoft.com/office/officeart/2008/layout/LinedList"/>
    <dgm:cxn modelId="{7AFDE28B-0D0A-4868-965B-0ECCBDE235AA}" type="presParOf" srcId="{573C2BE3-BC55-4280-A11E-69628F224FA8}" destId="{BA5661C6-138D-4ADB-B670-A345C96D064E}" srcOrd="15" destOrd="0" presId="urn:microsoft.com/office/officeart/2008/layout/LinedList"/>
    <dgm:cxn modelId="{5D9B2EDE-2A39-48DC-9A1A-601C19831344}" type="presParOf" srcId="{BA5661C6-138D-4ADB-B670-A345C96D064E}" destId="{AAC37DB9-3107-44C1-8302-32526E7B4F18}" srcOrd="0" destOrd="0" presId="urn:microsoft.com/office/officeart/2008/layout/LinedList"/>
    <dgm:cxn modelId="{7838DAC8-290A-44BC-9AC7-34CA95024980}" type="presParOf" srcId="{BA5661C6-138D-4ADB-B670-A345C96D064E}" destId="{253177EF-5BA9-4889-BDE2-3EB99B756161}" srcOrd="1" destOrd="0" presId="urn:microsoft.com/office/officeart/2008/layout/LinedList"/>
    <dgm:cxn modelId="{A02A4123-87EB-47EC-A0F1-A882CDCBC06C}" type="presParOf" srcId="{573C2BE3-BC55-4280-A11E-69628F224FA8}" destId="{E2884C08-3C0C-4EED-A5A2-B9F6C6A8289A}" srcOrd="16" destOrd="0" presId="urn:microsoft.com/office/officeart/2008/layout/LinedList"/>
    <dgm:cxn modelId="{395B1249-6E83-493B-A117-62DB689832BE}" type="presParOf" srcId="{573C2BE3-BC55-4280-A11E-69628F224FA8}" destId="{935E5AE5-A00C-4A04-B3A3-79B664E1D991}" srcOrd="17" destOrd="0" presId="urn:microsoft.com/office/officeart/2008/layout/LinedList"/>
    <dgm:cxn modelId="{1C0E0AFE-83CB-4130-8453-CC635FC385C5}" type="presParOf" srcId="{935E5AE5-A00C-4A04-B3A3-79B664E1D991}" destId="{0DAB79EE-B1F8-4C37-912E-51A8A25244B9}" srcOrd="0" destOrd="0" presId="urn:microsoft.com/office/officeart/2008/layout/LinedList"/>
    <dgm:cxn modelId="{D3707323-7400-4124-9ECE-8C2ED8BB1144}" type="presParOf" srcId="{935E5AE5-A00C-4A04-B3A3-79B664E1D991}" destId="{239C97F5-57FC-47E6-9F59-7DB6B26B848F}" srcOrd="1" destOrd="0" presId="urn:microsoft.com/office/officeart/2008/layout/LinedList"/>
    <dgm:cxn modelId="{256DEA83-8326-4E35-A059-F758AA3F715B}" type="presParOf" srcId="{573C2BE3-BC55-4280-A11E-69628F224FA8}" destId="{1C4B6150-5AEE-4A5D-B18E-ED1794E12EFE}" srcOrd="18" destOrd="0" presId="urn:microsoft.com/office/officeart/2008/layout/LinedList"/>
    <dgm:cxn modelId="{F2460222-C6FC-4EE1-807C-5CFFDD94F277}" type="presParOf" srcId="{573C2BE3-BC55-4280-A11E-69628F224FA8}" destId="{905BDB25-7D21-40E7-A111-6A0F2218970C}" srcOrd="19" destOrd="0" presId="urn:microsoft.com/office/officeart/2008/layout/LinedList"/>
    <dgm:cxn modelId="{6BB303F2-31AA-4267-86A5-A41747ADD6E6}" type="presParOf" srcId="{905BDB25-7D21-40E7-A111-6A0F2218970C}" destId="{8347A32E-BCC4-4A43-8615-3B1BD200980B}" srcOrd="0" destOrd="0" presId="urn:microsoft.com/office/officeart/2008/layout/LinedList"/>
    <dgm:cxn modelId="{BDDB41AF-7929-46EE-9CF5-5A478102AF68}" type="presParOf" srcId="{905BDB25-7D21-40E7-A111-6A0F2218970C}" destId="{B2066BE5-84B4-40B4-8AB3-7C02FD1752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A54C-26F2-42E0-B8CA-2766D49FCAE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B9D4ED-168C-41C6-BF19-E15406E41A4F}">
      <dgm:prSet/>
      <dgm:spPr/>
      <dgm:t>
        <a:bodyPr/>
        <a:lstStyle/>
        <a:p>
          <a:r>
            <a:rPr lang="en-US" b="1" dirty="0"/>
            <a:t>composite:</a:t>
          </a:r>
          <a:r>
            <a:rPr lang="en-US" dirty="0"/>
            <a:t> an object that is either an individual item or a collection of many items</a:t>
          </a:r>
        </a:p>
      </dgm:t>
    </dgm:pt>
    <dgm:pt modelId="{0210B669-0335-4B0C-B794-D0B01BC63832}" type="parTrans" cxnId="{FCE40D68-CC8E-4711-A0D5-3531AFEEE983}">
      <dgm:prSet/>
      <dgm:spPr/>
      <dgm:t>
        <a:bodyPr/>
        <a:lstStyle/>
        <a:p>
          <a:endParaRPr lang="en-US"/>
        </a:p>
      </dgm:t>
    </dgm:pt>
    <dgm:pt modelId="{0A645D8B-0A71-470B-92EC-E63C677867F0}" type="sibTrans" cxnId="{FCE40D68-CC8E-4711-A0D5-3531AFEEE983}">
      <dgm:prSet/>
      <dgm:spPr/>
      <dgm:t>
        <a:bodyPr/>
        <a:lstStyle/>
        <a:p>
          <a:endParaRPr lang="en-US"/>
        </a:p>
      </dgm:t>
    </dgm:pt>
    <dgm:pt modelId="{AC521713-A870-4A7B-835F-75427FC5F2AC}">
      <dgm:prSet/>
      <dgm:spPr/>
      <dgm:t>
        <a:bodyPr/>
        <a:lstStyle/>
        <a:p>
          <a:r>
            <a:rPr lang="en-US" dirty="0"/>
            <a:t>composite objects can be composed of individual items or of other composites</a:t>
          </a:r>
        </a:p>
      </dgm:t>
    </dgm:pt>
    <dgm:pt modelId="{39A648D8-45C7-4B1F-B413-A346D0A2897C}" type="parTrans" cxnId="{578B8AAF-2BDF-42E6-B378-CDED49813457}">
      <dgm:prSet/>
      <dgm:spPr/>
      <dgm:t>
        <a:bodyPr/>
        <a:lstStyle/>
        <a:p>
          <a:endParaRPr lang="en-US"/>
        </a:p>
      </dgm:t>
    </dgm:pt>
    <dgm:pt modelId="{B5C74C80-34EF-4ADD-93FD-09681BC70997}" type="sibTrans" cxnId="{578B8AAF-2BDF-42E6-B378-CDED49813457}">
      <dgm:prSet/>
      <dgm:spPr/>
      <dgm:t>
        <a:bodyPr/>
        <a:lstStyle/>
        <a:p>
          <a:endParaRPr lang="en-US"/>
        </a:p>
      </dgm:t>
    </dgm:pt>
    <dgm:pt modelId="{54666C5F-79AB-4F76-AB4B-27CA960B4FFF}">
      <dgm:prSet/>
      <dgm:spPr/>
      <dgm:t>
        <a:bodyPr/>
        <a:lstStyle/>
        <a:p>
          <a:r>
            <a:rPr lang="en-US"/>
            <a:t>recursive definition: objects that can hold themselves</a:t>
          </a:r>
        </a:p>
      </dgm:t>
    </dgm:pt>
    <dgm:pt modelId="{C35D95B6-DB1E-4F58-87F0-2E408EA80AF4}" type="parTrans" cxnId="{E350170F-22BB-4E3A-A96A-208F8C2337DD}">
      <dgm:prSet/>
      <dgm:spPr/>
      <dgm:t>
        <a:bodyPr/>
        <a:lstStyle/>
        <a:p>
          <a:endParaRPr lang="en-US"/>
        </a:p>
      </dgm:t>
    </dgm:pt>
    <dgm:pt modelId="{22B2D897-6FCE-4A9A-850A-466E372EB9C1}" type="sibTrans" cxnId="{E350170F-22BB-4E3A-A96A-208F8C2337DD}">
      <dgm:prSet/>
      <dgm:spPr/>
      <dgm:t>
        <a:bodyPr/>
        <a:lstStyle/>
        <a:p>
          <a:endParaRPr lang="en-US"/>
        </a:p>
      </dgm:t>
    </dgm:pt>
    <dgm:pt modelId="{23F5851E-8D81-43E8-8DC0-369B4096C845}">
      <dgm:prSet/>
      <dgm:spPr/>
      <dgm:t>
        <a:bodyPr/>
        <a:lstStyle/>
        <a:p>
          <a:r>
            <a:rPr lang="en-US"/>
            <a:t>often leads to a tree structure of leaves and nodes:</a:t>
          </a:r>
        </a:p>
      </dgm:t>
    </dgm:pt>
    <dgm:pt modelId="{DF3220CF-F162-40DA-8066-E6589423D940}" type="parTrans" cxnId="{CC5E9D5B-3FFC-479E-BF16-87E212E54CC3}">
      <dgm:prSet/>
      <dgm:spPr/>
      <dgm:t>
        <a:bodyPr/>
        <a:lstStyle/>
        <a:p>
          <a:endParaRPr lang="en-US"/>
        </a:p>
      </dgm:t>
    </dgm:pt>
    <dgm:pt modelId="{FABCD1E7-BECE-4A39-86ED-CAF4794A85AB}" type="sibTrans" cxnId="{CC5E9D5B-3FFC-479E-BF16-87E212E54CC3}">
      <dgm:prSet/>
      <dgm:spPr/>
      <dgm:t>
        <a:bodyPr/>
        <a:lstStyle/>
        <a:p>
          <a:endParaRPr lang="en-US"/>
        </a:p>
      </dgm:t>
    </dgm:pt>
    <dgm:pt modelId="{38C41FF5-C527-4864-8401-CE3998DF19D0}">
      <dgm:prSet/>
      <dgm:spPr/>
      <dgm:t>
        <a:bodyPr/>
        <a:lstStyle/>
        <a:p>
          <a:r>
            <a:rPr lang="en-US" b="1" dirty="0"/>
            <a:t>&lt;node&gt;</a:t>
          </a:r>
          <a:r>
            <a:rPr lang="en-US" dirty="0"/>
            <a:t>	::= </a:t>
          </a:r>
          <a:r>
            <a:rPr lang="en-US" b="1" dirty="0"/>
            <a:t>&lt;</a:t>
          </a:r>
          <a:r>
            <a:rPr lang="en-US" b="1" dirty="0" err="1"/>
            <a:t>leafnode</a:t>
          </a:r>
          <a:r>
            <a:rPr lang="en-US" b="1" dirty="0"/>
            <a:t>&gt;</a:t>
          </a:r>
          <a:r>
            <a:rPr lang="en-US" dirty="0"/>
            <a:t> | </a:t>
          </a:r>
          <a:r>
            <a:rPr lang="en-US" b="1" dirty="0"/>
            <a:t>&lt;</a:t>
          </a:r>
          <a:r>
            <a:rPr lang="en-US" b="1" dirty="0" err="1"/>
            <a:t>compositenode</a:t>
          </a:r>
          <a:r>
            <a:rPr lang="en-US" b="1" dirty="0"/>
            <a:t>&gt;</a:t>
          </a:r>
          <a:endParaRPr lang="en-US" dirty="0"/>
        </a:p>
      </dgm:t>
    </dgm:pt>
    <dgm:pt modelId="{637F6E10-BE3D-48A1-80CC-0980B805FAA0}" type="parTrans" cxnId="{D7AFECB7-1D81-42D2-96EB-63A04D9B1A72}">
      <dgm:prSet/>
      <dgm:spPr/>
      <dgm:t>
        <a:bodyPr/>
        <a:lstStyle/>
        <a:p>
          <a:endParaRPr lang="en-US"/>
        </a:p>
      </dgm:t>
    </dgm:pt>
    <dgm:pt modelId="{DD361BB1-5308-441B-90E4-691142C277FC}" type="sibTrans" cxnId="{D7AFECB7-1D81-42D2-96EB-63A04D9B1A72}">
      <dgm:prSet/>
      <dgm:spPr/>
      <dgm:t>
        <a:bodyPr/>
        <a:lstStyle/>
        <a:p>
          <a:endParaRPr lang="en-US"/>
        </a:p>
      </dgm:t>
    </dgm:pt>
    <dgm:pt modelId="{228FF24A-346E-4A79-BCBA-A7764E6EEA38}">
      <dgm:prSet/>
      <dgm:spPr/>
      <dgm:t>
        <a:bodyPr/>
        <a:lstStyle/>
        <a:p>
          <a:r>
            <a:rPr lang="en-US" b="1" dirty="0"/>
            <a:t>&lt;</a:t>
          </a:r>
          <a:r>
            <a:rPr lang="en-US" b="1" dirty="0" err="1"/>
            <a:t>compositenode</a:t>
          </a:r>
          <a:r>
            <a:rPr lang="en-US" b="1" dirty="0"/>
            <a:t>&gt;</a:t>
          </a:r>
          <a:r>
            <a:rPr lang="en-US" dirty="0"/>
            <a:t>	::= </a:t>
          </a:r>
          <a:r>
            <a:rPr lang="en-US" b="1" dirty="0"/>
            <a:t>&lt;node&gt;</a:t>
          </a:r>
          <a:r>
            <a:rPr lang="en-US" dirty="0"/>
            <a:t>*</a:t>
          </a:r>
        </a:p>
      </dgm:t>
    </dgm:pt>
    <dgm:pt modelId="{0B783BF8-6928-46FC-903D-685B70B600F8}" type="parTrans" cxnId="{DA1E0D32-C161-4D49-9A9F-F4FF5F42EFB1}">
      <dgm:prSet/>
      <dgm:spPr/>
      <dgm:t>
        <a:bodyPr/>
        <a:lstStyle/>
        <a:p>
          <a:endParaRPr lang="en-US"/>
        </a:p>
      </dgm:t>
    </dgm:pt>
    <dgm:pt modelId="{B29A91C5-89EA-492A-B72E-17DFFB31C997}" type="sibTrans" cxnId="{DA1E0D32-C161-4D49-9A9F-F4FF5F42EFB1}">
      <dgm:prSet/>
      <dgm:spPr/>
      <dgm:t>
        <a:bodyPr/>
        <a:lstStyle/>
        <a:p>
          <a:endParaRPr lang="en-US"/>
        </a:p>
      </dgm:t>
    </dgm:pt>
    <dgm:pt modelId="{D048D962-098E-4210-B49B-51C67DE3E98C}">
      <dgm:prSet/>
      <dgm:spPr/>
      <dgm:t>
        <a:bodyPr/>
        <a:lstStyle/>
        <a:p>
          <a:r>
            <a:rPr lang="en-US"/>
            <a:t>examples in Java: </a:t>
          </a:r>
        </a:p>
      </dgm:t>
    </dgm:pt>
    <dgm:pt modelId="{FBFD9441-4D18-4526-9E10-8B4116E1EA90}" type="parTrans" cxnId="{B51585AF-92ED-4EEB-80BE-55AA5ECA84AE}">
      <dgm:prSet/>
      <dgm:spPr/>
      <dgm:t>
        <a:bodyPr/>
        <a:lstStyle/>
        <a:p>
          <a:endParaRPr lang="en-US"/>
        </a:p>
      </dgm:t>
    </dgm:pt>
    <dgm:pt modelId="{0EB9F15C-4DE8-4236-92AF-A555F6BF8AD6}" type="sibTrans" cxnId="{B51585AF-92ED-4EEB-80BE-55AA5ECA84AE}">
      <dgm:prSet/>
      <dgm:spPr/>
      <dgm:t>
        <a:bodyPr/>
        <a:lstStyle/>
        <a:p>
          <a:endParaRPr lang="en-US"/>
        </a:p>
      </dgm:t>
    </dgm:pt>
    <dgm:pt modelId="{806C0AE7-00BC-4B04-9739-CBAD38853D5E}">
      <dgm:prSet/>
      <dgm:spPr/>
      <dgm:t>
        <a:bodyPr/>
        <a:lstStyle/>
        <a:p>
          <a:r>
            <a:rPr lang="en-US"/>
            <a:t>collections (a List of Lists)</a:t>
          </a:r>
        </a:p>
      </dgm:t>
    </dgm:pt>
    <dgm:pt modelId="{E0AF213E-390F-4CCF-BC1B-1647A463C306}" type="parTrans" cxnId="{7EC638E7-99B1-4ACB-A073-5ED4A95365DE}">
      <dgm:prSet/>
      <dgm:spPr/>
      <dgm:t>
        <a:bodyPr/>
        <a:lstStyle/>
        <a:p>
          <a:endParaRPr lang="en-US"/>
        </a:p>
      </dgm:t>
    </dgm:pt>
    <dgm:pt modelId="{77494045-C277-4327-9BAB-A7A81302FE2B}" type="sibTrans" cxnId="{7EC638E7-99B1-4ACB-A073-5ED4A95365DE}">
      <dgm:prSet/>
      <dgm:spPr/>
      <dgm:t>
        <a:bodyPr/>
        <a:lstStyle/>
        <a:p>
          <a:endParaRPr lang="en-US"/>
        </a:p>
      </dgm:t>
    </dgm:pt>
    <dgm:pt modelId="{466D288C-98FB-48FF-81C6-E85788508F0B}">
      <dgm:prSet/>
      <dgm:spPr/>
      <dgm:t>
        <a:bodyPr/>
        <a:lstStyle/>
        <a:p>
          <a:r>
            <a:rPr lang="en-US"/>
            <a:t>GUI layout (panels containing panels containing buttons, etc.)</a:t>
          </a:r>
        </a:p>
      </dgm:t>
    </dgm:pt>
    <dgm:pt modelId="{99417E06-5BF9-4922-BAAD-6CAE5FC68478}" type="parTrans" cxnId="{AECB92B9-BE6F-4C75-A4B0-FA6BE775767E}">
      <dgm:prSet/>
      <dgm:spPr/>
      <dgm:t>
        <a:bodyPr/>
        <a:lstStyle/>
        <a:p>
          <a:endParaRPr lang="en-US"/>
        </a:p>
      </dgm:t>
    </dgm:pt>
    <dgm:pt modelId="{31E1F771-CB3F-4EB0-8C04-5C033B5114D4}" type="sibTrans" cxnId="{AECB92B9-BE6F-4C75-A4B0-FA6BE775767E}">
      <dgm:prSet/>
      <dgm:spPr/>
      <dgm:t>
        <a:bodyPr/>
        <a:lstStyle/>
        <a:p>
          <a:endParaRPr lang="en-US"/>
        </a:p>
      </dgm:t>
    </dgm:pt>
    <dgm:pt modelId="{AAC5892D-D2F2-4098-822F-834A00D6690C}" type="pres">
      <dgm:prSet presAssocID="{3E4FA54C-26F2-42E0-B8CA-2766D49FCAED}" presName="linear" presStyleCnt="0">
        <dgm:presLayoutVars>
          <dgm:animLvl val="lvl"/>
          <dgm:resizeHandles val="exact"/>
        </dgm:presLayoutVars>
      </dgm:prSet>
      <dgm:spPr/>
    </dgm:pt>
    <dgm:pt modelId="{D3B2AF88-4B0A-4BD6-A653-5E85DF359CA4}" type="pres">
      <dgm:prSet presAssocID="{4CB9D4ED-168C-41C6-BF19-E15406E41A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7DA377-643C-4F92-9AF0-D43372FFBB10}" type="pres">
      <dgm:prSet presAssocID="{4CB9D4ED-168C-41C6-BF19-E15406E41A4F}" presName="childText" presStyleLbl="revTx" presStyleIdx="0" presStyleCnt="2">
        <dgm:presLayoutVars>
          <dgm:bulletEnabled val="1"/>
        </dgm:presLayoutVars>
      </dgm:prSet>
      <dgm:spPr/>
    </dgm:pt>
    <dgm:pt modelId="{82B726DC-C2B5-41FB-960B-7DB57C415CDC}" type="pres">
      <dgm:prSet presAssocID="{D048D962-098E-4210-B49B-51C67DE3E9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8C2400-4F15-4F67-917C-AFEDFFBE2653}" type="pres">
      <dgm:prSet presAssocID="{D048D962-098E-4210-B49B-51C67DE3E98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50170F-22BB-4E3A-A96A-208F8C2337DD}" srcId="{4CB9D4ED-168C-41C6-BF19-E15406E41A4F}" destId="{54666C5F-79AB-4F76-AB4B-27CA960B4FFF}" srcOrd="1" destOrd="0" parTransId="{C35D95B6-DB1E-4F58-87F0-2E408EA80AF4}" sibTransId="{22B2D897-6FCE-4A9A-850A-466E372EB9C1}"/>
    <dgm:cxn modelId="{86F45329-A165-4B50-ABC3-47E95B8069E9}" type="presOf" srcId="{228FF24A-346E-4A79-BCBA-A7764E6EEA38}" destId="{487DA377-643C-4F92-9AF0-D43372FFBB10}" srcOrd="0" destOrd="4" presId="urn:microsoft.com/office/officeart/2005/8/layout/vList2"/>
    <dgm:cxn modelId="{DA1E0D32-C161-4D49-9A9F-F4FF5F42EFB1}" srcId="{23F5851E-8D81-43E8-8DC0-369B4096C845}" destId="{228FF24A-346E-4A79-BCBA-A7764E6EEA38}" srcOrd="1" destOrd="0" parTransId="{0B783BF8-6928-46FC-903D-685B70B600F8}" sibTransId="{B29A91C5-89EA-492A-B72E-17DFFB31C997}"/>
    <dgm:cxn modelId="{0991903B-4651-4A7A-AC7A-6FF9A4630A0F}" type="presOf" srcId="{54666C5F-79AB-4F76-AB4B-27CA960B4FFF}" destId="{487DA377-643C-4F92-9AF0-D43372FFBB10}" srcOrd="0" destOrd="1" presId="urn:microsoft.com/office/officeart/2005/8/layout/vList2"/>
    <dgm:cxn modelId="{9FE8A33E-F631-4599-9863-8BA3967B0E3F}" type="presOf" srcId="{23F5851E-8D81-43E8-8DC0-369B4096C845}" destId="{487DA377-643C-4F92-9AF0-D43372FFBB10}" srcOrd="0" destOrd="2" presId="urn:microsoft.com/office/officeart/2005/8/layout/vList2"/>
    <dgm:cxn modelId="{CC5E9D5B-3FFC-479E-BF16-87E212E54CC3}" srcId="{4CB9D4ED-168C-41C6-BF19-E15406E41A4F}" destId="{23F5851E-8D81-43E8-8DC0-369B4096C845}" srcOrd="2" destOrd="0" parTransId="{DF3220CF-F162-40DA-8066-E6589423D940}" sibTransId="{FABCD1E7-BECE-4A39-86ED-CAF4794A85AB}"/>
    <dgm:cxn modelId="{FCE40D68-CC8E-4711-A0D5-3531AFEEE983}" srcId="{3E4FA54C-26F2-42E0-B8CA-2766D49FCAED}" destId="{4CB9D4ED-168C-41C6-BF19-E15406E41A4F}" srcOrd="0" destOrd="0" parTransId="{0210B669-0335-4B0C-B794-D0B01BC63832}" sibTransId="{0A645D8B-0A71-470B-92EC-E63C677867F0}"/>
    <dgm:cxn modelId="{F9C1484A-216E-4A5E-AC2C-C2C54ED2493A}" type="presOf" srcId="{38C41FF5-C527-4864-8401-CE3998DF19D0}" destId="{487DA377-643C-4F92-9AF0-D43372FFBB10}" srcOrd="0" destOrd="3" presId="urn:microsoft.com/office/officeart/2005/8/layout/vList2"/>
    <dgm:cxn modelId="{A53D7D4B-73A3-4C4F-8068-10F36D32E405}" type="presOf" srcId="{466D288C-98FB-48FF-81C6-E85788508F0B}" destId="{CB8C2400-4F15-4F67-917C-AFEDFFBE2653}" srcOrd="0" destOrd="1" presId="urn:microsoft.com/office/officeart/2005/8/layout/vList2"/>
    <dgm:cxn modelId="{9E2E978A-1B50-4DE1-B7DF-84C0B0B992AD}" type="presOf" srcId="{AC521713-A870-4A7B-835F-75427FC5F2AC}" destId="{487DA377-643C-4F92-9AF0-D43372FFBB10}" srcOrd="0" destOrd="0" presId="urn:microsoft.com/office/officeart/2005/8/layout/vList2"/>
    <dgm:cxn modelId="{91726B99-ED02-4CB5-99C2-8F157768BF4D}" type="presOf" srcId="{806C0AE7-00BC-4B04-9739-CBAD38853D5E}" destId="{CB8C2400-4F15-4F67-917C-AFEDFFBE2653}" srcOrd="0" destOrd="0" presId="urn:microsoft.com/office/officeart/2005/8/layout/vList2"/>
    <dgm:cxn modelId="{F30150A8-3BAE-4191-AFA0-2AFCF1AC7B36}" type="presOf" srcId="{4CB9D4ED-168C-41C6-BF19-E15406E41A4F}" destId="{D3B2AF88-4B0A-4BD6-A653-5E85DF359CA4}" srcOrd="0" destOrd="0" presId="urn:microsoft.com/office/officeart/2005/8/layout/vList2"/>
    <dgm:cxn modelId="{B51585AF-92ED-4EEB-80BE-55AA5ECA84AE}" srcId="{3E4FA54C-26F2-42E0-B8CA-2766D49FCAED}" destId="{D048D962-098E-4210-B49B-51C67DE3E98C}" srcOrd="1" destOrd="0" parTransId="{FBFD9441-4D18-4526-9E10-8B4116E1EA90}" sibTransId="{0EB9F15C-4DE8-4236-92AF-A555F6BF8AD6}"/>
    <dgm:cxn modelId="{578B8AAF-2BDF-42E6-B378-CDED49813457}" srcId="{4CB9D4ED-168C-41C6-BF19-E15406E41A4F}" destId="{AC521713-A870-4A7B-835F-75427FC5F2AC}" srcOrd="0" destOrd="0" parTransId="{39A648D8-45C7-4B1F-B413-A346D0A2897C}" sibTransId="{B5C74C80-34EF-4ADD-93FD-09681BC70997}"/>
    <dgm:cxn modelId="{D7AFECB7-1D81-42D2-96EB-63A04D9B1A72}" srcId="{23F5851E-8D81-43E8-8DC0-369B4096C845}" destId="{38C41FF5-C527-4864-8401-CE3998DF19D0}" srcOrd="0" destOrd="0" parTransId="{637F6E10-BE3D-48A1-80CC-0980B805FAA0}" sibTransId="{DD361BB1-5308-441B-90E4-691142C277FC}"/>
    <dgm:cxn modelId="{AECB92B9-BE6F-4C75-A4B0-FA6BE775767E}" srcId="{D048D962-098E-4210-B49B-51C67DE3E98C}" destId="{466D288C-98FB-48FF-81C6-E85788508F0B}" srcOrd="1" destOrd="0" parTransId="{99417E06-5BF9-4922-BAAD-6CAE5FC68478}" sibTransId="{31E1F771-CB3F-4EB0-8C04-5C033B5114D4}"/>
    <dgm:cxn modelId="{6A0891BF-8FDD-482A-B1EF-5BF6B1263235}" type="presOf" srcId="{3E4FA54C-26F2-42E0-B8CA-2766D49FCAED}" destId="{AAC5892D-D2F2-4098-822F-834A00D6690C}" srcOrd="0" destOrd="0" presId="urn:microsoft.com/office/officeart/2005/8/layout/vList2"/>
    <dgm:cxn modelId="{642DD6D4-BCB8-463A-968E-99ACA795E6D4}" type="presOf" srcId="{D048D962-098E-4210-B49B-51C67DE3E98C}" destId="{82B726DC-C2B5-41FB-960B-7DB57C415CDC}" srcOrd="0" destOrd="0" presId="urn:microsoft.com/office/officeart/2005/8/layout/vList2"/>
    <dgm:cxn modelId="{7EC638E7-99B1-4ACB-A073-5ED4A95365DE}" srcId="{D048D962-098E-4210-B49B-51C67DE3E98C}" destId="{806C0AE7-00BC-4B04-9739-CBAD38853D5E}" srcOrd="0" destOrd="0" parTransId="{E0AF213E-390F-4CCF-BC1B-1647A463C306}" sibTransId="{77494045-C277-4327-9BAB-A7A81302FE2B}"/>
    <dgm:cxn modelId="{590D5BD5-75D0-4282-A40F-A5F6439D4294}" type="presParOf" srcId="{AAC5892D-D2F2-4098-822F-834A00D6690C}" destId="{D3B2AF88-4B0A-4BD6-A653-5E85DF359CA4}" srcOrd="0" destOrd="0" presId="urn:microsoft.com/office/officeart/2005/8/layout/vList2"/>
    <dgm:cxn modelId="{F22ED9BD-3DF8-4165-8C80-A250FB26A7ED}" type="presParOf" srcId="{AAC5892D-D2F2-4098-822F-834A00D6690C}" destId="{487DA377-643C-4F92-9AF0-D43372FFBB10}" srcOrd="1" destOrd="0" presId="urn:microsoft.com/office/officeart/2005/8/layout/vList2"/>
    <dgm:cxn modelId="{678E8B0A-DDD4-436A-9308-08B2F08C4AB6}" type="presParOf" srcId="{AAC5892D-D2F2-4098-822F-834A00D6690C}" destId="{82B726DC-C2B5-41FB-960B-7DB57C415CDC}" srcOrd="2" destOrd="0" presId="urn:microsoft.com/office/officeart/2005/8/layout/vList2"/>
    <dgm:cxn modelId="{122B90AD-E2DB-432E-9A83-3582CC49C764}" type="presParOf" srcId="{AAC5892D-D2F2-4098-822F-834A00D6690C}" destId="{CB8C2400-4F15-4F67-917C-AFEDFFBE26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8A24E6-F39F-4476-8861-A834960EC76E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E4F6F2-FA83-4884-8FDB-4A137E1B0A97}">
      <dgm:prSet/>
      <dgm:spPr/>
      <dgm:t>
        <a:bodyPr/>
        <a:lstStyle/>
        <a:p>
          <a:r>
            <a:rPr lang="en-US"/>
            <a:t>public void addObserver(Observer o)</a:t>
          </a:r>
        </a:p>
      </dgm:t>
    </dgm:pt>
    <dgm:pt modelId="{16857905-0754-4BD2-B761-204B5E42A5D0}" type="parTrans" cxnId="{85E286D2-14BF-414E-9019-6E0E850E1C71}">
      <dgm:prSet/>
      <dgm:spPr/>
      <dgm:t>
        <a:bodyPr/>
        <a:lstStyle/>
        <a:p>
          <a:endParaRPr lang="en-US"/>
        </a:p>
      </dgm:t>
    </dgm:pt>
    <dgm:pt modelId="{543CD12F-BB34-48C4-ABBD-08AB889EC7D1}" type="sibTrans" cxnId="{85E286D2-14BF-414E-9019-6E0E850E1C71}">
      <dgm:prSet/>
      <dgm:spPr/>
      <dgm:t>
        <a:bodyPr/>
        <a:lstStyle/>
        <a:p>
          <a:endParaRPr lang="en-US"/>
        </a:p>
      </dgm:t>
    </dgm:pt>
    <dgm:pt modelId="{DD2742D9-34D5-4F23-B939-002088B8E0E2}">
      <dgm:prSet/>
      <dgm:spPr/>
      <dgm:t>
        <a:bodyPr/>
        <a:lstStyle/>
        <a:p>
          <a:r>
            <a:rPr lang="en-US"/>
            <a:t>public void deleteObserver(Observer o)</a:t>
          </a:r>
          <a:br>
            <a:rPr lang="en-US"/>
          </a:br>
          <a:r>
            <a:rPr lang="en-US"/>
            <a:t>Adds/removes o to/from the list of objects that will be notified (via their update method) when notifyObservers is called.</a:t>
          </a:r>
          <a:br>
            <a:rPr lang="en-US"/>
          </a:br>
          <a:endParaRPr lang="en-US"/>
        </a:p>
      </dgm:t>
    </dgm:pt>
    <dgm:pt modelId="{97D05D3C-324F-4D4F-8FBF-FDD8B918ED14}" type="parTrans" cxnId="{F7F64534-3ABF-4531-A636-B923E1D06A9C}">
      <dgm:prSet/>
      <dgm:spPr/>
      <dgm:t>
        <a:bodyPr/>
        <a:lstStyle/>
        <a:p>
          <a:endParaRPr lang="en-US"/>
        </a:p>
      </dgm:t>
    </dgm:pt>
    <dgm:pt modelId="{13596E4B-00AD-43D4-9712-1DDD10FED609}" type="sibTrans" cxnId="{F7F64534-3ABF-4531-A636-B923E1D06A9C}">
      <dgm:prSet/>
      <dgm:spPr/>
      <dgm:t>
        <a:bodyPr/>
        <a:lstStyle/>
        <a:p>
          <a:endParaRPr lang="en-US"/>
        </a:p>
      </dgm:t>
    </dgm:pt>
    <dgm:pt modelId="{7EE2DE59-2EFD-4025-90A9-FA34D361CA2E}">
      <dgm:prSet/>
      <dgm:spPr/>
      <dgm:t>
        <a:bodyPr/>
        <a:lstStyle/>
        <a:p>
          <a:r>
            <a:rPr lang="en-US"/>
            <a:t>public void notifyObservers()</a:t>
          </a:r>
        </a:p>
      </dgm:t>
    </dgm:pt>
    <dgm:pt modelId="{122D1B57-6EA1-413F-9E28-21FA200132CF}" type="parTrans" cxnId="{3AEC47CA-CD66-44C2-9827-4E9F47A743CB}">
      <dgm:prSet/>
      <dgm:spPr/>
      <dgm:t>
        <a:bodyPr/>
        <a:lstStyle/>
        <a:p>
          <a:endParaRPr lang="en-US"/>
        </a:p>
      </dgm:t>
    </dgm:pt>
    <dgm:pt modelId="{CBC48FBB-65F3-4DCB-9B67-275891E960A5}" type="sibTrans" cxnId="{3AEC47CA-CD66-44C2-9827-4E9F47A743CB}">
      <dgm:prSet/>
      <dgm:spPr/>
      <dgm:t>
        <a:bodyPr/>
        <a:lstStyle/>
        <a:p>
          <a:endParaRPr lang="en-US"/>
        </a:p>
      </dgm:t>
    </dgm:pt>
    <dgm:pt modelId="{50B184F3-EF2F-4F6E-81E9-06A3FF96B43A}">
      <dgm:prSet/>
      <dgm:spPr/>
      <dgm:t>
        <a:bodyPr/>
        <a:lstStyle/>
        <a:p>
          <a:r>
            <a:rPr lang="en-US"/>
            <a:t>public void notifyObservers(Object arg)</a:t>
          </a:r>
          <a:br>
            <a:rPr lang="en-US"/>
          </a:br>
          <a:r>
            <a:rPr lang="en-US"/>
            <a:t>Inform all observers listening to this Observable object of an event that has occurred.  An optional object argument may be passed to provide more information about the event.</a:t>
          </a:r>
          <a:br>
            <a:rPr lang="en-US"/>
          </a:br>
          <a:endParaRPr lang="en-US"/>
        </a:p>
      </dgm:t>
    </dgm:pt>
    <dgm:pt modelId="{40554D0E-C3C8-4EA6-A516-107B05C1A4F1}" type="parTrans" cxnId="{D905995F-9AC6-43D0-9F5D-6AF60148ADDD}">
      <dgm:prSet/>
      <dgm:spPr/>
      <dgm:t>
        <a:bodyPr/>
        <a:lstStyle/>
        <a:p>
          <a:endParaRPr lang="en-US"/>
        </a:p>
      </dgm:t>
    </dgm:pt>
    <dgm:pt modelId="{CFD40EE6-59E3-4AD8-A489-1E5C2F34016B}" type="sibTrans" cxnId="{D905995F-9AC6-43D0-9F5D-6AF60148ADDD}">
      <dgm:prSet/>
      <dgm:spPr/>
      <dgm:t>
        <a:bodyPr/>
        <a:lstStyle/>
        <a:p>
          <a:endParaRPr lang="en-US"/>
        </a:p>
      </dgm:t>
    </dgm:pt>
    <dgm:pt modelId="{F6B4A043-1E11-4789-BBC6-4B49BA4C6D47}">
      <dgm:prSet/>
      <dgm:spPr/>
      <dgm:t>
        <a:bodyPr/>
        <a:lstStyle/>
        <a:p>
          <a:r>
            <a:rPr lang="en-US"/>
            <a:t>public void setChanged()</a:t>
          </a:r>
          <a:br>
            <a:rPr lang="en-US"/>
          </a:br>
          <a:r>
            <a:rPr lang="en-US"/>
            <a:t>Flags the observable object as having changed since the last event; must be called each time before calling notifyObservers.</a:t>
          </a:r>
        </a:p>
      </dgm:t>
    </dgm:pt>
    <dgm:pt modelId="{394ECAFF-2E4D-4979-96A9-A4B67595B462}" type="parTrans" cxnId="{05F1DC36-138E-482E-AF3C-67BB4988A833}">
      <dgm:prSet/>
      <dgm:spPr/>
      <dgm:t>
        <a:bodyPr/>
        <a:lstStyle/>
        <a:p>
          <a:endParaRPr lang="en-US"/>
        </a:p>
      </dgm:t>
    </dgm:pt>
    <dgm:pt modelId="{4EABC825-9DEE-434E-8C37-7C9D0C965B94}" type="sibTrans" cxnId="{05F1DC36-138E-482E-AF3C-67BB4988A833}">
      <dgm:prSet/>
      <dgm:spPr/>
      <dgm:t>
        <a:bodyPr/>
        <a:lstStyle/>
        <a:p>
          <a:endParaRPr lang="en-US"/>
        </a:p>
      </dgm:t>
    </dgm:pt>
    <dgm:pt modelId="{7A581AED-A64D-48AE-BDBE-5751CDAE2CBA}" type="pres">
      <dgm:prSet presAssocID="{598A24E6-F39F-4476-8861-A834960EC76E}" presName="linear" presStyleCnt="0">
        <dgm:presLayoutVars>
          <dgm:animLvl val="lvl"/>
          <dgm:resizeHandles val="exact"/>
        </dgm:presLayoutVars>
      </dgm:prSet>
      <dgm:spPr/>
    </dgm:pt>
    <dgm:pt modelId="{F28E860D-A13B-4271-9A0B-400B825F7C60}" type="pres">
      <dgm:prSet presAssocID="{28E4F6F2-FA83-4884-8FDB-4A137E1B0A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8DB916-FCF4-4D2F-8C51-DA6AABB46308}" type="pres">
      <dgm:prSet presAssocID="{543CD12F-BB34-48C4-ABBD-08AB889EC7D1}" presName="spacer" presStyleCnt="0"/>
      <dgm:spPr/>
    </dgm:pt>
    <dgm:pt modelId="{3E864955-33C2-48B5-AFF8-392AF2A7DCA5}" type="pres">
      <dgm:prSet presAssocID="{DD2742D9-34D5-4F23-B939-002088B8E0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19CFB79-6B57-43C6-868E-A74614E3C6A9}" type="pres">
      <dgm:prSet presAssocID="{13596E4B-00AD-43D4-9712-1DDD10FED609}" presName="spacer" presStyleCnt="0"/>
      <dgm:spPr/>
    </dgm:pt>
    <dgm:pt modelId="{175C13D3-2991-4044-A32A-ECA761FC81E3}" type="pres">
      <dgm:prSet presAssocID="{7EE2DE59-2EFD-4025-90A9-FA34D361CA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95A587B-393D-4F48-8214-B27FAD798FAE}" type="pres">
      <dgm:prSet presAssocID="{CBC48FBB-65F3-4DCB-9B67-275891E960A5}" presName="spacer" presStyleCnt="0"/>
      <dgm:spPr/>
    </dgm:pt>
    <dgm:pt modelId="{D43B85A7-2FFA-4DA4-953A-3D926D937143}" type="pres">
      <dgm:prSet presAssocID="{50B184F3-EF2F-4F6E-81E9-06A3FF96B4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931E2B3-202B-42EB-B6AC-367BF38BC091}" type="pres">
      <dgm:prSet presAssocID="{CFD40EE6-59E3-4AD8-A489-1E5C2F34016B}" presName="spacer" presStyleCnt="0"/>
      <dgm:spPr/>
    </dgm:pt>
    <dgm:pt modelId="{DAE29A22-86FA-47A7-9A2F-17331003E9E1}" type="pres">
      <dgm:prSet presAssocID="{F6B4A043-1E11-4789-BBC6-4B49BA4C6D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D11116-FB59-47DE-81F4-3BA3805DAC77}" type="presOf" srcId="{DD2742D9-34D5-4F23-B939-002088B8E0E2}" destId="{3E864955-33C2-48B5-AFF8-392AF2A7DCA5}" srcOrd="0" destOrd="0" presId="urn:microsoft.com/office/officeart/2005/8/layout/vList2"/>
    <dgm:cxn modelId="{F7F64534-3ABF-4531-A636-B923E1D06A9C}" srcId="{598A24E6-F39F-4476-8861-A834960EC76E}" destId="{DD2742D9-34D5-4F23-B939-002088B8E0E2}" srcOrd="1" destOrd="0" parTransId="{97D05D3C-324F-4D4F-8FBF-FDD8B918ED14}" sibTransId="{13596E4B-00AD-43D4-9712-1DDD10FED609}"/>
    <dgm:cxn modelId="{05F1DC36-138E-482E-AF3C-67BB4988A833}" srcId="{598A24E6-F39F-4476-8861-A834960EC76E}" destId="{F6B4A043-1E11-4789-BBC6-4B49BA4C6D47}" srcOrd="4" destOrd="0" parTransId="{394ECAFF-2E4D-4979-96A9-A4B67595B462}" sibTransId="{4EABC825-9DEE-434E-8C37-7C9D0C965B94}"/>
    <dgm:cxn modelId="{D905995F-9AC6-43D0-9F5D-6AF60148ADDD}" srcId="{598A24E6-F39F-4476-8861-A834960EC76E}" destId="{50B184F3-EF2F-4F6E-81E9-06A3FF96B43A}" srcOrd="3" destOrd="0" parTransId="{40554D0E-C3C8-4EA6-A516-107B05C1A4F1}" sibTransId="{CFD40EE6-59E3-4AD8-A489-1E5C2F34016B}"/>
    <dgm:cxn modelId="{2F7C554A-7A1D-47F0-A966-89E9892534B3}" type="presOf" srcId="{F6B4A043-1E11-4789-BBC6-4B49BA4C6D47}" destId="{DAE29A22-86FA-47A7-9A2F-17331003E9E1}" srcOrd="0" destOrd="0" presId="urn:microsoft.com/office/officeart/2005/8/layout/vList2"/>
    <dgm:cxn modelId="{8731AA74-C950-49BA-82DF-59D47444BAD3}" type="presOf" srcId="{7EE2DE59-2EFD-4025-90A9-FA34D361CA2E}" destId="{175C13D3-2991-4044-A32A-ECA761FC81E3}" srcOrd="0" destOrd="0" presId="urn:microsoft.com/office/officeart/2005/8/layout/vList2"/>
    <dgm:cxn modelId="{3AEC47CA-CD66-44C2-9827-4E9F47A743CB}" srcId="{598A24E6-F39F-4476-8861-A834960EC76E}" destId="{7EE2DE59-2EFD-4025-90A9-FA34D361CA2E}" srcOrd="2" destOrd="0" parTransId="{122D1B57-6EA1-413F-9E28-21FA200132CF}" sibTransId="{CBC48FBB-65F3-4DCB-9B67-275891E960A5}"/>
    <dgm:cxn modelId="{85E286D2-14BF-414E-9019-6E0E850E1C71}" srcId="{598A24E6-F39F-4476-8861-A834960EC76E}" destId="{28E4F6F2-FA83-4884-8FDB-4A137E1B0A97}" srcOrd="0" destOrd="0" parTransId="{16857905-0754-4BD2-B761-204B5E42A5D0}" sibTransId="{543CD12F-BB34-48C4-ABBD-08AB889EC7D1}"/>
    <dgm:cxn modelId="{D66F2DD9-6997-4ABF-B952-D7CF5457D4DF}" type="presOf" srcId="{50B184F3-EF2F-4F6E-81E9-06A3FF96B43A}" destId="{D43B85A7-2FFA-4DA4-953A-3D926D937143}" srcOrd="0" destOrd="0" presId="urn:microsoft.com/office/officeart/2005/8/layout/vList2"/>
    <dgm:cxn modelId="{4CBCBDE6-1993-4D09-ABAD-7452CD8C7374}" type="presOf" srcId="{598A24E6-F39F-4476-8861-A834960EC76E}" destId="{7A581AED-A64D-48AE-BDBE-5751CDAE2CBA}" srcOrd="0" destOrd="0" presId="urn:microsoft.com/office/officeart/2005/8/layout/vList2"/>
    <dgm:cxn modelId="{CC8552E8-AEB6-445A-A1FE-8F899A3B4561}" type="presOf" srcId="{28E4F6F2-FA83-4884-8FDB-4A137E1B0A97}" destId="{F28E860D-A13B-4271-9A0B-400B825F7C60}" srcOrd="0" destOrd="0" presId="urn:microsoft.com/office/officeart/2005/8/layout/vList2"/>
    <dgm:cxn modelId="{4AB79D78-638D-462C-8EA5-EE4A96F75CB1}" type="presParOf" srcId="{7A581AED-A64D-48AE-BDBE-5751CDAE2CBA}" destId="{F28E860D-A13B-4271-9A0B-400B825F7C60}" srcOrd="0" destOrd="0" presId="urn:microsoft.com/office/officeart/2005/8/layout/vList2"/>
    <dgm:cxn modelId="{BB85DB11-034C-47CF-BBD5-4A587783FECB}" type="presParOf" srcId="{7A581AED-A64D-48AE-BDBE-5751CDAE2CBA}" destId="{248DB916-FCF4-4D2F-8C51-DA6AABB46308}" srcOrd="1" destOrd="0" presId="urn:microsoft.com/office/officeart/2005/8/layout/vList2"/>
    <dgm:cxn modelId="{2F1F0668-3879-4094-B953-6EB8DFFE7138}" type="presParOf" srcId="{7A581AED-A64D-48AE-BDBE-5751CDAE2CBA}" destId="{3E864955-33C2-48B5-AFF8-392AF2A7DCA5}" srcOrd="2" destOrd="0" presId="urn:microsoft.com/office/officeart/2005/8/layout/vList2"/>
    <dgm:cxn modelId="{40284ECF-106A-4DAD-8782-6C2BDF1606F2}" type="presParOf" srcId="{7A581AED-A64D-48AE-BDBE-5751CDAE2CBA}" destId="{619CFB79-6B57-43C6-868E-A74614E3C6A9}" srcOrd="3" destOrd="0" presId="urn:microsoft.com/office/officeart/2005/8/layout/vList2"/>
    <dgm:cxn modelId="{527F7F23-AFDA-43FF-94AE-596806A1F16E}" type="presParOf" srcId="{7A581AED-A64D-48AE-BDBE-5751CDAE2CBA}" destId="{175C13D3-2991-4044-A32A-ECA761FC81E3}" srcOrd="4" destOrd="0" presId="urn:microsoft.com/office/officeart/2005/8/layout/vList2"/>
    <dgm:cxn modelId="{B120AAFE-2A94-4F87-9523-DECC1DC73575}" type="presParOf" srcId="{7A581AED-A64D-48AE-BDBE-5751CDAE2CBA}" destId="{595A587B-393D-4F48-8214-B27FAD798FAE}" srcOrd="5" destOrd="0" presId="urn:microsoft.com/office/officeart/2005/8/layout/vList2"/>
    <dgm:cxn modelId="{25167C50-B7F7-4DF0-8132-B998C75B413A}" type="presParOf" srcId="{7A581AED-A64D-48AE-BDBE-5751CDAE2CBA}" destId="{D43B85A7-2FFA-4DA4-953A-3D926D937143}" srcOrd="6" destOrd="0" presId="urn:microsoft.com/office/officeart/2005/8/layout/vList2"/>
    <dgm:cxn modelId="{FD647829-1BEB-4959-A1CE-A92F3CA65312}" type="presParOf" srcId="{7A581AED-A64D-48AE-BDBE-5751CDAE2CBA}" destId="{8931E2B3-202B-42EB-B6AC-367BF38BC091}" srcOrd="7" destOrd="0" presId="urn:microsoft.com/office/officeart/2005/8/layout/vList2"/>
    <dgm:cxn modelId="{5B50F916-95C9-4E02-918C-F3D85716E1D6}" type="presParOf" srcId="{7A581AED-A64D-48AE-BDBE-5751CDAE2CBA}" destId="{DAE29A22-86FA-47A7-9A2F-17331003E9E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CA90B-CEE6-4BDB-926B-2AB7A24996FD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A80A75-E5B0-4F34-BE10-68ACCCE7730D}">
      <dgm:prSet/>
      <dgm:spPr/>
      <dgm:t>
        <a:bodyPr/>
        <a:lstStyle/>
        <a:p>
          <a:r>
            <a:rPr lang="en-US"/>
            <a:t>Write</a:t>
          </a:r>
        </a:p>
      </dgm:t>
    </dgm:pt>
    <dgm:pt modelId="{B628DCDF-09BA-4742-883A-1187F3836934}" type="parTrans" cxnId="{9EA4B783-DEA2-4D5D-B43F-A794F721D65B}">
      <dgm:prSet/>
      <dgm:spPr/>
      <dgm:t>
        <a:bodyPr/>
        <a:lstStyle/>
        <a:p>
          <a:endParaRPr lang="en-US"/>
        </a:p>
      </dgm:t>
    </dgm:pt>
    <dgm:pt modelId="{47F1ED81-C7B4-439B-A7E0-E6C8DE2BD1DB}" type="sibTrans" cxnId="{9EA4B783-DEA2-4D5D-B43F-A794F721D65B}">
      <dgm:prSet/>
      <dgm:spPr/>
      <dgm:t>
        <a:bodyPr/>
        <a:lstStyle/>
        <a:p>
          <a:endParaRPr lang="en-US"/>
        </a:p>
      </dgm:t>
    </dgm:pt>
    <dgm:pt modelId="{390353E9-9BFC-4F67-80F6-87118DC46EE5}">
      <dgm:prSet/>
      <dgm:spPr/>
      <dgm:t>
        <a:bodyPr/>
        <a:lstStyle/>
        <a:p>
          <a:r>
            <a:rPr lang="en-US"/>
            <a:t>write a model class that extends Observable</a:t>
          </a:r>
        </a:p>
      </dgm:t>
    </dgm:pt>
    <dgm:pt modelId="{6EF19E44-DED1-41D0-BD2E-B8294D4FEA9A}" type="parTrans" cxnId="{8FE27421-DA87-4496-8103-92AC2D8ECE8A}">
      <dgm:prSet/>
      <dgm:spPr/>
      <dgm:t>
        <a:bodyPr/>
        <a:lstStyle/>
        <a:p>
          <a:endParaRPr lang="en-US"/>
        </a:p>
      </dgm:t>
    </dgm:pt>
    <dgm:pt modelId="{09EF2E77-A8A6-49C5-BC67-451310F6850C}" type="sibTrans" cxnId="{8FE27421-DA87-4496-8103-92AC2D8ECE8A}">
      <dgm:prSet/>
      <dgm:spPr/>
      <dgm:t>
        <a:bodyPr/>
        <a:lstStyle/>
        <a:p>
          <a:endParaRPr lang="en-US"/>
        </a:p>
      </dgm:t>
    </dgm:pt>
    <dgm:pt modelId="{A3644BB2-83EB-41A1-A05C-9FD62A4EA1E7}">
      <dgm:prSet/>
      <dgm:spPr/>
      <dgm:t>
        <a:bodyPr/>
        <a:lstStyle/>
        <a:p>
          <a:r>
            <a:rPr lang="en-US"/>
            <a:t>have the model notify its observers when anything significant happens</a:t>
          </a:r>
        </a:p>
      </dgm:t>
    </dgm:pt>
    <dgm:pt modelId="{05593654-1712-4694-85D9-83F694332001}" type="parTrans" cxnId="{8C5BF7B8-197D-4A37-AE78-5ED73640149C}">
      <dgm:prSet/>
      <dgm:spPr/>
      <dgm:t>
        <a:bodyPr/>
        <a:lstStyle/>
        <a:p>
          <a:endParaRPr lang="en-US"/>
        </a:p>
      </dgm:t>
    </dgm:pt>
    <dgm:pt modelId="{EC5B6227-0589-4D98-BC0C-6DE898D87F10}" type="sibTrans" cxnId="{8C5BF7B8-197D-4A37-AE78-5ED73640149C}">
      <dgm:prSet/>
      <dgm:spPr/>
      <dgm:t>
        <a:bodyPr/>
        <a:lstStyle/>
        <a:p>
          <a:endParaRPr lang="en-US"/>
        </a:p>
      </dgm:t>
    </dgm:pt>
    <dgm:pt modelId="{6E227509-645E-468E-8E7D-1E70E8A1F3BB}">
      <dgm:prSet/>
      <dgm:spPr/>
      <dgm:t>
        <a:bodyPr/>
        <a:lstStyle/>
        <a:p>
          <a:r>
            <a:rPr lang="en-US"/>
            <a:t>Make</a:t>
          </a:r>
        </a:p>
      </dgm:t>
    </dgm:pt>
    <dgm:pt modelId="{77FC41C2-C783-484C-99AE-A89D306DE0E5}" type="parTrans" cxnId="{F4D34CFB-3863-499A-8995-8F32D5529A6F}">
      <dgm:prSet/>
      <dgm:spPr/>
      <dgm:t>
        <a:bodyPr/>
        <a:lstStyle/>
        <a:p>
          <a:endParaRPr lang="en-US"/>
        </a:p>
      </dgm:t>
    </dgm:pt>
    <dgm:pt modelId="{9E943019-8DB9-4FA5-B37C-039E86F5D09D}" type="sibTrans" cxnId="{F4D34CFB-3863-499A-8995-8F32D5529A6F}">
      <dgm:prSet/>
      <dgm:spPr/>
      <dgm:t>
        <a:bodyPr/>
        <a:lstStyle/>
        <a:p>
          <a:endParaRPr lang="en-US"/>
        </a:p>
      </dgm:t>
    </dgm:pt>
    <dgm:pt modelId="{FEEC8925-2730-479A-831F-4B8502D791EF}">
      <dgm:prSet/>
      <dgm:spPr/>
      <dgm:t>
        <a:bodyPr/>
        <a:lstStyle/>
        <a:p>
          <a:r>
            <a:rPr lang="en-US"/>
            <a:t>make all views of that model (e.g. GUI panels that draw the model on screen) into observers</a:t>
          </a:r>
        </a:p>
      </dgm:t>
    </dgm:pt>
    <dgm:pt modelId="{931B7EE1-DB2A-4817-A42C-111AFEB6636F}" type="parTrans" cxnId="{AEF816F8-7CDB-4DB7-ABEB-A1D4B0E15C9B}">
      <dgm:prSet/>
      <dgm:spPr/>
      <dgm:t>
        <a:bodyPr/>
        <a:lstStyle/>
        <a:p>
          <a:endParaRPr lang="en-US"/>
        </a:p>
      </dgm:t>
    </dgm:pt>
    <dgm:pt modelId="{30A52277-146E-4A71-92E6-3B55D947BE9C}" type="sibTrans" cxnId="{AEF816F8-7CDB-4DB7-ABEB-A1D4B0E15C9B}">
      <dgm:prSet/>
      <dgm:spPr/>
      <dgm:t>
        <a:bodyPr/>
        <a:lstStyle/>
        <a:p>
          <a:endParaRPr lang="en-US"/>
        </a:p>
      </dgm:t>
    </dgm:pt>
    <dgm:pt modelId="{FF5AA11B-46D2-4221-9B1C-5ECF05B400B5}">
      <dgm:prSet/>
      <dgm:spPr/>
      <dgm:t>
        <a:bodyPr/>
        <a:lstStyle/>
        <a:p>
          <a:r>
            <a:rPr lang="en-US"/>
            <a:t>have the panels take action when the model notifies them of events (e.g. repaint, play sound, show option dialog, etc.)</a:t>
          </a:r>
        </a:p>
      </dgm:t>
    </dgm:pt>
    <dgm:pt modelId="{EDBD87A4-BEEC-45F5-89F1-99971F1165CA}" type="parTrans" cxnId="{B89DF658-3BE2-4D7A-8218-31D40252FC60}">
      <dgm:prSet/>
      <dgm:spPr/>
      <dgm:t>
        <a:bodyPr/>
        <a:lstStyle/>
        <a:p>
          <a:endParaRPr lang="en-US"/>
        </a:p>
      </dgm:t>
    </dgm:pt>
    <dgm:pt modelId="{00A9CBB1-2C2F-4A62-86DC-2472AF2F7064}" type="sibTrans" cxnId="{B89DF658-3BE2-4D7A-8218-31D40252FC60}">
      <dgm:prSet/>
      <dgm:spPr/>
      <dgm:t>
        <a:bodyPr/>
        <a:lstStyle/>
        <a:p>
          <a:endParaRPr lang="en-US"/>
        </a:p>
      </dgm:t>
    </dgm:pt>
    <dgm:pt modelId="{B70EB704-E336-4477-8D61-598F6E7CA908}" type="pres">
      <dgm:prSet presAssocID="{35FCA90B-CEE6-4BDB-926B-2AB7A24996FD}" presName="Name0" presStyleCnt="0">
        <dgm:presLayoutVars>
          <dgm:dir/>
          <dgm:animLvl val="lvl"/>
          <dgm:resizeHandles val="exact"/>
        </dgm:presLayoutVars>
      </dgm:prSet>
      <dgm:spPr/>
    </dgm:pt>
    <dgm:pt modelId="{15FC2508-7513-4676-8A40-996E4E1DFA23}" type="pres">
      <dgm:prSet presAssocID="{24A80A75-E5B0-4F34-BE10-68ACCCE7730D}" presName="linNode" presStyleCnt="0"/>
      <dgm:spPr/>
    </dgm:pt>
    <dgm:pt modelId="{8361F810-A442-4A95-9144-4D8A6CCA3B9B}" type="pres">
      <dgm:prSet presAssocID="{24A80A75-E5B0-4F34-BE10-68ACCCE7730D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0F7FE842-809D-4EFF-A409-DF26ED1041E5}" type="pres">
      <dgm:prSet presAssocID="{24A80A75-E5B0-4F34-BE10-68ACCCE7730D}" presName="descendantText" presStyleLbl="alignAccFollowNode1" presStyleIdx="0" presStyleCnt="2">
        <dgm:presLayoutVars>
          <dgm:bulletEnabled/>
        </dgm:presLayoutVars>
      </dgm:prSet>
      <dgm:spPr/>
    </dgm:pt>
    <dgm:pt modelId="{C479C604-DAC4-46DE-9A51-4FDA2DFA2573}" type="pres">
      <dgm:prSet presAssocID="{47F1ED81-C7B4-439B-A7E0-E6C8DE2BD1DB}" presName="sp" presStyleCnt="0"/>
      <dgm:spPr/>
    </dgm:pt>
    <dgm:pt modelId="{32A81B0E-0BBF-4833-93D0-2025B40C2868}" type="pres">
      <dgm:prSet presAssocID="{6E227509-645E-468E-8E7D-1E70E8A1F3BB}" presName="linNode" presStyleCnt="0"/>
      <dgm:spPr/>
    </dgm:pt>
    <dgm:pt modelId="{5D06432C-A42A-419C-9EC8-F57F0320DDD0}" type="pres">
      <dgm:prSet presAssocID="{6E227509-645E-468E-8E7D-1E70E8A1F3B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3D438539-2FAD-4384-AC14-71170D4B0086}" type="pres">
      <dgm:prSet presAssocID="{6E227509-645E-468E-8E7D-1E70E8A1F3B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8FE27421-DA87-4496-8103-92AC2D8ECE8A}" srcId="{24A80A75-E5B0-4F34-BE10-68ACCCE7730D}" destId="{390353E9-9BFC-4F67-80F6-87118DC46EE5}" srcOrd="0" destOrd="0" parTransId="{6EF19E44-DED1-41D0-BD2E-B8294D4FEA9A}" sibTransId="{09EF2E77-A8A6-49C5-BC67-451310F6850C}"/>
    <dgm:cxn modelId="{C75AFA33-75D8-422F-A6E2-CD65AF07E7EF}" type="presOf" srcId="{6E227509-645E-468E-8E7D-1E70E8A1F3BB}" destId="{5D06432C-A42A-419C-9EC8-F57F0320DDD0}" srcOrd="0" destOrd="0" presId="urn:microsoft.com/office/officeart/2016/7/layout/VerticalSolidActionList"/>
    <dgm:cxn modelId="{45FFA342-37E9-496C-A385-8F05650B5609}" type="presOf" srcId="{A3644BB2-83EB-41A1-A05C-9FD62A4EA1E7}" destId="{0F7FE842-809D-4EFF-A409-DF26ED1041E5}" srcOrd="0" destOrd="1" presId="urn:microsoft.com/office/officeart/2016/7/layout/VerticalSolidActionList"/>
    <dgm:cxn modelId="{66C56D69-4B6C-4DEB-B21F-A210AB9B7977}" type="presOf" srcId="{FF5AA11B-46D2-4221-9B1C-5ECF05B400B5}" destId="{3D438539-2FAD-4384-AC14-71170D4B0086}" srcOrd="0" destOrd="1" presId="urn:microsoft.com/office/officeart/2016/7/layout/VerticalSolidActionList"/>
    <dgm:cxn modelId="{AD58BF4A-6E2D-4C0B-BB04-0D92074EA516}" type="presOf" srcId="{35FCA90B-CEE6-4BDB-926B-2AB7A24996FD}" destId="{B70EB704-E336-4477-8D61-598F6E7CA908}" srcOrd="0" destOrd="0" presId="urn:microsoft.com/office/officeart/2016/7/layout/VerticalSolidActionList"/>
    <dgm:cxn modelId="{B89DF658-3BE2-4D7A-8218-31D40252FC60}" srcId="{FEEC8925-2730-479A-831F-4B8502D791EF}" destId="{FF5AA11B-46D2-4221-9B1C-5ECF05B400B5}" srcOrd="0" destOrd="0" parTransId="{EDBD87A4-BEEC-45F5-89F1-99971F1165CA}" sibTransId="{00A9CBB1-2C2F-4A62-86DC-2472AF2F7064}"/>
    <dgm:cxn modelId="{9EA4B783-DEA2-4D5D-B43F-A794F721D65B}" srcId="{35FCA90B-CEE6-4BDB-926B-2AB7A24996FD}" destId="{24A80A75-E5B0-4F34-BE10-68ACCCE7730D}" srcOrd="0" destOrd="0" parTransId="{B628DCDF-09BA-4742-883A-1187F3836934}" sibTransId="{47F1ED81-C7B4-439B-A7E0-E6C8DE2BD1DB}"/>
    <dgm:cxn modelId="{5A7FC49E-E6CD-4EC9-A212-7861A9685B1A}" type="presOf" srcId="{FEEC8925-2730-479A-831F-4B8502D791EF}" destId="{3D438539-2FAD-4384-AC14-71170D4B0086}" srcOrd="0" destOrd="0" presId="urn:microsoft.com/office/officeart/2016/7/layout/VerticalSolidActionList"/>
    <dgm:cxn modelId="{8C5BF7B8-197D-4A37-AE78-5ED73640149C}" srcId="{390353E9-9BFC-4F67-80F6-87118DC46EE5}" destId="{A3644BB2-83EB-41A1-A05C-9FD62A4EA1E7}" srcOrd="0" destOrd="0" parTransId="{05593654-1712-4694-85D9-83F694332001}" sibTransId="{EC5B6227-0589-4D98-BC0C-6DE898D87F10}"/>
    <dgm:cxn modelId="{27B687E0-6BA5-4FAA-A1F7-FE695C0B6CF3}" type="presOf" srcId="{390353E9-9BFC-4F67-80F6-87118DC46EE5}" destId="{0F7FE842-809D-4EFF-A409-DF26ED1041E5}" srcOrd="0" destOrd="0" presId="urn:microsoft.com/office/officeart/2016/7/layout/VerticalSolidActionList"/>
    <dgm:cxn modelId="{E46750E2-95B1-405B-AB91-62EDEE72D210}" type="presOf" srcId="{24A80A75-E5B0-4F34-BE10-68ACCCE7730D}" destId="{8361F810-A442-4A95-9144-4D8A6CCA3B9B}" srcOrd="0" destOrd="0" presId="urn:microsoft.com/office/officeart/2016/7/layout/VerticalSolidActionList"/>
    <dgm:cxn modelId="{AEF816F8-7CDB-4DB7-ABEB-A1D4B0E15C9B}" srcId="{6E227509-645E-468E-8E7D-1E70E8A1F3BB}" destId="{FEEC8925-2730-479A-831F-4B8502D791EF}" srcOrd="0" destOrd="0" parTransId="{931B7EE1-DB2A-4817-A42C-111AFEB6636F}" sibTransId="{30A52277-146E-4A71-92E6-3B55D947BE9C}"/>
    <dgm:cxn modelId="{F4D34CFB-3863-499A-8995-8F32D5529A6F}" srcId="{35FCA90B-CEE6-4BDB-926B-2AB7A24996FD}" destId="{6E227509-645E-468E-8E7D-1E70E8A1F3BB}" srcOrd="1" destOrd="0" parTransId="{77FC41C2-C783-484C-99AE-A89D306DE0E5}" sibTransId="{9E943019-8DB9-4FA5-B37C-039E86F5D09D}"/>
    <dgm:cxn modelId="{3F3B1865-853C-457B-9E76-635DF285FEBC}" type="presParOf" srcId="{B70EB704-E336-4477-8D61-598F6E7CA908}" destId="{15FC2508-7513-4676-8A40-996E4E1DFA23}" srcOrd="0" destOrd="0" presId="urn:microsoft.com/office/officeart/2016/7/layout/VerticalSolidActionList"/>
    <dgm:cxn modelId="{514E33CE-298E-4042-9C04-D33F30A22720}" type="presParOf" srcId="{15FC2508-7513-4676-8A40-996E4E1DFA23}" destId="{8361F810-A442-4A95-9144-4D8A6CCA3B9B}" srcOrd="0" destOrd="0" presId="urn:microsoft.com/office/officeart/2016/7/layout/VerticalSolidActionList"/>
    <dgm:cxn modelId="{77247575-A915-4ACF-8780-C72E1036257C}" type="presParOf" srcId="{15FC2508-7513-4676-8A40-996E4E1DFA23}" destId="{0F7FE842-809D-4EFF-A409-DF26ED1041E5}" srcOrd="1" destOrd="0" presId="urn:microsoft.com/office/officeart/2016/7/layout/VerticalSolidActionList"/>
    <dgm:cxn modelId="{024303BB-AA69-4A76-B49A-7F5F2F1E0DF7}" type="presParOf" srcId="{B70EB704-E336-4477-8D61-598F6E7CA908}" destId="{C479C604-DAC4-46DE-9A51-4FDA2DFA2573}" srcOrd="1" destOrd="0" presId="urn:microsoft.com/office/officeart/2016/7/layout/VerticalSolidActionList"/>
    <dgm:cxn modelId="{FB2E0A28-B1A6-4C03-AE11-E3EA371B5412}" type="presParOf" srcId="{B70EB704-E336-4477-8D61-598F6E7CA908}" destId="{32A81B0E-0BBF-4833-93D0-2025B40C2868}" srcOrd="2" destOrd="0" presId="urn:microsoft.com/office/officeart/2016/7/layout/VerticalSolidActionList"/>
    <dgm:cxn modelId="{CB4FA131-F750-472E-B2BD-FB44ECDD901A}" type="presParOf" srcId="{32A81B0E-0BBF-4833-93D0-2025B40C2868}" destId="{5D06432C-A42A-419C-9EC8-F57F0320DDD0}" srcOrd="0" destOrd="0" presId="urn:microsoft.com/office/officeart/2016/7/layout/VerticalSolidActionList"/>
    <dgm:cxn modelId="{46A39FA8-2D2E-448B-8587-6AEA1D003F2B}" type="presParOf" srcId="{32A81B0E-0BBF-4833-93D0-2025B40C2868}" destId="{3D438539-2FAD-4384-AC14-71170D4B00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30B0EB-6B07-4068-9E71-413F9A577474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76CE20-4D19-496D-BBA8-D6AD5CE2CA58}">
      <dgm:prSet/>
      <dgm:spPr/>
      <dgm:t>
        <a:bodyPr/>
        <a:lstStyle/>
        <a:p>
          <a:r>
            <a:rPr lang="en-US"/>
            <a:t>Make</a:t>
          </a:r>
        </a:p>
      </dgm:t>
    </dgm:pt>
    <dgm:pt modelId="{58ED08DD-E01A-4957-B6AB-3C88FA1CB390}" type="parTrans" cxnId="{D56FF74C-7788-4BCD-A5CB-6A117C268B2D}">
      <dgm:prSet/>
      <dgm:spPr/>
      <dgm:t>
        <a:bodyPr/>
        <a:lstStyle/>
        <a:p>
          <a:endParaRPr lang="en-US"/>
        </a:p>
      </dgm:t>
    </dgm:pt>
    <dgm:pt modelId="{5AA52C03-72F3-44F1-A917-EF90B5B55D00}" type="sibTrans" cxnId="{D56FF74C-7788-4BCD-A5CB-6A117C268B2D}">
      <dgm:prSet/>
      <dgm:spPr/>
      <dgm:t>
        <a:bodyPr/>
        <a:lstStyle/>
        <a:p>
          <a:endParaRPr lang="en-US"/>
        </a:p>
      </dgm:t>
    </dgm:pt>
    <dgm:pt modelId="{34C43174-C03D-4516-A079-DE88A87B2491}">
      <dgm:prSet/>
      <dgm:spPr/>
      <dgm:t>
        <a:bodyPr/>
        <a:lstStyle/>
        <a:p>
          <a:r>
            <a:rPr lang="en-US"/>
            <a:t>make an Observable model</a:t>
          </a:r>
        </a:p>
      </dgm:t>
    </dgm:pt>
    <dgm:pt modelId="{22FD1019-2D6E-4A8A-8D8A-ADF3828E0BA1}" type="parTrans" cxnId="{36F787B5-D727-454E-B3E1-0FF1539C8D19}">
      <dgm:prSet/>
      <dgm:spPr/>
      <dgm:t>
        <a:bodyPr/>
        <a:lstStyle/>
        <a:p>
          <a:endParaRPr lang="en-US"/>
        </a:p>
      </dgm:t>
    </dgm:pt>
    <dgm:pt modelId="{14623BF3-028B-4014-811F-3EF2451704F4}" type="sibTrans" cxnId="{36F787B5-D727-454E-B3E1-0FF1539C8D19}">
      <dgm:prSet/>
      <dgm:spPr/>
      <dgm:t>
        <a:bodyPr/>
        <a:lstStyle/>
        <a:p>
          <a:endParaRPr lang="en-US"/>
        </a:p>
      </dgm:t>
    </dgm:pt>
    <dgm:pt modelId="{1D406C5F-42DE-4F75-8215-8FD5BBC2DB8A}">
      <dgm:prSet/>
      <dgm:spPr/>
      <dgm:t>
        <a:bodyPr/>
        <a:lstStyle/>
        <a:p>
          <a:r>
            <a:rPr lang="en-US"/>
            <a:t>Write</a:t>
          </a:r>
        </a:p>
      </dgm:t>
    </dgm:pt>
    <dgm:pt modelId="{A6E4F8C2-1F8C-4B92-962B-99C70BA50FA4}" type="parTrans" cxnId="{EA51012E-5EF9-47B7-8B43-FB5FA813A281}">
      <dgm:prSet/>
      <dgm:spPr/>
      <dgm:t>
        <a:bodyPr/>
        <a:lstStyle/>
        <a:p>
          <a:endParaRPr lang="en-US"/>
        </a:p>
      </dgm:t>
    </dgm:pt>
    <dgm:pt modelId="{B82DA712-2750-4EDA-95EE-9D7650AF1C37}" type="sibTrans" cxnId="{EA51012E-5EF9-47B7-8B43-FB5FA813A281}">
      <dgm:prSet/>
      <dgm:spPr/>
      <dgm:t>
        <a:bodyPr/>
        <a:lstStyle/>
        <a:p>
          <a:endParaRPr lang="en-US"/>
        </a:p>
      </dgm:t>
    </dgm:pt>
    <dgm:pt modelId="{15D1267A-7F0F-4CFD-B459-3F3CBAF1428D}">
      <dgm:prSet/>
      <dgm:spPr/>
      <dgm:t>
        <a:bodyPr/>
        <a:lstStyle/>
        <a:p>
          <a:r>
            <a:rPr lang="en-US"/>
            <a:t>write a View interface or abstract class</a:t>
          </a:r>
        </a:p>
      </dgm:t>
    </dgm:pt>
    <dgm:pt modelId="{E4CF32C8-D368-4804-A7AC-6EDB652B8632}" type="parTrans" cxnId="{0AF5FD7C-B1A4-454E-8126-F72B0739A2C5}">
      <dgm:prSet/>
      <dgm:spPr/>
      <dgm:t>
        <a:bodyPr/>
        <a:lstStyle/>
        <a:p>
          <a:endParaRPr lang="en-US"/>
        </a:p>
      </dgm:t>
    </dgm:pt>
    <dgm:pt modelId="{D146F06D-88F0-44EE-B19B-A4D0403531F9}" type="sibTrans" cxnId="{0AF5FD7C-B1A4-454E-8126-F72B0739A2C5}">
      <dgm:prSet/>
      <dgm:spPr/>
      <dgm:t>
        <a:bodyPr/>
        <a:lstStyle/>
        <a:p>
          <a:endParaRPr lang="en-US"/>
        </a:p>
      </dgm:t>
    </dgm:pt>
    <dgm:pt modelId="{63DCCAE8-54D3-4803-8105-F1FB03ABC28F}">
      <dgm:prSet/>
      <dgm:spPr/>
      <dgm:t>
        <a:bodyPr/>
        <a:lstStyle/>
        <a:p>
          <a:r>
            <a:rPr lang="en-US"/>
            <a:t>make View an observer</a:t>
          </a:r>
        </a:p>
      </dgm:t>
    </dgm:pt>
    <dgm:pt modelId="{0D8173D0-88B1-4792-86B3-E6F4EF0DEA8E}" type="parTrans" cxnId="{4827CE18-E355-490C-AA55-22240EF829B1}">
      <dgm:prSet/>
      <dgm:spPr/>
      <dgm:t>
        <a:bodyPr/>
        <a:lstStyle/>
        <a:p>
          <a:endParaRPr lang="en-US"/>
        </a:p>
      </dgm:t>
    </dgm:pt>
    <dgm:pt modelId="{5AB2D8C7-A775-434E-94DB-FB14FF42225F}" type="sibTrans" cxnId="{4827CE18-E355-490C-AA55-22240EF829B1}">
      <dgm:prSet/>
      <dgm:spPr/>
      <dgm:t>
        <a:bodyPr/>
        <a:lstStyle/>
        <a:p>
          <a:endParaRPr lang="en-US"/>
        </a:p>
      </dgm:t>
    </dgm:pt>
    <dgm:pt modelId="{73DBB547-75EE-4359-AB33-B72DF93B4448}">
      <dgm:prSet/>
      <dgm:spPr/>
      <dgm:t>
        <a:bodyPr/>
        <a:lstStyle/>
        <a:p>
          <a:r>
            <a:rPr lang="en-US"/>
            <a:t>Extend/implement</a:t>
          </a:r>
        </a:p>
      </dgm:t>
    </dgm:pt>
    <dgm:pt modelId="{09F46C98-E310-458C-AC87-68B0AB346121}" type="parTrans" cxnId="{A45DD16C-F73A-402B-98F2-BAF02CC038C1}">
      <dgm:prSet/>
      <dgm:spPr/>
      <dgm:t>
        <a:bodyPr/>
        <a:lstStyle/>
        <a:p>
          <a:endParaRPr lang="en-US"/>
        </a:p>
      </dgm:t>
    </dgm:pt>
    <dgm:pt modelId="{A32C48EF-773A-42B0-9831-F63B5EC562C6}" type="sibTrans" cxnId="{A45DD16C-F73A-402B-98F2-BAF02CC038C1}">
      <dgm:prSet/>
      <dgm:spPr/>
      <dgm:t>
        <a:bodyPr/>
        <a:lstStyle/>
        <a:p>
          <a:endParaRPr lang="en-US"/>
        </a:p>
      </dgm:t>
    </dgm:pt>
    <dgm:pt modelId="{32483E67-B9CF-4D90-BFA1-EF0E3C526CE7}">
      <dgm:prSet/>
      <dgm:spPr/>
      <dgm:t>
        <a:bodyPr/>
        <a:lstStyle/>
        <a:p>
          <a:r>
            <a:rPr lang="en-US"/>
            <a:t>extend/implement View for all actual views</a:t>
          </a:r>
        </a:p>
      </dgm:t>
    </dgm:pt>
    <dgm:pt modelId="{77B8359D-8E1E-4E8E-9232-71E07FA10CF0}" type="parTrans" cxnId="{85BE304F-B046-4E7B-A3DF-1BA36D6D0984}">
      <dgm:prSet/>
      <dgm:spPr/>
      <dgm:t>
        <a:bodyPr/>
        <a:lstStyle/>
        <a:p>
          <a:endParaRPr lang="en-US"/>
        </a:p>
      </dgm:t>
    </dgm:pt>
    <dgm:pt modelId="{6F07BCA3-B9BC-4CD3-86B4-4BFCED9FF23E}" type="sibTrans" cxnId="{85BE304F-B046-4E7B-A3DF-1BA36D6D0984}">
      <dgm:prSet/>
      <dgm:spPr/>
      <dgm:t>
        <a:bodyPr/>
        <a:lstStyle/>
        <a:p>
          <a:endParaRPr lang="en-US"/>
        </a:p>
      </dgm:t>
    </dgm:pt>
    <dgm:pt modelId="{11E738A3-7DDA-497C-BC09-98EA22948B63}">
      <dgm:prSet/>
      <dgm:spPr/>
      <dgm:t>
        <a:bodyPr/>
        <a:lstStyle/>
        <a:p>
          <a:r>
            <a:rPr lang="en-US"/>
            <a:t>give each its own unique inner components and code to draw the model's state in its own way</a:t>
          </a:r>
        </a:p>
      </dgm:t>
    </dgm:pt>
    <dgm:pt modelId="{753BE06C-7D3D-481D-8E9B-20A4550B2782}" type="parTrans" cxnId="{0ED50F8C-9C75-4D6D-A845-DC441EB024CB}">
      <dgm:prSet/>
      <dgm:spPr/>
      <dgm:t>
        <a:bodyPr/>
        <a:lstStyle/>
        <a:p>
          <a:endParaRPr lang="en-US"/>
        </a:p>
      </dgm:t>
    </dgm:pt>
    <dgm:pt modelId="{65C18D1B-19D1-4D0B-938E-7D3D4B346981}" type="sibTrans" cxnId="{0ED50F8C-9C75-4D6D-A845-DC441EB024CB}">
      <dgm:prSet/>
      <dgm:spPr/>
      <dgm:t>
        <a:bodyPr/>
        <a:lstStyle/>
        <a:p>
          <a:endParaRPr lang="en-US"/>
        </a:p>
      </dgm:t>
    </dgm:pt>
    <dgm:pt modelId="{1FCC7235-089E-4015-B379-41BCB2E66E78}">
      <dgm:prSet/>
      <dgm:spPr/>
      <dgm:t>
        <a:bodyPr/>
        <a:lstStyle/>
        <a:p>
          <a:r>
            <a:rPr lang="en-US"/>
            <a:t>Provide</a:t>
          </a:r>
        </a:p>
      </dgm:t>
    </dgm:pt>
    <dgm:pt modelId="{43247275-A11B-4BCA-B0C6-7997C381DD58}" type="parTrans" cxnId="{DB8D9C9D-300D-40C9-9D8E-27A68E9B8C6C}">
      <dgm:prSet/>
      <dgm:spPr/>
      <dgm:t>
        <a:bodyPr/>
        <a:lstStyle/>
        <a:p>
          <a:endParaRPr lang="en-US"/>
        </a:p>
      </dgm:t>
    </dgm:pt>
    <dgm:pt modelId="{07D5E237-8355-4ADC-9674-423F9BA1F62D}" type="sibTrans" cxnId="{DB8D9C9D-300D-40C9-9D8E-27A68E9B8C6C}">
      <dgm:prSet/>
      <dgm:spPr/>
      <dgm:t>
        <a:bodyPr/>
        <a:lstStyle/>
        <a:p>
          <a:endParaRPr lang="en-US"/>
        </a:p>
      </dgm:t>
    </dgm:pt>
    <dgm:pt modelId="{89AA7B62-866D-406E-8538-D3E87F551DF1}">
      <dgm:prSet/>
      <dgm:spPr/>
      <dgm:t>
        <a:bodyPr/>
        <a:lstStyle/>
        <a:p>
          <a:r>
            <a:rPr lang="en-US"/>
            <a:t>provide mechanism in GUI to set view (perhaps through menus)</a:t>
          </a:r>
        </a:p>
      </dgm:t>
    </dgm:pt>
    <dgm:pt modelId="{B4EDBBE7-895A-4BAC-83DC-6F30791EC96B}" type="parTrans" cxnId="{FCABA844-9EB3-4D8C-AE61-AB3C23C83EE7}">
      <dgm:prSet/>
      <dgm:spPr/>
      <dgm:t>
        <a:bodyPr/>
        <a:lstStyle/>
        <a:p>
          <a:endParaRPr lang="en-US"/>
        </a:p>
      </dgm:t>
    </dgm:pt>
    <dgm:pt modelId="{2948A9EE-E718-4F8B-A05E-EF60452FF13D}" type="sibTrans" cxnId="{FCABA844-9EB3-4D8C-AE61-AB3C23C83EE7}">
      <dgm:prSet/>
      <dgm:spPr/>
      <dgm:t>
        <a:bodyPr/>
        <a:lstStyle/>
        <a:p>
          <a:endParaRPr lang="en-US"/>
        </a:p>
      </dgm:t>
    </dgm:pt>
    <dgm:pt modelId="{C4C660F0-1BFA-4698-8DB1-E08A25E81B32}">
      <dgm:prSet/>
      <dgm:spPr/>
      <dgm:t>
        <a:bodyPr/>
        <a:lstStyle/>
        <a:p>
          <a:r>
            <a:rPr lang="en-US"/>
            <a:t>to set view, attach it to observe the model</a:t>
          </a:r>
        </a:p>
      </dgm:t>
    </dgm:pt>
    <dgm:pt modelId="{9BC3A2EB-1D3A-47E2-918A-3BB529D0526A}" type="parTrans" cxnId="{73D7BEAA-4C9E-4023-8797-37A76C7DD9A3}">
      <dgm:prSet/>
      <dgm:spPr/>
      <dgm:t>
        <a:bodyPr/>
        <a:lstStyle/>
        <a:p>
          <a:endParaRPr lang="en-US"/>
        </a:p>
      </dgm:t>
    </dgm:pt>
    <dgm:pt modelId="{D48F7117-E8EF-4663-B075-C9E0445BCCB6}" type="sibTrans" cxnId="{73D7BEAA-4C9E-4023-8797-37A76C7DD9A3}">
      <dgm:prSet/>
      <dgm:spPr/>
      <dgm:t>
        <a:bodyPr/>
        <a:lstStyle/>
        <a:p>
          <a:endParaRPr lang="en-US"/>
        </a:p>
      </dgm:t>
    </dgm:pt>
    <dgm:pt modelId="{B3499528-E62A-4E22-AE21-14AF4EA187C9}" type="pres">
      <dgm:prSet presAssocID="{BB30B0EB-6B07-4068-9E71-413F9A577474}" presName="Name0" presStyleCnt="0">
        <dgm:presLayoutVars>
          <dgm:dir/>
          <dgm:animLvl val="lvl"/>
          <dgm:resizeHandles val="exact"/>
        </dgm:presLayoutVars>
      </dgm:prSet>
      <dgm:spPr/>
    </dgm:pt>
    <dgm:pt modelId="{2E5C44A9-F509-4D12-8DF0-E06150F48239}" type="pres">
      <dgm:prSet presAssocID="{1FCC7235-089E-4015-B379-41BCB2E66E78}" presName="boxAndChildren" presStyleCnt="0"/>
      <dgm:spPr/>
    </dgm:pt>
    <dgm:pt modelId="{9F90BA82-4151-42BD-A348-DBA8F549F68E}" type="pres">
      <dgm:prSet presAssocID="{1FCC7235-089E-4015-B379-41BCB2E66E78}" presName="parentTextBox" presStyleLbl="alignNode1" presStyleIdx="0" presStyleCnt="4"/>
      <dgm:spPr/>
    </dgm:pt>
    <dgm:pt modelId="{E3406BEC-EEA6-46FE-B2AE-8DE26720740E}" type="pres">
      <dgm:prSet presAssocID="{1FCC7235-089E-4015-B379-41BCB2E66E78}" presName="descendantBox" presStyleLbl="bgAccFollowNode1" presStyleIdx="0" presStyleCnt="4"/>
      <dgm:spPr/>
    </dgm:pt>
    <dgm:pt modelId="{7060FB22-5091-4E53-AE00-957288276F05}" type="pres">
      <dgm:prSet presAssocID="{A32C48EF-773A-42B0-9831-F63B5EC562C6}" presName="sp" presStyleCnt="0"/>
      <dgm:spPr/>
    </dgm:pt>
    <dgm:pt modelId="{3F0CB581-9842-4CA8-9EF7-35D3DA2B34E4}" type="pres">
      <dgm:prSet presAssocID="{73DBB547-75EE-4359-AB33-B72DF93B4448}" presName="arrowAndChildren" presStyleCnt="0"/>
      <dgm:spPr/>
    </dgm:pt>
    <dgm:pt modelId="{B5D2CBCC-48A9-4F73-9CF5-64975B77B634}" type="pres">
      <dgm:prSet presAssocID="{73DBB547-75EE-4359-AB33-B72DF93B4448}" presName="parentTextArrow" presStyleLbl="node1" presStyleIdx="0" presStyleCnt="0"/>
      <dgm:spPr/>
    </dgm:pt>
    <dgm:pt modelId="{4E478698-BD4B-41D5-B623-8A94EE9272B5}" type="pres">
      <dgm:prSet presAssocID="{73DBB547-75EE-4359-AB33-B72DF93B4448}" presName="arrow" presStyleLbl="alignNode1" presStyleIdx="1" presStyleCnt="4"/>
      <dgm:spPr/>
    </dgm:pt>
    <dgm:pt modelId="{E4FFCF7A-28F4-40F9-AEB6-BAE1F90CC2AB}" type="pres">
      <dgm:prSet presAssocID="{73DBB547-75EE-4359-AB33-B72DF93B4448}" presName="descendantArrow" presStyleLbl="bgAccFollowNode1" presStyleIdx="1" presStyleCnt="4"/>
      <dgm:spPr/>
    </dgm:pt>
    <dgm:pt modelId="{06F3C14A-9284-428A-809C-DD245C0BFC57}" type="pres">
      <dgm:prSet presAssocID="{B82DA712-2750-4EDA-95EE-9D7650AF1C37}" presName="sp" presStyleCnt="0"/>
      <dgm:spPr/>
    </dgm:pt>
    <dgm:pt modelId="{A871BC33-F3FB-4E11-97F9-00CCF37490B0}" type="pres">
      <dgm:prSet presAssocID="{1D406C5F-42DE-4F75-8215-8FD5BBC2DB8A}" presName="arrowAndChildren" presStyleCnt="0"/>
      <dgm:spPr/>
    </dgm:pt>
    <dgm:pt modelId="{9E1825F0-537B-4139-9086-4D1AF1ED3C9F}" type="pres">
      <dgm:prSet presAssocID="{1D406C5F-42DE-4F75-8215-8FD5BBC2DB8A}" presName="parentTextArrow" presStyleLbl="node1" presStyleIdx="0" presStyleCnt="0"/>
      <dgm:spPr/>
    </dgm:pt>
    <dgm:pt modelId="{0AD1F386-92B2-4630-8D45-884938F34001}" type="pres">
      <dgm:prSet presAssocID="{1D406C5F-42DE-4F75-8215-8FD5BBC2DB8A}" presName="arrow" presStyleLbl="alignNode1" presStyleIdx="2" presStyleCnt="4"/>
      <dgm:spPr/>
    </dgm:pt>
    <dgm:pt modelId="{1CFCC5FC-234B-42AF-AD1E-CC660FA2CABC}" type="pres">
      <dgm:prSet presAssocID="{1D406C5F-42DE-4F75-8215-8FD5BBC2DB8A}" presName="descendantArrow" presStyleLbl="bgAccFollowNode1" presStyleIdx="2" presStyleCnt="4"/>
      <dgm:spPr/>
    </dgm:pt>
    <dgm:pt modelId="{82BC5C23-A785-4C86-B258-9502BDFF9404}" type="pres">
      <dgm:prSet presAssocID="{5AA52C03-72F3-44F1-A917-EF90B5B55D00}" presName="sp" presStyleCnt="0"/>
      <dgm:spPr/>
    </dgm:pt>
    <dgm:pt modelId="{1E1D0391-4823-4918-B556-91911F3697F6}" type="pres">
      <dgm:prSet presAssocID="{2D76CE20-4D19-496D-BBA8-D6AD5CE2CA58}" presName="arrowAndChildren" presStyleCnt="0"/>
      <dgm:spPr/>
    </dgm:pt>
    <dgm:pt modelId="{5FD5DD03-28F2-423E-A4AD-4FF88C388CAD}" type="pres">
      <dgm:prSet presAssocID="{2D76CE20-4D19-496D-BBA8-D6AD5CE2CA58}" presName="parentTextArrow" presStyleLbl="node1" presStyleIdx="0" presStyleCnt="0"/>
      <dgm:spPr/>
    </dgm:pt>
    <dgm:pt modelId="{132472E2-4D83-4F9A-9DE7-FEFB07E53104}" type="pres">
      <dgm:prSet presAssocID="{2D76CE20-4D19-496D-BBA8-D6AD5CE2CA58}" presName="arrow" presStyleLbl="alignNode1" presStyleIdx="3" presStyleCnt="4"/>
      <dgm:spPr/>
    </dgm:pt>
    <dgm:pt modelId="{2A965135-CC2C-4226-AA33-B66C3A78444D}" type="pres">
      <dgm:prSet presAssocID="{2D76CE20-4D19-496D-BBA8-D6AD5CE2CA58}" presName="descendantArrow" presStyleLbl="bgAccFollowNode1" presStyleIdx="3" presStyleCnt="4"/>
      <dgm:spPr/>
    </dgm:pt>
  </dgm:ptLst>
  <dgm:cxnLst>
    <dgm:cxn modelId="{4827CE18-E355-490C-AA55-22240EF829B1}" srcId="{15D1267A-7F0F-4CFD-B459-3F3CBAF1428D}" destId="{63DCCAE8-54D3-4803-8105-F1FB03ABC28F}" srcOrd="0" destOrd="0" parTransId="{0D8173D0-88B1-4792-86B3-E6F4EF0DEA8E}" sibTransId="{5AB2D8C7-A775-434E-94DB-FB14FF42225F}"/>
    <dgm:cxn modelId="{EA51012E-5EF9-47B7-8B43-FB5FA813A281}" srcId="{BB30B0EB-6B07-4068-9E71-413F9A577474}" destId="{1D406C5F-42DE-4F75-8215-8FD5BBC2DB8A}" srcOrd="1" destOrd="0" parTransId="{A6E4F8C2-1F8C-4B92-962B-99C70BA50FA4}" sibTransId="{B82DA712-2750-4EDA-95EE-9D7650AF1C37}"/>
    <dgm:cxn modelId="{9D854639-6F02-4EEA-8563-1D0A6F19F2E5}" type="presOf" srcId="{1D406C5F-42DE-4F75-8215-8FD5BBC2DB8A}" destId="{9E1825F0-537B-4139-9086-4D1AF1ED3C9F}" srcOrd="0" destOrd="0" presId="urn:microsoft.com/office/officeart/2016/7/layout/VerticalDownArrowProcess"/>
    <dgm:cxn modelId="{4AC0F95C-89A4-41E5-8F2E-FDDF6A502137}" type="presOf" srcId="{2D76CE20-4D19-496D-BBA8-D6AD5CE2CA58}" destId="{132472E2-4D83-4F9A-9DE7-FEFB07E53104}" srcOrd="1" destOrd="0" presId="urn:microsoft.com/office/officeart/2016/7/layout/VerticalDownArrowProcess"/>
    <dgm:cxn modelId="{B7FD9D5E-D37A-4839-B842-588E1C58C3D4}" type="presOf" srcId="{11E738A3-7DDA-497C-BC09-98EA22948B63}" destId="{E4FFCF7A-28F4-40F9-AEB6-BAE1F90CC2AB}" srcOrd="0" destOrd="1" presId="urn:microsoft.com/office/officeart/2016/7/layout/VerticalDownArrowProcess"/>
    <dgm:cxn modelId="{24A33742-D9E7-4732-9622-4FF4B2EB8D53}" type="presOf" srcId="{C4C660F0-1BFA-4698-8DB1-E08A25E81B32}" destId="{E3406BEC-EEA6-46FE-B2AE-8DE26720740E}" srcOrd="0" destOrd="1" presId="urn:microsoft.com/office/officeart/2016/7/layout/VerticalDownArrowProcess"/>
    <dgm:cxn modelId="{FCABA844-9EB3-4D8C-AE61-AB3C23C83EE7}" srcId="{1FCC7235-089E-4015-B379-41BCB2E66E78}" destId="{89AA7B62-866D-406E-8538-D3E87F551DF1}" srcOrd="0" destOrd="0" parTransId="{B4EDBBE7-895A-4BAC-83DC-6F30791EC96B}" sibTransId="{2948A9EE-E718-4F8B-A05E-EF60452FF13D}"/>
    <dgm:cxn modelId="{F4DCDF66-3CAB-47A8-8636-ECE4F8FE38B3}" type="presOf" srcId="{34C43174-C03D-4516-A079-DE88A87B2491}" destId="{2A965135-CC2C-4226-AA33-B66C3A78444D}" srcOrd="0" destOrd="0" presId="urn:microsoft.com/office/officeart/2016/7/layout/VerticalDownArrowProcess"/>
    <dgm:cxn modelId="{A45DD16C-F73A-402B-98F2-BAF02CC038C1}" srcId="{BB30B0EB-6B07-4068-9E71-413F9A577474}" destId="{73DBB547-75EE-4359-AB33-B72DF93B4448}" srcOrd="2" destOrd="0" parTransId="{09F46C98-E310-458C-AC87-68B0AB346121}" sibTransId="{A32C48EF-773A-42B0-9831-F63B5EC562C6}"/>
    <dgm:cxn modelId="{D56FF74C-7788-4BCD-A5CB-6A117C268B2D}" srcId="{BB30B0EB-6B07-4068-9E71-413F9A577474}" destId="{2D76CE20-4D19-496D-BBA8-D6AD5CE2CA58}" srcOrd="0" destOrd="0" parTransId="{58ED08DD-E01A-4957-B6AB-3C88FA1CB390}" sibTransId="{5AA52C03-72F3-44F1-A917-EF90B5B55D00}"/>
    <dgm:cxn modelId="{85BE304F-B046-4E7B-A3DF-1BA36D6D0984}" srcId="{73DBB547-75EE-4359-AB33-B72DF93B4448}" destId="{32483E67-B9CF-4D90-BFA1-EF0E3C526CE7}" srcOrd="0" destOrd="0" parTransId="{77B8359D-8E1E-4E8E-9232-71E07FA10CF0}" sibTransId="{6F07BCA3-B9BC-4CD3-86B4-4BFCED9FF23E}"/>
    <dgm:cxn modelId="{6AE9A954-0EE3-431F-A4C4-FE81198599CB}" type="presOf" srcId="{73DBB547-75EE-4359-AB33-B72DF93B4448}" destId="{4E478698-BD4B-41D5-B623-8A94EE9272B5}" srcOrd="1" destOrd="0" presId="urn:microsoft.com/office/officeart/2016/7/layout/VerticalDownArrowProcess"/>
    <dgm:cxn modelId="{0E6CE656-081B-47F0-84BC-85EC40AAD4AE}" type="presOf" srcId="{89AA7B62-866D-406E-8538-D3E87F551DF1}" destId="{E3406BEC-EEA6-46FE-B2AE-8DE26720740E}" srcOrd="0" destOrd="0" presId="urn:microsoft.com/office/officeart/2016/7/layout/VerticalDownArrowProcess"/>
    <dgm:cxn modelId="{C0B0CB58-06E9-44AB-8F67-D54A52793BAF}" type="presOf" srcId="{2D76CE20-4D19-496D-BBA8-D6AD5CE2CA58}" destId="{5FD5DD03-28F2-423E-A4AD-4FF88C388CAD}" srcOrd="0" destOrd="0" presId="urn:microsoft.com/office/officeart/2016/7/layout/VerticalDownArrowProcess"/>
    <dgm:cxn modelId="{0AF5FD7C-B1A4-454E-8126-F72B0739A2C5}" srcId="{1D406C5F-42DE-4F75-8215-8FD5BBC2DB8A}" destId="{15D1267A-7F0F-4CFD-B459-3F3CBAF1428D}" srcOrd="0" destOrd="0" parTransId="{E4CF32C8-D368-4804-A7AC-6EDB652B8632}" sibTransId="{D146F06D-88F0-44EE-B19B-A4D0403531F9}"/>
    <dgm:cxn modelId="{9CCF2285-E12E-4544-ADB8-51EF23BC167B}" type="presOf" srcId="{1D406C5F-42DE-4F75-8215-8FD5BBC2DB8A}" destId="{0AD1F386-92B2-4630-8D45-884938F34001}" srcOrd="1" destOrd="0" presId="urn:microsoft.com/office/officeart/2016/7/layout/VerticalDownArrowProcess"/>
    <dgm:cxn modelId="{02BB2C8A-FA54-4C4D-A6F3-CE08DD8E736B}" type="presOf" srcId="{73DBB547-75EE-4359-AB33-B72DF93B4448}" destId="{B5D2CBCC-48A9-4F73-9CF5-64975B77B634}" srcOrd="0" destOrd="0" presId="urn:microsoft.com/office/officeart/2016/7/layout/VerticalDownArrowProcess"/>
    <dgm:cxn modelId="{96523B8A-A494-4192-A665-03A4E85D9446}" type="presOf" srcId="{63DCCAE8-54D3-4803-8105-F1FB03ABC28F}" destId="{1CFCC5FC-234B-42AF-AD1E-CC660FA2CABC}" srcOrd="0" destOrd="1" presId="urn:microsoft.com/office/officeart/2016/7/layout/VerticalDownArrowProcess"/>
    <dgm:cxn modelId="{0ED50F8C-9C75-4D6D-A845-DC441EB024CB}" srcId="{32483E67-B9CF-4D90-BFA1-EF0E3C526CE7}" destId="{11E738A3-7DDA-497C-BC09-98EA22948B63}" srcOrd="0" destOrd="0" parTransId="{753BE06C-7D3D-481D-8E9B-20A4550B2782}" sibTransId="{65C18D1B-19D1-4D0B-938E-7D3D4B346981}"/>
    <dgm:cxn modelId="{E5169A99-98A5-44B1-A422-2C93C4D37967}" type="presOf" srcId="{BB30B0EB-6B07-4068-9E71-413F9A577474}" destId="{B3499528-E62A-4E22-AE21-14AF4EA187C9}" srcOrd="0" destOrd="0" presId="urn:microsoft.com/office/officeart/2016/7/layout/VerticalDownArrowProcess"/>
    <dgm:cxn modelId="{DB8D9C9D-300D-40C9-9D8E-27A68E9B8C6C}" srcId="{BB30B0EB-6B07-4068-9E71-413F9A577474}" destId="{1FCC7235-089E-4015-B379-41BCB2E66E78}" srcOrd="3" destOrd="0" parTransId="{43247275-A11B-4BCA-B0C6-7997C381DD58}" sibTransId="{07D5E237-8355-4ADC-9674-423F9BA1F62D}"/>
    <dgm:cxn modelId="{648AD8A8-A89B-4431-9A8D-61772335BE9C}" type="presOf" srcId="{1FCC7235-089E-4015-B379-41BCB2E66E78}" destId="{9F90BA82-4151-42BD-A348-DBA8F549F68E}" srcOrd="0" destOrd="0" presId="urn:microsoft.com/office/officeart/2016/7/layout/VerticalDownArrowProcess"/>
    <dgm:cxn modelId="{73D7BEAA-4C9E-4023-8797-37A76C7DD9A3}" srcId="{89AA7B62-866D-406E-8538-D3E87F551DF1}" destId="{C4C660F0-1BFA-4698-8DB1-E08A25E81B32}" srcOrd="0" destOrd="0" parTransId="{9BC3A2EB-1D3A-47E2-918A-3BB529D0526A}" sibTransId="{D48F7117-E8EF-4663-B075-C9E0445BCCB6}"/>
    <dgm:cxn modelId="{36F787B5-D727-454E-B3E1-0FF1539C8D19}" srcId="{2D76CE20-4D19-496D-BBA8-D6AD5CE2CA58}" destId="{34C43174-C03D-4516-A079-DE88A87B2491}" srcOrd="0" destOrd="0" parTransId="{22FD1019-2D6E-4A8A-8D8A-ADF3828E0BA1}" sibTransId="{14623BF3-028B-4014-811F-3EF2451704F4}"/>
    <dgm:cxn modelId="{0F2A3ABE-4D34-4909-B2A6-A1062F9B91EC}" type="presOf" srcId="{32483E67-B9CF-4D90-BFA1-EF0E3C526CE7}" destId="{E4FFCF7A-28F4-40F9-AEB6-BAE1F90CC2AB}" srcOrd="0" destOrd="0" presId="urn:microsoft.com/office/officeart/2016/7/layout/VerticalDownArrowProcess"/>
    <dgm:cxn modelId="{2C99EBE5-63AF-41C4-9882-69A5E5AE503E}" type="presOf" srcId="{15D1267A-7F0F-4CFD-B459-3F3CBAF1428D}" destId="{1CFCC5FC-234B-42AF-AD1E-CC660FA2CABC}" srcOrd="0" destOrd="0" presId="urn:microsoft.com/office/officeart/2016/7/layout/VerticalDownArrowProcess"/>
    <dgm:cxn modelId="{D8DF9051-1B65-43A1-B1E4-19BE653C7562}" type="presParOf" srcId="{B3499528-E62A-4E22-AE21-14AF4EA187C9}" destId="{2E5C44A9-F509-4D12-8DF0-E06150F48239}" srcOrd="0" destOrd="0" presId="urn:microsoft.com/office/officeart/2016/7/layout/VerticalDownArrowProcess"/>
    <dgm:cxn modelId="{C0448399-BEBC-4185-85F6-CE55EB012970}" type="presParOf" srcId="{2E5C44A9-F509-4D12-8DF0-E06150F48239}" destId="{9F90BA82-4151-42BD-A348-DBA8F549F68E}" srcOrd="0" destOrd="0" presId="urn:microsoft.com/office/officeart/2016/7/layout/VerticalDownArrowProcess"/>
    <dgm:cxn modelId="{B2048920-AD32-4250-9D44-C6ACEE8DB928}" type="presParOf" srcId="{2E5C44A9-F509-4D12-8DF0-E06150F48239}" destId="{E3406BEC-EEA6-46FE-B2AE-8DE26720740E}" srcOrd="1" destOrd="0" presId="urn:microsoft.com/office/officeart/2016/7/layout/VerticalDownArrowProcess"/>
    <dgm:cxn modelId="{8E7BFDA5-785A-45E1-9B08-2846C6FA2139}" type="presParOf" srcId="{B3499528-E62A-4E22-AE21-14AF4EA187C9}" destId="{7060FB22-5091-4E53-AE00-957288276F05}" srcOrd="1" destOrd="0" presId="urn:microsoft.com/office/officeart/2016/7/layout/VerticalDownArrowProcess"/>
    <dgm:cxn modelId="{D17AF484-9461-4D25-9647-C47AC6360B00}" type="presParOf" srcId="{B3499528-E62A-4E22-AE21-14AF4EA187C9}" destId="{3F0CB581-9842-4CA8-9EF7-35D3DA2B34E4}" srcOrd="2" destOrd="0" presId="urn:microsoft.com/office/officeart/2016/7/layout/VerticalDownArrowProcess"/>
    <dgm:cxn modelId="{BEA35E17-E88B-4C76-9787-39EAA955B4DE}" type="presParOf" srcId="{3F0CB581-9842-4CA8-9EF7-35D3DA2B34E4}" destId="{B5D2CBCC-48A9-4F73-9CF5-64975B77B634}" srcOrd="0" destOrd="0" presId="urn:microsoft.com/office/officeart/2016/7/layout/VerticalDownArrowProcess"/>
    <dgm:cxn modelId="{9067514C-0194-489B-8008-879E8392B0D8}" type="presParOf" srcId="{3F0CB581-9842-4CA8-9EF7-35D3DA2B34E4}" destId="{4E478698-BD4B-41D5-B623-8A94EE9272B5}" srcOrd="1" destOrd="0" presId="urn:microsoft.com/office/officeart/2016/7/layout/VerticalDownArrowProcess"/>
    <dgm:cxn modelId="{A0962FBC-DDF1-46E9-A02E-BCB36010B9FF}" type="presParOf" srcId="{3F0CB581-9842-4CA8-9EF7-35D3DA2B34E4}" destId="{E4FFCF7A-28F4-40F9-AEB6-BAE1F90CC2AB}" srcOrd="2" destOrd="0" presId="urn:microsoft.com/office/officeart/2016/7/layout/VerticalDownArrowProcess"/>
    <dgm:cxn modelId="{6B14BFBD-1807-4F87-B638-75E1DB79487B}" type="presParOf" srcId="{B3499528-E62A-4E22-AE21-14AF4EA187C9}" destId="{06F3C14A-9284-428A-809C-DD245C0BFC57}" srcOrd="3" destOrd="0" presId="urn:microsoft.com/office/officeart/2016/7/layout/VerticalDownArrowProcess"/>
    <dgm:cxn modelId="{C304D9F7-118C-4A45-93FC-3F6C285E3E2B}" type="presParOf" srcId="{B3499528-E62A-4E22-AE21-14AF4EA187C9}" destId="{A871BC33-F3FB-4E11-97F9-00CCF37490B0}" srcOrd="4" destOrd="0" presId="urn:microsoft.com/office/officeart/2016/7/layout/VerticalDownArrowProcess"/>
    <dgm:cxn modelId="{5940CEA1-206B-41F9-A0D0-CD22DCC006FC}" type="presParOf" srcId="{A871BC33-F3FB-4E11-97F9-00CCF37490B0}" destId="{9E1825F0-537B-4139-9086-4D1AF1ED3C9F}" srcOrd="0" destOrd="0" presId="urn:microsoft.com/office/officeart/2016/7/layout/VerticalDownArrowProcess"/>
    <dgm:cxn modelId="{16FC4A54-824F-4DE3-BD17-0C4DA44F1EEF}" type="presParOf" srcId="{A871BC33-F3FB-4E11-97F9-00CCF37490B0}" destId="{0AD1F386-92B2-4630-8D45-884938F34001}" srcOrd="1" destOrd="0" presId="urn:microsoft.com/office/officeart/2016/7/layout/VerticalDownArrowProcess"/>
    <dgm:cxn modelId="{0B181343-49EF-4C4F-AFAF-C660C822E185}" type="presParOf" srcId="{A871BC33-F3FB-4E11-97F9-00CCF37490B0}" destId="{1CFCC5FC-234B-42AF-AD1E-CC660FA2CABC}" srcOrd="2" destOrd="0" presId="urn:microsoft.com/office/officeart/2016/7/layout/VerticalDownArrowProcess"/>
    <dgm:cxn modelId="{399979BA-FE63-40D6-9D39-14F7883489D2}" type="presParOf" srcId="{B3499528-E62A-4E22-AE21-14AF4EA187C9}" destId="{82BC5C23-A785-4C86-B258-9502BDFF9404}" srcOrd="5" destOrd="0" presId="urn:microsoft.com/office/officeart/2016/7/layout/VerticalDownArrowProcess"/>
    <dgm:cxn modelId="{3217EC68-E0E1-4CB2-AC49-DC2B786A2918}" type="presParOf" srcId="{B3499528-E62A-4E22-AE21-14AF4EA187C9}" destId="{1E1D0391-4823-4918-B556-91911F3697F6}" srcOrd="6" destOrd="0" presId="urn:microsoft.com/office/officeart/2016/7/layout/VerticalDownArrowProcess"/>
    <dgm:cxn modelId="{4733432C-F54B-4D33-8210-A56B603D18A0}" type="presParOf" srcId="{1E1D0391-4823-4918-B556-91911F3697F6}" destId="{5FD5DD03-28F2-423E-A4AD-4FF88C388CAD}" srcOrd="0" destOrd="0" presId="urn:microsoft.com/office/officeart/2016/7/layout/VerticalDownArrowProcess"/>
    <dgm:cxn modelId="{7ED08EEB-8C85-4CED-A80B-3D4C9DFC901C}" type="presParOf" srcId="{1E1D0391-4823-4918-B556-91911F3697F6}" destId="{132472E2-4D83-4F9A-9DE7-FEFB07E53104}" srcOrd="1" destOrd="0" presId="urn:microsoft.com/office/officeart/2016/7/layout/VerticalDownArrowProcess"/>
    <dgm:cxn modelId="{36A284D5-3147-4C88-81F9-DB8D5066E414}" type="presParOf" srcId="{1E1D0391-4823-4918-B556-91911F3697F6}" destId="{2A965135-CC2C-4226-AA33-B66C3A78444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464EB7-1EA8-4189-BF83-40865145433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9965C1-47D9-48FB-BBC7-A25C3FDA3037}">
      <dgm:prSet custT="1"/>
      <dgm:spPr/>
      <dgm:t>
        <a:bodyPr/>
        <a:lstStyle/>
        <a:p>
          <a:r>
            <a:rPr lang="en-US" sz="2400" dirty="0"/>
            <a:t>// in the frame's action listener:</a:t>
          </a:r>
        </a:p>
      </dgm:t>
    </dgm:pt>
    <dgm:pt modelId="{2F632DAD-4418-4456-8138-1E368850A7E1}" type="parTrans" cxnId="{6C62B9AD-5A0B-4678-9BA1-401B8EC320BA}">
      <dgm:prSet/>
      <dgm:spPr/>
      <dgm:t>
        <a:bodyPr/>
        <a:lstStyle/>
        <a:p>
          <a:endParaRPr lang="en-US" sz="1100"/>
        </a:p>
      </dgm:t>
    </dgm:pt>
    <dgm:pt modelId="{3DCF65FE-C79E-43C4-8A65-46914E36A04E}" type="sibTrans" cxnId="{6C62B9AD-5A0B-4678-9BA1-401B8EC320BA}">
      <dgm:prSet/>
      <dgm:spPr/>
      <dgm:t>
        <a:bodyPr/>
        <a:lstStyle/>
        <a:p>
          <a:endParaRPr lang="en-US" sz="1100"/>
        </a:p>
      </dgm:t>
    </dgm:pt>
    <dgm:pt modelId="{D67EA0A8-7FF7-45F8-955A-78447FDC58E9}">
      <dgm:prSet custT="1"/>
      <dgm:spPr/>
      <dgm:t>
        <a:bodyPr/>
        <a:lstStyle/>
        <a:p>
          <a:r>
            <a:rPr lang="en-US" sz="2400"/>
            <a:t>// hide old view; show new one</a:t>
          </a:r>
        </a:p>
      </dgm:t>
    </dgm:pt>
    <dgm:pt modelId="{34F6680F-23D0-43EB-88E5-119E6E298C3E}" type="parTrans" cxnId="{6931E571-2800-4F2E-9C62-AC6BB20787B8}">
      <dgm:prSet/>
      <dgm:spPr/>
      <dgm:t>
        <a:bodyPr/>
        <a:lstStyle/>
        <a:p>
          <a:endParaRPr lang="en-US" sz="1100"/>
        </a:p>
      </dgm:t>
    </dgm:pt>
    <dgm:pt modelId="{809E3E70-2C8B-48C2-8C06-1E2409837FEC}" type="sibTrans" cxnId="{6931E571-2800-4F2E-9C62-AC6BB20787B8}">
      <dgm:prSet/>
      <dgm:spPr/>
      <dgm:t>
        <a:bodyPr/>
        <a:lstStyle/>
        <a:p>
          <a:endParaRPr lang="en-US" sz="1100"/>
        </a:p>
      </dgm:t>
    </dgm:pt>
    <dgm:pt modelId="{C9926E52-7790-4108-AD9C-285173B08A1E}">
      <dgm:prSet custT="1"/>
      <dgm:spPr/>
      <dgm:t>
        <a:bodyPr/>
        <a:lstStyle/>
        <a:p>
          <a:r>
            <a:rPr lang="en-US" sz="2400"/>
            <a:t>model.deleteObserver(view1);</a:t>
          </a:r>
        </a:p>
      </dgm:t>
    </dgm:pt>
    <dgm:pt modelId="{8CBD5474-029F-4720-88B4-F05E6FC03C6A}" type="parTrans" cxnId="{AD9C1F66-4E38-4F3C-BF89-B4963770DBC0}">
      <dgm:prSet/>
      <dgm:spPr/>
      <dgm:t>
        <a:bodyPr/>
        <a:lstStyle/>
        <a:p>
          <a:endParaRPr lang="en-US" sz="1100"/>
        </a:p>
      </dgm:t>
    </dgm:pt>
    <dgm:pt modelId="{1DC75B3E-D726-4F59-A9F3-3B8DEA06B214}" type="sibTrans" cxnId="{AD9C1F66-4E38-4F3C-BF89-B4963770DBC0}">
      <dgm:prSet/>
      <dgm:spPr/>
      <dgm:t>
        <a:bodyPr/>
        <a:lstStyle/>
        <a:p>
          <a:endParaRPr lang="en-US" sz="1100"/>
        </a:p>
      </dgm:t>
    </dgm:pt>
    <dgm:pt modelId="{CDD49875-AE27-42E0-BEC8-246FF4554428}">
      <dgm:prSet custT="1"/>
      <dgm:spPr/>
      <dgm:t>
        <a:bodyPr/>
        <a:lstStyle/>
        <a:p>
          <a:r>
            <a:rPr lang="en-US" sz="2400"/>
            <a:t>model.addObserver(view2);</a:t>
          </a:r>
        </a:p>
      </dgm:t>
    </dgm:pt>
    <dgm:pt modelId="{7FE9791C-EEF7-4ECC-8081-083161130054}" type="parTrans" cxnId="{7E98D9AC-3F0E-4530-84A5-DAB34B064223}">
      <dgm:prSet/>
      <dgm:spPr/>
      <dgm:t>
        <a:bodyPr/>
        <a:lstStyle/>
        <a:p>
          <a:endParaRPr lang="en-US" sz="1100"/>
        </a:p>
      </dgm:t>
    </dgm:pt>
    <dgm:pt modelId="{BCD45E5D-27A3-4192-AEA4-128356242D91}" type="sibTrans" cxnId="{7E98D9AC-3F0E-4530-84A5-DAB34B064223}">
      <dgm:prSet/>
      <dgm:spPr/>
      <dgm:t>
        <a:bodyPr/>
        <a:lstStyle/>
        <a:p>
          <a:endParaRPr lang="en-US" sz="1100"/>
        </a:p>
      </dgm:t>
    </dgm:pt>
    <dgm:pt modelId="{6147849A-1E27-499F-A38A-E17A46E93E4B}">
      <dgm:prSet custT="1"/>
      <dgm:spPr/>
      <dgm:t>
        <a:bodyPr/>
        <a:lstStyle/>
        <a:p>
          <a:r>
            <a:rPr lang="en-US" sz="2400"/>
            <a:t>view1.setVisible(false);</a:t>
          </a:r>
        </a:p>
      </dgm:t>
    </dgm:pt>
    <dgm:pt modelId="{264FD0AE-AB0D-49A9-91CE-92FE6CA9743D}" type="parTrans" cxnId="{F333F18D-FF76-4D53-9610-7B89C67BC9DF}">
      <dgm:prSet/>
      <dgm:spPr/>
      <dgm:t>
        <a:bodyPr/>
        <a:lstStyle/>
        <a:p>
          <a:endParaRPr lang="en-US" sz="1100"/>
        </a:p>
      </dgm:t>
    </dgm:pt>
    <dgm:pt modelId="{30CA2966-F238-4A5A-885E-C5EC5137E730}" type="sibTrans" cxnId="{F333F18D-FF76-4D53-9610-7B89C67BC9DF}">
      <dgm:prSet/>
      <dgm:spPr/>
      <dgm:t>
        <a:bodyPr/>
        <a:lstStyle/>
        <a:p>
          <a:endParaRPr lang="en-US" sz="1100"/>
        </a:p>
      </dgm:t>
    </dgm:pt>
    <dgm:pt modelId="{573F984A-0951-4557-B746-C01E947773A0}">
      <dgm:prSet custT="1"/>
      <dgm:spPr/>
      <dgm:t>
        <a:bodyPr/>
        <a:lstStyle/>
        <a:p>
          <a:r>
            <a:rPr lang="en-US" sz="2400"/>
            <a:t>view2.setVisible(true);</a:t>
          </a:r>
        </a:p>
      </dgm:t>
    </dgm:pt>
    <dgm:pt modelId="{8170DFE4-1FAC-490F-8859-638836BA9D02}" type="parTrans" cxnId="{DEFDCB6F-11AF-436C-A514-93A81C45CC0C}">
      <dgm:prSet/>
      <dgm:spPr/>
      <dgm:t>
        <a:bodyPr/>
        <a:lstStyle/>
        <a:p>
          <a:endParaRPr lang="en-US" sz="1100"/>
        </a:p>
      </dgm:t>
    </dgm:pt>
    <dgm:pt modelId="{D955DF73-F423-4A1F-9212-BCF5D514D704}" type="sibTrans" cxnId="{DEFDCB6F-11AF-436C-A514-93A81C45CC0C}">
      <dgm:prSet/>
      <dgm:spPr/>
      <dgm:t>
        <a:bodyPr/>
        <a:lstStyle/>
        <a:p>
          <a:endParaRPr lang="en-US" sz="1100"/>
        </a:p>
      </dgm:t>
    </dgm:pt>
    <dgm:pt modelId="{DA168FE5-4816-4CE1-81D0-760BAF01581A}" type="pres">
      <dgm:prSet presAssocID="{A8464EB7-1EA8-4189-BF83-408651454331}" presName="vert0" presStyleCnt="0">
        <dgm:presLayoutVars>
          <dgm:dir/>
          <dgm:animOne val="branch"/>
          <dgm:animLvl val="lvl"/>
        </dgm:presLayoutVars>
      </dgm:prSet>
      <dgm:spPr/>
    </dgm:pt>
    <dgm:pt modelId="{FE3AC3DC-A4AB-4A29-A43D-5CC64F39E40A}" type="pres">
      <dgm:prSet presAssocID="{039965C1-47D9-48FB-BBC7-A25C3FDA3037}" presName="thickLine" presStyleLbl="alignNode1" presStyleIdx="0" presStyleCnt="6"/>
      <dgm:spPr/>
    </dgm:pt>
    <dgm:pt modelId="{A4BA31AF-39C7-4735-A2B7-2D07737B036E}" type="pres">
      <dgm:prSet presAssocID="{039965C1-47D9-48FB-BBC7-A25C3FDA3037}" presName="horz1" presStyleCnt="0"/>
      <dgm:spPr/>
    </dgm:pt>
    <dgm:pt modelId="{7F7D67AE-F4CE-45A5-9A30-F631623EEA2A}" type="pres">
      <dgm:prSet presAssocID="{039965C1-47D9-48FB-BBC7-A25C3FDA3037}" presName="tx1" presStyleLbl="revTx" presStyleIdx="0" presStyleCnt="6"/>
      <dgm:spPr/>
    </dgm:pt>
    <dgm:pt modelId="{E4255C25-D405-4F92-8236-F2AB3A4132DA}" type="pres">
      <dgm:prSet presAssocID="{039965C1-47D9-48FB-BBC7-A25C3FDA3037}" presName="vert1" presStyleCnt="0"/>
      <dgm:spPr/>
    </dgm:pt>
    <dgm:pt modelId="{0C2A3812-D797-4149-9C28-7B1B457D16F2}" type="pres">
      <dgm:prSet presAssocID="{D67EA0A8-7FF7-45F8-955A-78447FDC58E9}" presName="thickLine" presStyleLbl="alignNode1" presStyleIdx="1" presStyleCnt="6"/>
      <dgm:spPr/>
    </dgm:pt>
    <dgm:pt modelId="{CBD0AB0B-149E-49A0-92D5-9252A454F165}" type="pres">
      <dgm:prSet presAssocID="{D67EA0A8-7FF7-45F8-955A-78447FDC58E9}" presName="horz1" presStyleCnt="0"/>
      <dgm:spPr/>
    </dgm:pt>
    <dgm:pt modelId="{B3E2D4E4-C94A-4C75-9383-38308227007D}" type="pres">
      <dgm:prSet presAssocID="{D67EA0A8-7FF7-45F8-955A-78447FDC58E9}" presName="tx1" presStyleLbl="revTx" presStyleIdx="1" presStyleCnt="6"/>
      <dgm:spPr/>
    </dgm:pt>
    <dgm:pt modelId="{F71384D3-1538-45BA-B217-0F6D52B534F8}" type="pres">
      <dgm:prSet presAssocID="{D67EA0A8-7FF7-45F8-955A-78447FDC58E9}" presName="vert1" presStyleCnt="0"/>
      <dgm:spPr/>
    </dgm:pt>
    <dgm:pt modelId="{454686AC-AE03-4BAE-A1C1-C21824111A98}" type="pres">
      <dgm:prSet presAssocID="{C9926E52-7790-4108-AD9C-285173B08A1E}" presName="thickLine" presStyleLbl="alignNode1" presStyleIdx="2" presStyleCnt="6"/>
      <dgm:spPr/>
    </dgm:pt>
    <dgm:pt modelId="{A4EFC16B-9E87-4698-B4E2-B5A82E61AFC4}" type="pres">
      <dgm:prSet presAssocID="{C9926E52-7790-4108-AD9C-285173B08A1E}" presName="horz1" presStyleCnt="0"/>
      <dgm:spPr/>
    </dgm:pt>
    <dgm:pt modelId="{BAD55B37-04F5-42D8-BC36-63491AE440C3}" type="pres">
      <dgm:prSet presAssocID="{C9926E52-7790-4108-AD9C-285173B08A1E}" presName="tx1" presStyleLbl="revTx" presStyleIdx="2" presStyleCnt="6"/>
      <dgm:spPr/>
    </dgm:pt>
    <dgm:pt modelId="{36255943-570C-409D-9ABC-75C5C4D614C9}" type="pres">
      <dgm:prSet presAssocID="{C9926E52-7790-4108-AD9C-285173B08A1E}" presName="vert1" presStyleCnt="0"/>
      <dgm:spPr/>
    </dgm:pt>
    <dgm:pt modelId="{FEFB4C08-04BE-44DA-B37F-65774E131E06}" type="pres">
      <dgm:prSet presAssocID="{CDD49875-AE27-42E0-BEC8-246FF4554428}" presName="thickLine" presStyleLbl="alignNode1" presStyleIdx="3" presStyleCnt="6"/>
      <dgm:spPr/>
    </dgm:pt>
    <dgm:pt modelId="{B3E7DF9D-0F2D-434E-B385-9615DC42FE3A}" type="pres">
      <dgm:prSet presAssocID="{CDD49875-AE27-42E0-BEC8-246FF4554428}" presName="horz1" presStyleCnt="0"/>
      <dgm:spPr/>
    </dgm:pt>
    <dgm:pt modelId="{EC7ACC77-F232-4AD4-A62C-871FDDC6F311}" type="pres">
      <dgm:prSet presAssocID="{CDD49875-AE27-42E0-BEC8-246FF4554428}" presName="tx1" presStyleLbl="revTx" presStyleIdx="3" presStyleCnt="6"/>
      <dgm:spPr/>
    </dgm:pt>
    <dgm:pt modelId="{9052EDFF-F81B-46CE-B6DB-BC36611E85BB}" type="pres">
      <dgm:prSet presAssocID="{CDD49875-AE27-42E0-BEC8-246FF4554428}" presName="vert1" presStyleCnt="0"/>
      <dgm:spPr/>
    </dgm:pt>
    <dgm:pt modelId="{B16DAEC7-D446-43C4-AFF5-A5C23AF3778B}" type="pres">
      <dgm:prSet presAssocID="{6147849A-1E27-499F-A38A-E17A46E93E4B}" presName="thickLine" presStyleLbl="alignNode1" presStyleIdx="4" presStyleCnt="6"/>
      <dgm:spPr/>
    </dgm:pt>
    <dgm:pt modelId="{9A5DA663-F71F-4FEC-BFC4-1768F2BE1CE2}" type="pres">
      <dgm:prSet presAssocID="{6147849A-1E27-499F-A38A-E17A46E93E4B}" presName="horz1" presStyleCnt="0"/>
      <dgm:spPr/>
    </dgm:pt>
    <dgm:pt modelId="{508322D3-CC19-4A15-A49B-DECFA20FA6DD}" type="pres">
      <dgm:prSet presAssocID="{6147849A-1E27-499F-A38A-E17A46E93E4B}" presName="tx1" presStyleLbl="revTx" presStyleIdx="4" presStyleCnt="6"/>
      <dgm:spPr/>
    </dgm:pt>
    <dgm:pt modelId="{C0C11668-D038-461A-A45B-80D6B7DFF8BF}" type="pres">
      <dgm:prSet presAssocID="{6147849A-1E27-499F-A38A-E17A46E93E4B}" presName="vert1" presStyleCnt="0"/>
      <dgm:spPr/>
    </dgm:pt>
    <dgm:pt modelId="{A3184BA5-254A-4182-8979-CDA4F453F9D0}" type="pres">
      <dgm:prSet presAssocID="{573F984A-0951-4557-B746-C01E947773A0}" presName="thickLine" presStyleLbl="alignNode1" presStyleIdx="5" presStyleCnt="6"/>
      <dgm:spPr/>
    </dgm:pt>
    <dgm:pt modelId="{78A805FF-3C1C-4017-8B99-42F00AB2FE0D}" type="pres">
      <dgm:prSet presAssocID="{573F984A-0951-4557-B746-C01E947773A0}" presName="horz1" presStyleCnt="0"/>
      <dgm:spPr/>
    </dgm:pt>
    <dgm:pt modelId="{3CDD26C5-B460-464A-A26E-7E886FC382F0}" type="pres">
      <dgm:prSet presAssocID="{573F984A-0951-4557-B746-C01E947773A0}" presName="tx1" presStyleLbl="revTx" presStyleIdx="5" presStyleCnt="6"/>
      <dgm:spPr/>
    </dgm:pt>
    <dgm:pt modelId="{962EDA77-40FE-481F-B3AF-623076538DA3}" type="pres">
      <dgm:prSet presAssocID="{573F984A-0951-4557-B746-C01E947773A0}" presName="vert1" presStyleCnt="0"/>
      <dgm:spPr/>
    </dgm:pt>
  </dgm:ptLst>
  <dgm:cxnLst>
    <dgm:cxn modelId="{DCE0A211-8C22-4191-9240-78F2CF4A2EE8}" type="presOf" srcId="{039965C1-47D9-48FB-BBC7-A25C3FDA3037}" destId="{7F7D67AE-F4CE-45A5-9A30-F631623EEA2A}" srcOrd="0" destOrd="0" presId="urn:microsoft.com/office/officeart/2008/layout/LinedList"/>
    <dgm:cxn modelId="{29910D42-81A4-4586-9461-7F93B3D12A59}" type="presOf" srcId="{CDD49875-AE27-42E0-BEC8-246FF4554428}" destId="{EC7ACC77-F232-4AD4-A62C-871FDDC6F311}" srcOrd="0" destOrd="0" presId="urn:microsoft.com/office/officeart/2008/layout/LinedList"/>
    <dgm:cxn modelId="{AD9C1F66-4E38-4F3C-BF89-B4963770DBC0}" srcId="{A8464EB7-1EA8-4189-BF83-408651454331}" destId="{C9926E52-7790-4108-AD9C-285173B08A1E}" srcOrd="2" destOrd="0" parTransId="{8CBD5474-029F-4720-88B4-F05E6FC03C6A}" sibTransId="{1DC75B3E-D726-4F59-A9F3-3B8DEA06B214}"/>
    <dgm:cxn modelId="{C3D78B46-5AD2-451D-9B84-80A1908D2BB7}" type="presOf" srcId="{573F984A-0951-4557-B746-C01E947773A0}" destId="{3CDD26C5-B460-464A-A26E-7E886FC382F0}" srcOrd="0" destOrd="0" presId="urn:microsoft.com/office/officeart/2008/layout/LinedList"/>
    <dgm:cxn modelId="{DEFDCB6F-11AF-436C-A514-93A81C45CC0C}" srcId="{A8464EB7-1EA8-4189-BF83-408651454331}" destId="{573F984A-0951-4557-B746-C01E947773A0}" srcOrd="5" destOrd="0" parTransId="{8170DFE4-1FAC-490F-8859-638836BA9D02}" sibTransId="{D955DF73-F423-4A1F-9212-BCF5D514D704}"/>
    <dgm:cxn modelId="{6931E571-2800-4F2E-9C62-AC6BB20787B8}" srcId="{A8464EB7-1EA8-4189-BF83-408651454331}" destId="{D67EA0A8-7FF7-45F8-955A-78447FDC58E9}" srcOrd="1" destOrd="0" parTransId="{34F6680F-23D0-43EB-88E5-119E6E298C3E}" sibTransId="{809E3E70-2C8B-48C2-8C06-1E2409837FEC}"/>
    <dgm:cxn modelId="{D7D17B56-4F0D-4B00-82D6-3A61E9CC4526}" type="presOf" srcId="{D67EA0A8-7FF7-45F8-955A-78447FDC58E9}" destId="{B3E2D4E4-C94A-4C75-9383-38308227007D}" srcOrd="0" destOrd="0" presId="urn:microsoft.com/office/officeart/2008/layout/LinedList"/>
    <dgm:cxn modelId="{F333F18D-FF76-4D53-9610-7B89C67BC9DF}" srcId="{A8464EB7-1EA8-4189-BF83-408651454331}" destId="{6147849A-1E27-499F-A38A-E17A46E93E4B}" srcOrd="4" destOrd="0" parTransId="{264FD0AE-AB0D-49A9-91CE-92FE6CA9743D}" sibTransId="{30CA2966-F238-4A5A-885E-C5EC5137E730}"/>
    <dgm:cxn modelId="{1A3CF88D-24C5-473A-A058-9BE5E3A11531}" type="presOf" srcId="{6147849A-1E27-499F-A38A-E17A46E93E4B}" destId="{508322D3-CC19-4A15-A49B-DECFA20FA6DD}" srcOrd="0" destOrd="0" presId="urn:microsoft.com/office/officeart/2008/layout/LinedList"/>
    <dgm:cxn modelId="{7E98D9AC-3F0E-4530-84A5-DAB34B064223}" srcId="{A8464EB7-1EA8-4189-BF83-408651454331}" destId="{CDD49875-AE27-42E0-BEC8-246FF4554428}" srcOrd="3" destOrd="0" parTransId="{7FE9791C-EEF7-4ECC-8081-083161130054}" sibTransId="{BCD45E5D-27A3-4192-AEA4-128356242D91}"/>
    <dgm:cxn modelId="{6C62B9AD-5A0B-4678-9BA1-401B8EC320BA}" srcId="{A8464EB7-1EA8-4189-BF83-408651454331}" destId="{039965C1-47D9-48FB-BBC7-A25C3FDA3037}" srcOrd="0" destOrd="0" parTransId="{2F632DAD-4418-4456-8138-1E368850A7E1}" sibTransId="{3DCF65FE-C79E-43C4-8A65-46914E36A04E}"/>
    <dgm:cxn modelId="{4DA1BBD1-0E7C-4DEA-8957-12C43EF2445D}" type="presOf" srcId="{A8464EB7-1EA8-4189-BF83-408651454331}" destId="{DA168FE5-4816-4CE1-81D0-760BAF01581A}" srcOrd="0" destOrd="0" presId="urn:microsoft.com/office/officeart/2008/layout/LinedList"/>
    <dgm:cxn modelId="{8B2726E0-18E1-4642-BD8B-50FC18E9E068}" type="presOf" srcId="{C9926E52-7790-4108-AD9C-285173B08A1E}" destId="{BAD55B37-04F5-42D8-BC36-63491AE440C3}" srcOrd="0" destOrd="0" presId="urn:microsoft.com/office/officeart/2008/layout/LinedList"/>
    <dgm:cxn modelId="{9EE38406-B543-44DA-9BB6-446B8551F588}" type="presParOf" srcId="{DA168FE5-4816-4CE1-81D0-760BAF01581A}" destId="{FE3AC3DC-A4AB-4A29-A43D-5CC64F39E40A}" srcOrd="0" destOrd="0" presId="urn:microsoft.com/office/officeart/2008/layout/LinedList"/>
    <dgm:cxn modelId="{78799F54-95CA-47E0-BAB6-A75D20DA7442}" type="presParOf" srcId="{DA168FE5-4816-4CE1-81D0-760BAF01581A}" destId="{A4BA31AF-39C7-4735-A2B7-2D07737B036E}" srcOrd="1" destOrd="0" presId="urn:microsoft.com/office/officeart/2008/layout/LinedList"/>
    <dgm:cxn modelId="{CD9E63D8-A70E-473A-99B6-D615A20F6314}" type="presParOf" srcId="{A4BA31AF-39C7-4735-A2B7-2D07737B036E}" destId="{7F7D67AE-F4CE-45A5-9A30-F631623EEA2A}" srcOrd="0" destOrd="0" presId="urn:microsoft.com/office/officeart/2008/layout/LinedList"/>
    <dgm:cxn modelId="{92755088-E5F8-479F-8B4A-9CFA80AF2858}" type="presParOf" srcId="{A4BA31AF-39C7-4735-A2B7-2D07737B036E}" destId="{E4255C25-D405-4F92-8236-F2AB3A4132DA}" srcOrd="1" destOrd="0" presId="urn:microsoft.com/office/officeart/2008/layout/LinedList"/>
    <dgm:cxn modelId="{B74F3A98-DFFE-4D45-82FF-259885680001}" type="presParOf" srcId="{DA168FE5-4816-4CE1-81D0-760BAF01581A}" destId="{0C2A3812-D797-4149-9C28-7B1B457D16F2}" srcOrd="2" destOrd="0" presId="urn:microsoft.com/office/officeart/2008/layout/LinedList"/>
    <dgm:cxn modelId="{CDA233EF-2F41-4EDA-88AB-DDA887D2CFEE}" type="presParOf" srcId="{DA168FE5-4816-4CE1-81D0-760BAF01581A}" destId="{CBD0AB0B-149E-49A0-92D5-9252A454F165}" srcOrd="3" destOrd="0" presId="urn:microsoft.com/office/officeart/2008/layout/LinedList"/>
    <dgm:cxn modelId="{41CA4255-E4C2-4B60-B79D-AAE121C224AD}" type="presParOf" srcId="{CBD0AB0B-149E-49A0-92D5-9252A454F165}" destId="{B3E2D4E4-C94A-4C75-9383-38308227007D}" srcOrd="0" destOrd="0" presId="urn:microsoft.com/office/officeart/2008/layout/LinedList"/>
    <dgm:cxn modelId="{D7104CB2-77C3-4030-B83D-8A6CE346DA40}" type="presParOf" srcId="{CBD0AB0B-149E-49A0-92D5-9252A454F165}" destId="{F71384D3-1538-45BA-B217-0F6D52B534F8}" srcOrd="1" destOrd="0" presId="urn:microsoft.com/office/officeart/2008/layout/LinedList"/>
    <dgm:cxn modelId="{2D2A68BB-1C76-4B3D-B9A7-A506D38AB08A}" type="presParOf" srcId="{DA168FE5-4816-4CE1-81D0-760BAF01581A}" destId="{454686AC-AE03-4BAE-A1C1-C21824111A98}" srcOrd="4" destOrd="0" presId="urn:microsoft.com/office/officeart/2008/layout/LinedList"/>
    <dgm:cxn modelId="{28E7AB80-4BCC-4D98-99F2-D0D84FBE9D78}" type="presParOf" srcId="{DA168FE5-4816-4CE1-81D0-760BAF01581A}" destId="{A4EFC16B-9E87-4698-B4E2-B5A82E61AFC4}" srcOrd="5" destOrd="0" presId="urn:microsoft.com/office/officeart/2008/layout/LinedList"/>
    <dgm:cxn modelId="{8310E96C-CCFA-4CB4-A89D-F20AFAEF81B4}" type="presParOf" srcId="{A4EFC16B-9E87-4698-B4E2-B5A82E61AFC4}" destId="{BAD55B37-04F5-42D8-BC36-63491AE440C3}" srcOrd="0" destOrd="0" presId="urn:microsoft.com/office/officeart/2008/layout/LinedList"/>
    <dgm:cxn modelId="{AD857E5A-58F6-474A-941B-E13102235363}" type="presParOf" srcId="{A4EFC16B-9E87-4698-B4E2-B5A82E61AFC4}" destId="{36255943-570C-409D-9ABC-75C5C4D614C9}" srcOrd="1" destOrd="0" presId="urn:microsoft.com/office/officeart/2008/layout/LinedList"/>
    <dgm:cxn modelId="{D138C4AA-1E2A-4215-AC6E-8BB31AB4E0EC}" type="presParOf" srcId="{DA168FE5-4816-4CE1-81D0-760BAF01581A}" destId="{FEFB4C08-04BE-44DA-B37F-65774E131E06}" srcOrd="6" destOrd="0" presId="urn:microsoft.com/office/officeart/2008/layout/LinedList"/>
    <dgm:cxn modelId="{8F3072DD-B5DE-4147-B612-672764359789}" type="presParOf" srcId="{DA168FE5-4816-4CE1-81D0-760BAF01581A}" destId="{B3E7DF9D-0F2D-434E-B385-9615DC42FE3A}" srcOrd="7" destOrd="0" presId="urn:microsoft.com/office/officeart/2008/layout/LinedList"/>
    <dgm:cxn modelId="{CDEFC66C-8563-45DF-ABFD-EF7D31F8F23A}" type="presParOf" srcId="{B3E7DF9D-0F2D-434E-B385-9615DC42FE3A}" destId="{EC7ACC77-F232-4AD4-A62C-871FDDC6F311}" srcOrd="0" destOrd="0" presId="urn:microsoft.com/office/officeart/2008/layout/LinedList"/>
    <dgm:cxn modelId="{9FEEC610-6A00-482B-99F4-E0893B0E19C0}" type="presParOf" srcId="{B3E7DF9D-0F2D-434E-B385-9615DC42FE3A}" destId="{9052EDFF-F81B-46CE-B6DB-BC36611E85BB}" srcOrd="1" destOrd="0" presId="urn:microsoft.com/office/officeart/2008/layout/LinedList"/>
    <dgm:cxn modelId="{1D3613DA-6F34-42FC-80F0-33229A3C7C72}" type="presParOf" srcId="{DA168FE5-4816-4CE1-81D0-760BAF01581A}" destId="{B16DAEC7-D446-43C4-AFF5-A5C23AF3778B}" srcOrd="8" destOrd="0" presId="urn:microsoft.com/office/officeart/2008/layout/LinedList"/>
    <dgm:cxn modelId="{566805E3-1EB3-464C-9A8D-A3B5C6F3662A}" type="presParOf" srcId="{DA168FE5-4816-4CE1-81D0-760BAF01581A}" destId="{9A5DA663-F71F-4FEC-BFC4-1768F2BE1CE2}" srcOrd="9" destOrd="0" presId="urn:microsoft.com/office/officeart/2008/layout/LinedList"/>
    <dgm:cxn modelId="{D647A779-6B1D-49B2-9792-C8A7CD22F7D7}" type="presParOf" srcId="{9A5DA663-F71F-4FEC-BFC4-1768F2BE1CE2}" destId="{508322D3-CC19-4A15-A49B-DECFA20FA6DD}" srcOrd="0" destOrd="0" presId="urn:microsoft.com/office/officeart/2008/layout/LinedList"/>
    <dgm:cxn modelId="{84D0E82D-72C7-4B56-B9AC-736C54E6246A}" type="presParOf" srcId="{9A5DA663-F71F-4FEC-BFC4-1768F2BE1CE2}" destId="{C0C11668-D038-461A-A45B-80D6B7DFF8BF}" srcOrd="1" destOrd="0" presId="urn:microsoft.com/office/officeart/2008/layout/LinedList"/>
    <dgm:cxn modelId="{7E20A7A9-4926-4B48-8FDA-83551958F3BF}" type="presParOf" srcId="{DA168FE5-4816-4CE1-81D0-760BAF01581A}" destId="{A3184BA5-254A-4182-8979-CDA4F453F9D0}" srcOrd="10" destOrd="0" presId="urn:microsoft.com/office/officeart/2008/layout/LinedList"/>
    <dgm:cxn modelId="{9F8CF053-277C-4C2D-9C20-2C62EF547023}" type="presParOf" srcId="{DA168FE5-4816-4CE1-81D0-760BAF01581A}" destId="{78A805FF-3C1C-4017-8B99-42F00AB2FE0D}" srcOrd="11" destOrd="0" presId="urn:microsoft.com/office/officeart/2008/layout/LinedList"/>
    <dgm:cxn modelId="{99ED3D06-BD78-459C-B9A5-1F6DAAE9BE5D}" type="presParOf" srcId="{78A805FF-3C1C-4017-8B99-42F00AB2FE0D}" destId="{3CDD26C5-B460-464A-A26E-7E886FC382F0}" srcOrd="0" destOrd="0" presId="urn:microsoft.com/office/officeart/2008/layout/LinedList"/>
    <dgm:cxn modelId="{0F9A09CA-D9AC-426B-B712-21EB851A0392}" type="presParOf" srcId="{78A805FF-3C1C-4017-8B99-42F00AB2FE0D}" destId="{962EDA77-40FE-481F-B3AF-623076538D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A4A531-F67A-42F1-9678-F69D80C8EE0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6B91E3-0CB1-4497-90D2-6A28A55EB390}">
      <dgm:prSet/>
      <dgm:spPr/>
      <dgm:t>
        <a:bodyPr/>
        <a:lstStyle/>
        <a:p>
          <a:r>
            <a:rPr lang="en-US" b="1" dirty="0"/>
            <a:t>strategy</a:t>
          </a:r>
          <a:r>
            <a:rPr lang="en-US" dirty="0"/>
            <a:t>: an algorithm separated from the object that uses it, and encapsulated as its own object</a:t>
          </a:r>
        </a:p>
      </dgm:t>
    </dgm:pt>
    <dgm:pt modelId="{E8F6A3C4-60B8-474D-BE2D-F4C6F543813B}" type="parTrans" cxnId="{115ECD8A-D075-4209-AFDC-E68EB697ACB1}">
      <dgm:prSet/>
      <dgm:spPr/>
      <dgm:t>
        <a:bodyPr/>
        <a:lstStyle/>
        <a:p>
          <a:endParaRPr lang="en-US"/>
        </a:p>
      </dgm:t>
    </dgm:pt>
    <dgm:pt modelId="{4797492B-B96C-44B8-B02D-999024DC687A}" type="sibTrans" cxnId="{115ECD8A-D075-4209-AFDC-E68EB697ACB1}">
      <dgm:prSet/>
      <dgm:spPr/>
      <dgm:t>
        <a:bodyPr/>
        <a:lstStyle/>
        <a:p>
          <a:endParaRPr lang="en-US"/>
        </a:p>
      </dgm:t>
    </dgm:pt>
    <dgm:pt modelId="{86550B6B-95EB-4ADE-AE97-E675CBDBED7D}">
      <dgm:prSet/>
      <dgm:spPr/>
      <dgm:t>
        <a:bodyPr/>
        <a:lstStyle/>
        <a:p>
          <a:r>
            <a:rPr lang="en-US"/>
            <a:t>each strategy implements one behavior, one implementation of how to solve the same problem </a:t>
          </a:r>
        </a:p>
      </dgm:t>
    </dgm:pt>
    <dgm:pt modelId="{03D382AC-44C6-432F-9940-23DA4A477F03}" type="parTrans" cxnId="{1FA1CB7F-F7D1-4006-B185-FEDF66712E4A}">
      <dgm:prSet/>
      <dgm:spPr/>
      <dgm:t>
        <a:bodyPr/>
        <a:lstStyle/>
        <a:p>
          <a:endParaRPr lang="en-US"/>
        </a:p>
      </dgm:t>
    </dgm:pt>
    <dgm:pt modelId="{30F69309-D24F-4576-9FB3-26B9384E6FE6}" type="sibTrans" cxnId="{1FA1CB7F-F7D1-4006-B185-FEDF66712E4A}">
      <dgm:prSet/>
      <dgm:spPr/>
      <dgm:t>
        <a:bodyPr/>
        <a:lstStyle/>
        <a:p>
          <a:endParaRPr lang="en-US"/>
        </a:p>
      </dgm:t>
    </dgm:pt>
    <dgm:pt modelId="{96F6C1E3-7516-4EE5-AD76-CF104352D1FC}">
      <dgm:prSet/>
      <dgm:spPr/>
      <dgm:t>
        <a:bodyPr/>
        <a:lstStyle/>
        <a:p>
          <a:r>
            <a:rPr lang="en-US"/>
            <a:t>separates algorithm for behavior from object that wants to act</a:t>
          </a:r>
        </a:p>
      </dgm:t>
    </dgm:pt>
    <dgm:pt modelId="{D6091AD1-36BC-48DB-90B6-81AF370D814C}" type="parTrans" cxnId="{26955DBE-9B63-40C3-8E7D-401655E1D927}">
      <dgm:prSet/>
      <dgm:spPr/>
      <dgm:t>
        <a:bodyPr/>
        <a:lstStyle/>
        <a:p>
          <a:endParaRPr lang="en-US"/>
        </a:p>
      </dgm:t>
    </dgm:pt>
    <dgm:pt modelId="{AFC15F9D-DD2A-4664-A1C8-55619A453710}" type="sibTrans" cxnId="{26955DBE-9B63-40C3-8E7D-401655E1D927}">
      <dgm:prSet/>
      <dgm:spPr/>
      <dgm:t>
        <a:bodyPr/>
        <a:lstStyle/>
        <a:p>
          <a:endParaRPr lang="en-US"/>
        </a:p>
      </dgm:t>
    </dgm:pt>
    <dgm:pt modelId="{C3ECE2A6-6E7C-4D40-9D0A-BA9CEF823972}">
      <dgm:prSet/>
      <dgm:spPr/>
      <dgm:t>
        <a:bodyPr/>
        <a:lstStyle/>
        <a:p>
          <a:r>
            <a:rPr lang="en-US"/>
            <a:t>allows changing an object's behavior dynamically without extending / changing the object itself</a:t>
          </a:r>
        </a:p>
      </dgm:t>
    </dgm:pt>
    <dgm:pt modelId="{6683D0D4-1E40-476F-86D5-82343394F7D3}" type="parTrans" cxnId="{F3A4E45D-79ED-4716-BC4C-2073F3B02D79}">
      <dgm:prSet/>
      <dgm:spPr/>
      <dgm:t>
        <a:bodyPr/>
        <a:lstStyle/>
        <a:p>
          <a:endParaRPr lang="en-US"/>
        </a:p>
      </dgm:t>
    </dgm:pt>
    <dgm:pt modelId="{36F83E82-B9A5-4CAE-9C4C-DB962EC4FCC9}" type="sibTrans" cxnId="{F3A4E45D-79ED-4716-BC4C-2073F3B02D79}">
      <dgm:prSet/>
      <dgm:spPr/>
      <dgm:t>
        <a:bodyPr/>
        <a:lstStyle/>
        <a:p>
          <a:endParaRPr lang="en-US"/>
        </a:p>
      </dgm:t>
    </dgm:pt>
    <dgm:pt modelId="{84F2941B-5DDA-480B-A8A0-E4578B4C8FF4}">
      <dgm:prSet/>
      <dgm:spPr/>
      <dgm:t>
        <a:bodyPr/>
        <a:lstStyle/>
        <a:p>
          <a:r>
            <a:rPr lang="en-US"/>
            <a:t>examples: </a:t>
          </a:r>
        </a:p>
      </dgm:t>
    </dgm:pt>
    <dgm:pt modelId="{B5FECC5A-ED48-43ED-9ABA-05128C482CC8}" type="parTrans" cxnId="{49CED60A-958E-4BAA-BADE-1877BECA43D3}">
      <dgm:prSet/>
      <dgm:spPr/>
      <dgm:t>
        <a:bodyPr/>
        <a:lstStyle/>
        <a:p>
          <a:endParaRPr lang="en-US"/>
        </a:p>
      </dgm:t>
    </dgm:pt>
    <dgm:pt modelId="{713C1E46-4A8E-49CE-AFE5-415685D43A8C}" type="sibTrans" cxnId="{49CED60A-958E-4BAA-BADE-1877BECA43D3}">
      <dgm:prSet/>
      <dgm:spPr/>
      <dgm:t>
        <a:bodyPr/>
        <a:lstStyle/>
        <a:p>
          <a:endParaRPr lang="en-US"/>
        </a:p>
      </dgm:t>
    </dgm:pt>
    <dgm:pt modelId="{D38B9F1A-7FB6-4CDA-B840-C427E0063B45}">
      <dgm:prSet/>
      <dgm:spPr/>
      <dgm:t>
        <a:bodyPr/>
        <a:lstStyle/>
        <a:p>
          <a:r>
            <a:rPr lang="en-US"/>
            <a:t>file saving/compression</a:t>
          </a:r>
        </a:p>
      </dgm:t>
    </dgm:pt>
    <dgm:pt modelId="{6C80B57A-94CD-4707-8851-252E8506EED8}" type="parTrans" cxnId="{6AAA80AD-F971-4CFB-BB89-6EC20716AFEB}">
      <dgm:prSet/>
      <dgm:spPr/>
      <dgm:t>
        <a:bodyPr/>
        <a:lstStyle/>
        <a:p>
          <a:endParaRPr lang="en-US"/>
        </a:p>
      </dgm:t>
    </dgm:pt>
    <dgm:pt modelId="{0F61A9A4-EE34-4EBA-BE52-4E6F72435611}" type="sibTrans" cxnId="{6AAA80AD-F971-4CFB-BB89-6EC20716AFEB}">
      <dgm:prSet/>
      <dgm:spPr/>
      <dgm:t>
        <a:bodyPr/>
        <a:lstStyle/>
        <a:p>
          <a:endParaRPr lang="en-US"/>
        </a:p>
      </dgm:t>
    </dgm:pt>
    <dgm:pt modelId="{A264C336-26A6-447B-99A0-F83A02504356}">
      <dgm:prSet/>
      <dgm:spPr/>
      <dgm:t>
        <a:bodyPr/>
        <a:lstStyle/>
        <a:p>
          <a:r>
            <a:rPr lang="en-US"/>
            <a:t>layout managers on GUI containers</a:t>
          </a:r>
        </a:p>
      </dgm:t>
    </dgm:pt>
    <dgm:pt modelId="{3723A3C9-00B4-4B27-B191-835C12FB5D76}" type="parTrans" cxnId="{17D0B888-3E72-4EF6-9563-A2EDA5FDAC77}">
      <dgm:prSet/>
      <dgm:spPr/>
      <dgm:t>
        <a:bodyPr/>
        <a:lstStyle/>
        <a:p>
          <a:endParaRPr lang="en-US"/>
        </a:p>
      </dgm:t>
    </dgm:pt>
    <dgm:pt modelId="{5F026D47-35BB-4E01-9528-46FC5E1CA45B}" type="sibTrans" cxnId="{17D0B888-3E72-4EF6-9563-A2EDA5FDAC77}">
      <dgm:prSet/>
      <dgm:spPr/>
      <dgm:t>
        <a:bodyPr/>
        <a:lstStyle/>
        <a:p>
          <a:endParaRPr lang="en-US"/>
        </a:p>
      </dgm:t>
    </dgm:pt>
    <dgm:pt modelId="{9C91188D-EC74-42FB-AE3F-8AC926D10131}">
      <dgm:prSet/>
      <dgm:spPr/>
      <dgm:t>
        <a:bodyPr/>
        <a:lstStyle/>
        <a:p>
          <a:r>
            <a:rPr lang="en-US"/>
            <a:t>AI algorithms for computer game players</a:t>
          </a:r>
        </a:p>
      </dgm:t>
    </dgm:pt>
    <dgm:pt modelId="{6ACAB8ED-CD02-4BFB-A148-AED4C39000E7}" type="parTrans" cxnId="{047A3902-F125-48B2-947E-3F5DCBEA900A}">
      <dgm:prSet/>
      <dgm:spPr/>
      <dgm:t>
        <a:bodyPr/>
        <a:lstStyle/>
        <a:p>
          <a:endParaRPr lang="en-US"/>
        </a:p>
      </dgm:t>
    </dgm:pt>
    <dgm:pt modelId="{3A09F7AF-812F-44DA-A871-758CDA863DCB}" type="sibTrans" cxnId="{047A3902-F125-48B2-947E-3F5DCBEA900A}">
      <dgm:prSet/>
      <dgm:spPr/>
      <dgm:t>
        <a:bodyPr/>
        <a:lstStyle/>
        <a:p>
          <a:endParaRPr lang="en-US"/>
        </a:p>
      </dgm:t>
    </dgm:pt>
    <dgm:pt modelId="{5A1CF841-131F-4DD1-BBC1-83E52F0F7481}" type="pres">
      <dgm:prSet presAssocID="{50A4A531-F67A-42F1-9678-F69D80C8EE09}" presName="linear" presStyleCnt="0">
        <dgm:presLayoutVars>
          <dgm:animLvl val="lvl"/>
          <dgm:resizeHandles val="exact"/>
        </dgm:presLayoutVars>
      </dgm:prSet>
      <dgm:spPr/>
    </dgm:pt>
    <dgm:pt modelId="{3C0AADC1-9791-4522-BC17-10C72B999EC9}" type="pres">
      <dgm:prSet presAssocID="{586B91E3-0CB1-4497-90D2-6A28A55EB3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9651F1-4055-492E-B32C-5868C953000B}" type="pres">
      <dgm:prSet presAssocID="{586B91E3-0CB1-4497-90D2-6A28A55EB390}" presName="childText" presStyleLbl="revTx" presStyleIdx="0" presStyleCnt="2">
        <dgm:presLayoutVars>
          <dgm:bulletEnabled val="1"/>
        </dgm:presLayoutVars>
      </dgm:prSet>
      <dgm:spPr/>
    </dgm:pt>
    <dgm:pt modelId="{3C35E2BC-9826-4F0C-9F01-E9DB2DCB0C62}" type="pres">
      <dgm:prSet presAssocID="{84F2941B-5DDA-480B-A8A0-E4578B4C8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4F8C4D-417A-4BD9-8A84-8626AE61B130}" type="pres">
      <dgm:prSet presAssocID="{84F2941B-5DDA-480B-A8A0-E4578B4C8F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7A3902-F125-48B2-947E-3F5DCBEA900A}" srcId="{84F2941B-5DDA-480B-A8A0-E4578B4C8FF4}" destId="{9C91188D-EC74-42FB-AE3F-8AC926D10131}" srcOrd="2" destOrd="0" parTransId="{6ACAB8ED-CD02-4BFB-A148-AED4C39000E7}" sibTransId="{3A09F7AF-812F-44DA-A871-758CDA863DCB}"/>
    <dgm:cxn modelId="{73FF4C04-84E9-4922-93AF-C1BA69211BA7}" type="presOf" srcId="{50A4A531-F67A-42F1-9678-F69D80C8EE09}" destId="{5A1CF841-131F-4DD1-BBC1-83E52F0F7481}" srcOrd="0" destOrd="0" presId="urn:microsoft.com/office/officeart/2005/8/layout/vList2"/>
    <dgm:cxn modelId="{49CED60A-958E-4BAA-BADE-1877BECA43D3}" srcId="{50A4A531-F67A-42F1-9678-F69D80C8EE09}" destId="{84F2941B-5DDA-480B-A8A0-E4578B4C8FF4}" srcOrd="1" destOrd="0" parTransId="{B5FECC5A-ED48-43ED-9ABA-05128C482CC8}" sibTransId="{713C1E46-4A8E-49CE-AFE5-415685D43A8C}"/>
    <dgm:cxn modelId="{02487A18-1F09-484E-97BE-07F0C416051B}" type="presOf" srcId="{86550B6B-95EB-4ADE-AE97-E675CBDBED7D}" destId="{729651F1-4055-492E-B32C-5868C953000B}" srcOrd="0" destOrd="0" presId="urn:microsoft.com/office/officeart/2005/8/layout/vList2"/>
    <dgm:cxn modelId="{DAF94632-B817-499B-A972-1C4CD11C72F2}" type="presOf" srcId="{96F6C1E3-7516-4EE5-AD76-CF104352D1FC}" destId="{729651F1-4055-492E-B32C-5868C953000B}" srcOrd="0" destOrd="1" presId="urn:microsoft.com/office/officeart/2005/8/layout/vList2"/>
    <dgm:cxn modelId="{B75C6733-D47D-4C58-BF25-19A12678523B}" type="presOf" srcId="{C3ECE2A6-6E7C-4D40-9D0A-BA9CEF823972}" destId="{729651F1-4055-492E-B32C-5868C953000B}" srcOrd="0" destOrd="2" presId="urn:microsoft.com/office/officeart/2005/8/layout/vList2"/>
    <dgm:cxn modelId="{F3A4E45D-79ED-4716-BC4C-2073F3B02D79}" srcId="{586B91E3-0CB1-4497-90D2-6A28A55EB390}" destId="{C3ECE2A6-6E7C-4D40-9D0A-BA9CEF823972}" srcOrd="2" destOrd="0" parTransId="{6683D0D4-1E40-476F-86D5-82343394F7D3}" sibTransId="{36F83E82-B9A5-4CAE-9C4C-DB962EC4FCC9}"/>
    <dgm:cxn modelId="{5ED25460-347F-4683-A00E-A2F8A86D95DF}" type="presOf" srcId="{586B91E3-0CB1-4497-90D2-6A28A55EB390}" destId="{3C0AADC1-9791-4522-BC17-10C72B999EC9}" srcOrd="0" destOrd="0" presId="urn:microsoft.com/office/officeart/2005/8/layout/vList2"/>
    <dgm:cxn modelId="{1FA1CB7F-F7D1-4006-B185-FEDF66712E4A}" srcId="{586B91E3-0CB1-4497-90D2-6A28A55EB390}" destId="{86550B6B-95EB-4ADE-AE97-E675CBDBED7D}" srcOrd="0" destOrd="0" parTransId="{03D382AC-44C6-432F-9940-23DA4A477F03}" sibTransId="{30F69309-D24F-4576-9FB3-26B9384E6FE6}"/>
    <dgm:cxn modelId="{17D0B888-3E72-4EF6-9563-A2EDA5FDAC77}" srcId="{84F2941B-5DDA-480B-A8A0-E4578B4C8FF4}" destId="{A264C336-26A6-447B-99A0-F83A02504356}" srcOrd="1" destOrd="0" parTransId="{3723A3C9-00B4-4B27-B191-835C12FB5D76}" sibTransId="{5F026D47-35BB-4E01-9528-46FC5E1CA45B}"/>
    <dgm:cxn modelId="{115ECD8A-D075-4209-AFDC-E68EB697ACB1}" srcId="{50A4A531-F67A-42F1-9678-F69D80C8EE09}" destId="{586B91E3-0CB1-4497-90D2-6A28A55EB390}" srcOrd="0" destOrd="0" parTransId="{E8F6A3C4-60B8-474D-BE2D-F4C6F543813B}" sibTransId="{4797492B-B96C-44B8-B02D-999024DC687A}"/>
    <dgm:cxn modelId="{EB64DC8D-F607-4845-AEFB-8719E70A4998}" type="presOf" srcId="{D38B9F1A-7FB6-4CDA-B840-C427E0063B45}" destId="{2A4F8C4D-417A-4BD9-8A84-8626AE61B130}" srcOrd="0" destOrd="0" presId="urn:microsoft.com/office/officeart/2005/8/layout/vList2"/>
    <dgm:cxn modelId="{40B42D91-AAEC-4363-91DF-6324F257551F}" type="presOf" srcId="{84F2941B-5DDA-480B-A8A0-E4578B4C8FF4}" destId="{3C35E2BC-9826-4F0C-9F01-E9DB2DCB0C62}" srcOrd="0" destOrd="0" presId="urn:microsoft.com/office/officeart/2005/8/layout/vList2"/>
    <dgm:cxn modelId="{0E90C892-ABBF-4CCA-B2D3-301F6950D626}" type="presOf" srcId="{9C91188D-EC74-42FB-AE3F-8AC926D10131}" destId="{2A4F8C4D-417A-4BD9-8A84-8626AE61B130}" srcOrd="0" destOrd="2" presId="urn:microsoft.com/office/officeart/2005/8/layout/vList2"/>
    <dgm:cxn modelId="{6AAA80AD-F971-4CFB-BB89-6EC20716AFEB}" srcId="{84F2941B-5DDA-480B-A8A0-E4578B4C8FF4}" destId="{D38B9F1A-7FB6-4CDA-B840-C427E0063B45}" srcOrd="0" destOrd="0" parTransId="{6C80B57A-94CD-4707-8851-252E8506EED8}" sibTransId="{0F61A9A4-EE34-4EBA-BE52-4E6F72435611}"/>
    <dgm:cxn modelId="{CCA3CAB0-902A-4356-9435-41CBF406E359}" type="presOf" srcId="{A264C336-26A6-447B-99A0-F83A02504356}" destId="{2A4F8C4D-417A-4BD9-8A84-8626AE61B130}" srcOrd="0" destOrd="1" presId="urn:microsoft.com/office/officeart/2005/8/layout/vList2"/>
    <dgm:cxn modelId="{26955DBE-9B63-40C3-8E7D-401655E1D927}" srcId="{586B91E3-0CB1-4497-90D2-6A28A55EB390}" destId="{96F6C1E3-7516-4EE5-AD76-CF104352D1FC}" srcOrd="1" destOrd="0" parTransId="{D6091AD1-36BC-48DB-90B6-81AF370D814C}" sibTransId="{AFC15F9D-DD2A-4664-A1C8-55619A453710}"/>
    <dgm:cxn modelId="{99594FE0-D13B-434E-9D32-D40D01B77629}" type="presParOf" srcId="{5A1CF841-131F-4DD1-BBC1-83E52F0F7481}" destId="{3C0AADC1-9791-4522-BC17-10C72B999EC9}" srcOrd="0" destOrd="0" presId="urn:microsoft.com/office/officeart/2005/8/layout/vList2"/>
    <dgm:cxn modelId="{023F4AC6-1680-4A1C-A674-6D058E8065F1}" type="presParOf" srcId="{5A1CF841-131F-4DD1-BBC1-83E52F0F7481}" destId="{729651F1-4055-492E-B32C-5868C953000B}" srcOrd="1" destOrd="0" presId="urn:microsoft.com/office/officeart/2005/8/layout/vList2"/>
    <dgm:cxn modelId="{848248BA-EFCF-48B9-8085-A21D21104B9F}" type="presParOf" srcId="{5A1CF841-131F-4DD1-BBC1-83E52F0F7481}" destId="{3C35E2BC-9826-4F0C-9F01-E9DB2DCB0C62}" srcOrd="2" destOrd="0" presId="urn:microsoft.com/office/officeart/2005/8/layout/vList2"/>
    <dgm:cxn modelId="{FAECEBF3-341C-4B4E-A18C-D51F059BA70C}" type="presParOf" srcId="{5A1CF841-131F-4DD1-BBC1-83E52F0F7481}" destId="{2A4F8C4D-417A-4BD9-8A84-8626AE61B1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A0C58-C5FD-4B6F-BF26-531270E5AAC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8AA3-D28E-43FF-864F-4F59D2D13D68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container</a:t>
          </a:r>
          <a:r>
            <a:rPr lang="en-US" sz="1600" kern="1200"/>
            <a:t>:</a:t>
          </a:r>
          <a:r>
            <a:rPr lang="en-US" sz="1600" b="1" kern="1200"/>
            <a:t> </a:t>
          </a:r>
          <a:r>
            <a:rPr lang="en-US" sz="1600" i="1" kern="1200"/>
            <a:t>an object that holds components; it also governs their positions, sizes, and resize behavior</a:t>
          </a:r>
          <a:endParaRPr lang="en-US" sz="1600" kern="1200"/>
        </a:p>
      </dsp:txBody>
      <dsp:txXfrm>
        <a:off x="0" y="623"/>
        <a:ext cx="6492875" cy="1020830"/>
      </dsp:txXfrm>
    </dsp:sp>
    <dsp:sp modelId="{E5FEBED8-C2C2-4854-8E77-852E2DE17861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7140A-8833-44F1-8BFF-A9B5EF5014A3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public void add(Component comp)</a:t>
          </a:r>
          <a:br>
            <a:rPr lang="en-US" sz="1600" kern="1200"/>
          </a:br>
          <a:r>
            <a:rPr lang="en-US" sz="1600" kern="1200"/>
            <a:t>public void add(Component comp, Object info)</a:t>
          </a:r>
          <a:br>
            <a:rPr lang="en-US" sz="1600" kern="1200"/>
          </a:br>
          <a:r>
            <a:rPr lang="en-US" sz="1600" kern="1200"/>
            <a:t>Adds a component to the container, possibly giving extra information about where to place it.</a:t>
          </a:r>
        </a:p>
      </dsp:txBody>
      <dsp:txXfrm>
        <a:off x="0" y="1021453"/>
        <a:ext cx="6492875" cy="1020830"/>
      </dsp:txXfrm>
    </dsp:sp>
    <dsp:sp modelId="{B1E78FFE-E532-42D8-8519-B7BCC43546FE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09BEB-0F74-4239-B71F-AAD7CB44107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public void remove(Component comp)</a:t>
          </a:r>
          <a:br>
            <a:rPr lang="en-US" sz="1600" kern="1200"/>
          </a:br>
          <a:r>
            <a:rPr lang="en-US" sz="1600" kern="1200"/>
            <a:t>Removes the given component from the container.</a:t>
          </a:r>
        </a:p>
      </dsp:txBody>
      <dsp:txXfrm>
        <a:off x="0" y="2042284"/>
        <a:ext cx="6492875" cy="1020830"/>
      </dsp:txXfrm>
    </dsp:sp>
    <dsp:sp modelId="{129C85A1-6794-4FF1-9C5B-54ABF91022A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21A9E-CDAB-42B6-B2E8-8A957DDC1BC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public void setLayout(LayoutManager mgr)</a:t>
          </a:r>
          <a:br>
            <a:rPr lang="en-US" sz="1600" kern="1200"/>
          </a:br>
          <a:r>
            <a:rPr lang="en-US" sz="1600" kern="1200"/>
            <a:t>Uses the given layout manager to position the components in the container.</a:t>
          </a:r>
        </a:p>
      </dsp:txBody>
      <dsp:txXfrm>
        <a:off x="0" y="3063115"/>
        <a:ext cx="6492875" cy="1020830"/>
      </dsp:txXfrm>
    </dsp:sp>
    <dsp:sp modelId="{57FF4AA8-6931-4F25-B223-7AA250AAA9A3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90A8-73A7-4F07-AEFC-1BA2EBB0811B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public void validate()</a:t>
          </a:r>
          <a:br>
            <a:rPr lang="en-US" sz="1600" kern="1200"/>
          </a:br>
          <a:r>
            <a:rPr lang="en-US" sz="1600" kern="1200"/>
            <a:t>You should call this if you change the contents of a container that is already on the screen, to make it re-do its layout.</a:t>
          </a:r>
        </a:p>
      </dsp:txBody>
      <dsp:txXfrm>
        <a:off x="0" y="4083946"/>
        <a:ext cx="6492875" cy="1020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79137-4FF1-43EE-8010-AE87737A7FF2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47D1F-E2EC-471D-A814-CC7A4991D6D1}">
      <dsp:nvSpPr>
        <dsp:cNvPr id="0" name=""/>
        <dsp:cNvSpPr/>
      </dsp:nvSpPr>
      <dsp:spPr>
        <a:xfrm>
          <a:off x="0" y="623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// Strategy hierarchy parent</a:t>
          </a:r>
        </a:p>
      </dsp:txBody>
      <dsp:txXfrm>
        <a:off x="0" y="623"/>
        <a:ext cx="6492875" cy="567128"/>
      </dsp:txXfrm>
    </dsp:sp>
    <dsp:sp modelId="{6620CCBB-F83F-433C-A241-782E0187BA04}">
      <dsp:nvSpPr>
        <dsp:cNvPr id="0" name=""/>
        <dsp:cNvSpPr/>
      </dsp:nvSpPr>
      <dsp:spPr>
        <a:xfrm>
          <a:off x="0" y="567751"/>
          <a:ext cx="6492875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769AB-8483-4DA1-88C3-30F7F2887AD0}">
      <dsp:nvSpPr>
        <dsp:cNvPr id="0" name=""/>
        <dsp:cNvSpPr/>
      </dsp:nvSpPr>
      <dsp:spPr>
        <a:xfrm>
          <a:off x="0" y="567751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// (an interface or abstract class)</a:t>
          </a:r>
        </a:p>
      </dsp:txBody>
      <dsp:txXfrm>
        <a:off x="0" y="567751"/>
        <a:ext cx="6492875" cy="567128"/>
      </dsp:txXfrm>
    </dsp:sp>
    <dsp:sp modelId="{38168C23-70A2-4EF5-9F80-418E524D62E6}">
      <dsp:nvSpPr>
        <dsp:cNvPr id="0" name=""/>
        <dsp:cNvSpPr/>
      </dsp:nvSpPr>
      <dsp:spPr>
        <a:xfrm>
          <a:off x="0" y="1134879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4C2E9-EC95-49CC-8DA9-B6A997195480}">
      <dsp:nvSpPr>
        <dsp:cNvPr id="0" name=""/>
        <dsp:cNvSpPr/>
      </dsp:nvSpPr>
      <dsp:spPr>
        <a:xfrm>
          <a:off x="0" y="1134879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interface Strategy {</a:t>
          </a:r>
        </a:p>
      </dsp:txBody>
      <dsp:txXfrm>
        <a:off x="0" y="1134879"/>
        <a:ext cx="6492875" cy="567128"/>
      </dsp:txXfrm>
    </dsp:sp>
    <dsp:sp modelId="{C1472862-BAEC-402B-843A-1A9FE63CB318}">
      <dsp:nvSpPr>
        <dsp:cNvPr id="0" name=""/>
        <dsp:cNvSpPr/>
      </dsp:nvSpPr>
      <dsp:spPr>
        <a:xfrm>
          <a:off x="0" y="1702007"/>
          <a:ext cx="6492875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FDA9-1091-47C5-847E-8F1320C01F2B}">
      <dsp:nvSpPr>
        <dsp:cNvPr id="0" name=""/>
        <dsp:cNvSpPr/>
      </dsp:nvSpPr>
      <dsp:spPr>
        <a:xfrm>
          <a:off x="0" y="1702007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Card getMove();</a:t>
          </a:r>
        </a:p>
      </dsp:txBody>
      <dsp:txXfrm>
        <a:off x="0" y="1702007"/>
        <a:ext cx="6492875" cy="567128"/>
      </dsp:txXfrm>
    </dsp:sp>
    <dsp:sp modelId="{D7F28C6D-515C-4AF3-AC47-CCB684061CAC}">
      <dsp:nvSpPr>
        <dsp:cNvPr id="0" name=""/>
        <dsp:cNvSpPr/>
      </dsp:nvSpPr>
      <dsp:spPr>
        <a:xfrm>
          <a:off x="0" y="2269135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EFBC-84EB-40B6-B7D0-B30D4958F4B9}">
      <dsp:nvSpPr>
        <dsp:cNvPr id="0" name=""/>
        <dsp:cNvSpPr/>
      </dsp:nvSpPr>
      <dsp:spPr>
        <a:xfrm>
          <a:off x="0" y="2269135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}</a:t>
          </a:r>
        </a:p>
      </dsp:txBody>
      <dsp:txXfrm>
        <a:off x="0" y="2269135"/>
        <a:ext cx="6492875" cy="567128"/>
      </dsp:txXfrm>
    </dsp:sp>
    <dsp:sp modelId="{0728E528-97CF-4C70-804A-C6CFBB35A18A}">
      <dsp:nvSpPr>
        <dsp:cNvPr id="0" name=""/>
        <dsp:cNvSpPr/>
      </dsp:nvSpPr>
      <dsp:spPr>
        <a:xfrm>
          <a:off x="0" y="2836264"/>
          <a:ext cx="6492875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B07A8-58AD-4FCF-B80D-238842CD81E7}">
      <dsp:nvSpPr>
        <dsp:cNvPr id="0" name=""/>
        <dsp:cNvSpPr/>
      </dsp:nvSpPr>
      <dsp:spPr>
        <a:xfrm>
          <a:off x="0" y="2836264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// setting a strategy</a:t>
          </a:r>
        </a:p>
      </dsp:txBody>
      <dsp:txXfrm>
        <a:off x="0" y="2836264"/>
        <a:ext cx="6492875" cy="567128"/>
      </dsp:txXfrm>
    </dsp:sp>
    <dsp:sp modelId="{EF4E1FED-FE45-4C43-91B4-37D2B6757E63}">
      <dsp:nvSpPr>
        <dsp:cNvPr id="0" name=""/>
        <dsp:cNvSpPr/>
      </dsp:nvSpPr>
      <dsp:spPr>
        <a:xfrm>
          <a:off x="0" y="3403392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A674B-1D82-47EA-B9CD-082F54ECCD39}">
      <dsp:nvSpPr>
        <dsp:cNvPr id="0" name=""/>
        <dsp:cNvSpPr/>
      </dsp:nvSpPr>
      <dsp:spPr>
        <a:xfrm>
          <a:off x="0" y="3403392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player1.setStrategy(new SmartStrategy());</a:t>
          </a:r>
        </a:p>
      </dsp:txBody>
      <dsp:txXfrm>
        <a:off x="0" y="3403392"/>
        <a:ext cx="6492875" cy="567128"/>
      </dsp:txXfrm>
    </dsp:sp>
    <dsp:sp modelId="{E40A0139-6DB0-4CE9-A350-B1CAD10D271D}">
      <dsp:nvSpPr>
        <dsp:cNvPr id="0" name=""/>
        <dsp:cNvSpPr/>
      </dsp:nvSpPr>
      <dsp:spPr>
        <a:xfrm>
          <a:off x="0" y="3970520"/>
          <a:ext cx="6492875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857C3-CBD3-463F-A4D6-4DD70156ED82}">
      <dsp:nvSpPr>
        <dsp:cNvPr id="0" name=""/>
        <dsp:cNvSpPr/>
      </dsp:nvSpPr>
      <dsp:spPr>
        <a:xfrm>
          <a:off x="0" y="3970520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// using a strategy</a:t>
          </a:r>
        </a:p>
      </dsp:txBody>
      <dsp:txXfrm>
        <a:off x="0" y="3970520"/>
        <a:ext cx="6492875" cy="567128"/>
      </dsp:txXfrm>
    </dsp:sp>
    <dsp:sp modelId="{89302F8D-D79A-40F3-B202-24963A8FDF4F}">
      <dsp:nvSpPr>
        <dsp:cNvPr id="0" name=""/>
        <dsp:cNvSpPr/>
      </dsp:nvSpPr>
      <dsp:spPr>
        <a:xfrm>
          <a:off x="0" y="453764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5499E-9455-410C-8E3A-22BC91E3988D}">
      <dsp:nvSpPr>
        <dsp:cNvPr id="0" name=""/>
        <dsp:cNvSpPr/>
      </dsp:nvSpPr>
      <dsp:spPr>
        <a:xfrm>
          <a:off x="0" y="4537648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Card p1move = player1.move();  // uses strategy</a:t>
          </a:r>
        </a:p>
      </dsp:txBody>
      <dsp:txXfrm>
        <a:off x="0" y="4537648"/>
        <a:ext cx="6492875" cy="56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38D05-860C-44D0-ACFD-AFCBA2C33E92}">
      <dsp:nvSpPr>
        <dsp:cNvPr id="0" name=""/>
        <dsp:cNvSpPr/>
      </dsp:nvSpPr>
      <dsp:spPr>
        <a:xfrm>
          <a:off x="0" y="92190"/>
          <a:ext cx="6492875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decorator</a:t>
          </a:r>
          <a:r>
            <a:rPr lang="en-US" sz="2600" kern="1200"/>
            <a:t>: an object that modifies behavior of, or adds features to, another object</a:t>
          </a:r>
        </a:p>
      </dsp:txBody>
      <dsp:txXfrm>
        <a:off x="50489" y="142679"/>
        <a:ext cx="6391897" cy="933302"/>
      </dsp:txXfrm>
    </dsp:sp>
    <dsp:sp modelId="{3DED0AAD-511E-41F4-888C-3151FFC77475}">
      <dsp:nvSpPr>
        <dsp:cNvPr id="0" name=""/>
        <dsp:cNvSpPr/>
      </dsp:nvSpPr>
      <dsp:spPr>
        <a:xfrm>
          <a:off x="0" y="1126470"/>
          <a:ext cx="6492875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decorator must maintain the common interface of the object it wraps 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used so that we can add features to an existing simple object without needing to disrupt the interface that client code expects when using the simple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the object being "decorated" usually does not explicitly know about the decorator</a:t>
          </a:r>
        </a:p>
      </dsp:txBody>
      <dsp:txXfrm>
        <a:off x="0" y="1126470"/>
        <a:ext cx="6492875" cy="2152800"/>
      </dsp:txXfrm>
    </dsp:sp>
    <dsp:sp modelId="{92106C3C-7755-4C8B-AB48-1866B9A1E6DB}">
      <dsp:nvSpPr>
        <dsp:cNvPr id="0" name=""/>
        <dsp:cNvSpPr/>
      </dsp:nvSpPr>
      <dsp:spPr>
        <a:xfrm>
          <a:off x="0" y="3279270"/>
          <a:ext cx="6492875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examples in Java:</a:t>
          </a:r>
        </a:p>
      </dsp:txBody>
      <dsp:txXfrm>
        <a:off x="50489" y="3329759"/>
        <a:ext cx="6391897" cy="933302"/>
      </dsp:txXfrm>
    </dsp:sp>
    <dsp:sp modelId="{972597EC-1AB9-4800-BCE1-E5202BBA536A}">
      <dsp:nvSpPr>
        <dsp:cNvPr id="0" name=""/>
        <dsp:cNvSpPr/>
      </dsp:nvSpPr>
      <dsp:spPr>
        <a:xfrm>
          <a:off x="0" y="4313550"/>
          <a:ext cx="6492875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multilayered input streams adding useful I/O methods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adding scroll bars to GUI controls</a:t>
          </a:r>
        </a:p>
      </dsp:txBody>
      <dsp:txXfrm>
        <a:off x="0" y="4313550"/>
        <a:ext cx="6492875" cy="699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544C-E870-46F7-A1B8-C29C1578F92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5EEF1-2CB7-472E-901A-43FDB9758724}">
      <dsp:nvSpPr>
        <dsp:cNvPr id="0" name=""/>
        <dsp:cNvSpPr/>
      </dsp:nvSpPr>
      <dsp:spPr>
        <a:xfrm>
          <a:off x="0" y="623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normal InputStream class has only public int read() method to read one letter at a time</a:t>
          </a:r>
        </a:p>
      </dsp:txBody>
      <dsp:txXfrm>
        <a:off x="0" y="623"/>
        <a:ext cx="6492875" cy="510415"/>
      </dsp:txXfrm>
    </dsp:sp>
    <dsp:sp modelId="{C837FB5F-FBC7-40C0-82D1-44B01AC1E1A1}">
      <dsp:nvSpPr>
        <dsp:cNvPr id="0" name=""/>
        <dsp:cNvSpPr/>
      </dsp:nvSpPr>
      <dsp:spPr>
        <a:xfrm>
          <a:off x="0" y="511038"/>
          <a:ext cx="6492875" cy="0"/>
        </a:xfrm>
        <a:prstGeom prst="lin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A89A1-8473-49CB-8776-8BF27DEF6FE5}">
      <dsp:nvSpPr>
        <dsp:cNvPr id="0" name=""/>
        <dsp:cNvSpPr/>
      </dsp:nvSpPr>
      <dsp:spPr>
        <a:xfrm>
          <a:off x="0" y="511038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decorators such as BufferedReader or Scanner add additional functionality to read the stream more easily</a:t>
          </a:r>
        </a:p>
      </dsp:txBody>
      <dsp:txXfrm>
        <a:off x="0" y="511038"/>
        <a:ext cx="6492875" cy="510415"/>
      </dsp:txXfrm>
    </dsp:sp>
    <dsp:sp modelId="{472889F9-6A16-4EF9-9880-9F8A9B8C2A32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DF7BF-B43E-43E5-9015-41030C5F6D94}">
      <dsp:nvSpPr>
        <dsp:cNvPr id="0" name=""/>
        <dsp:cNvSpPr/>
      </dsp:nvSpPr>
      <dsp:spPr>
        <a:xfrm>
          <a:off x="0" y="1021453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// InputStreamReader/BufferedReader decorate InputStream</a:t>
          </a:r>
        </a:p>
      </dsp:txBody>
      <dsp:txXfrm>
        <a:off x="0" y="1021453"/>
        <a:ext cx="6492875" cy="510415"/>
      </dsp:txXfrm>
    </dsp:sp>
    <dsp:sp modelId="{27CB1EC6-467B-4B09-A92E-53EE92256648}">
      <dsp:nvSpPr>
        <dsp:cNvPr id="0" name=""/>
        <dsp:cNvSpPr/>
      </dsp:nvSpPr>
      <dsp:spPr>
        <a:xfrm>
          <a:off x="0" y="1531869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0638-20EA-4910-9334-4F0C8CCE9CAE}">
      <dsp:nvSpPr>
        <dsp:cNvPr id="0" name=""/>
        <dsp:cNvSpPr/>
      </dsp:nvSpPr>
      <dsp:spPr>
        <a:xfrm>
          <a:off x="0" y="1531869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InputStream in = new FileInputStream("hardcode.txt");</a:t>
          </a:r>
        </a:p>
      </dsp:txBody>
      <dsp:txXfrm>
        <a:off x="0" y="1531869"/>
        <a:ext cx="6492875" cy="510415"/>
      </dsp:txXfrm>
    </dsp:sp>
    <dsp:sp modelId="{CC82D761-E387-4FCB-9B10-7B1696390474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9BC5-4AC8-48D5-BF7C-9B6C8CC26062}">
      <dsp:nvSpPr>
        <dsp:cNvPr id="0" name=""/>
        <dsp:cNvSpPr/>
      </dsp:nvSpPr>
      <dsp:spPr>
        <a:xfrm>
          <a:off x="0" y="2042284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InputStreamReader isr = new InputStreamReader(in);</a:t>
          </a:r>
        </a:p>
      </dsp:txBody>
      <dsp:txXfrm>
        <a:off x="0" y="2042284"/>
        <a:ext cx="6492875" cy="510415"/>
      </dsp:txXfrm>
    </dsp:sp>
    <dsp:sp modelId="{041EA987-962E-44B5-A6AA-559891DDA099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FD02A-91F0-4916-AE4E-BE4FB079E05B}">
      <dsp:nvSpPr>
        <dsp:cNvPr id="0" name=""/>
        <dsp:cNvSpPr/>
      </dsp:nvSpPr>
      <dsp:spPr>
        <a:xfrm>
          <a:off x="0" y="2552700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BufferedReader br = new BufferedReader(isr);</a:t>
          </a:r>
          <a:endParaRPr lang="en-US" sz="1400" kern="1200"/>
        </a:p>
      </dsp:txBody>
      <dsp:txXfrm>
        <a:off x="0" y="2552700"/>
        <a:ext cx="6492875" cy="510415"/>
      </dsp:txXfrm>
    </dsp:sp>
    <dsp:sp modelId="{A444AA8D-88C2-4AD7-B498-F196176E7E7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8DE6-7521-47D5-B8E4-F6CAE09AA9AC}">
      <dsp:nvSpPr>
        <dsp:cNvPr id="0" name=""/>
        <dsp:cNvSpPr/>
      </dsp:nvSpPr>
      <dsp:spPr>
        <a:xfrm>
          <a:off x="0" y="3063115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// because of decorator streams, I can read an</a:t>
          </a:r>
        </a:p>
      </dsp:txBody>
      <dsp:txXfrm>
        <a:off x="0" y="3063115"/>
        <a:ext cx="6492875" cy="510415"/>
      </dsp:txXfrm>
    </dsp:sp>
    <dsp:sp modelId="{CEA839B5-4EA3-4267-ABF1-21C3F78AF24F}">
      <dsp:nvSpPr>
        <dsp:cNvPr id="0" name=""/>
        <dsp:cNvSpPr/>
      </dsp:nvSpPr>
      <dsp:spPr>
        <a:xfrm>
          <a:off x="0" y="3573530"/>
          <a:ext cx="6492875" cy="0"/>
        </a:xfrm>
        <a:prstGeom prst="lin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7DB9-3107-44C1-8302-32526E7B4F18}">
      <dsp:nvSpPr>
        <dsp:cNvPr id="0" name=""/>
        <dsp:cNvSpPr/>
      </dsp:nvSpPr>
      <dsp:spPr>
        <a:xfrm>
          <a:off x="0" y="3573530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// entire line from the file in one call</a:t>
          </a:r>
        </a:p>
      </dsp:txBody>
      <dsp:txXfrm>
        <a:off x="0" y="3573530"/>
        <a:ext cx="6492875" cy="510415"/>
      </dsp:txXfrm>
    </dsp:sp>
    <dsp:sp modelId="{E2884C08-3C0C-4EED-A5A2-B9F6C6A8289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B79EE-B1F8-4C37-912E-51A8A25244B9}">
      <dsp:nvSpPr>
        <dsp:cNvPr id="0" name=""/>
        <dsp:cNvSpPr/>
      </dsp:nvSpPr>
      <dsp:spPr>
        <a:xfrm>
          <a:off x="0" y="4083946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// (InputStream only provides </a:t>
          </a:r>
          <a:r>
            <a:rPr lang="en-US" sz="1400" i="1" kern="1200"/>
            <a:t>public int read()</a:t>
          </a:r>
          <a:r>
            <a:rPr lang="en-US" sz="1400" kern="1200"/>
            <a:t> )</a:t>
          </a:r>
        </a:p>
      </dsp:txBody>
      <dsp:txXfrm>
        <a:off x="0" y="4083946"/>
        <a:ext cx="6492875" cy="510415"/>
      </dsp:txXfrm>
    </dsp:sp>
    <dsp:sp modelId="{1C4B6150-5AEE-4A5D-B18E-ED1794E12EFE}">
      <dsp:nvSpPr>
        <dsp:cNvPr id="0" name=""/>
        <dsp:cNvSpPr/>
      </dsp:nvSpPr>
      <dsp:spPr>
        <a:xfrm>
          <a:off x="0" y="459436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7A32E-BCC4-4A43-8615-3B1BD200980B}">
      <dsp:nvSpPr>
        <dsp:cNvPr id="0" name=""/>
        <dsp:cNvSpPr/>
      </dsp:nvSpPr>
      <dsp:spPr>
        <a:xfrm>
          <a:off x="0" y="4594361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String wholeLine = br.</a:t>
          </a:r>
          <a:r>
            <a:rPr lang="en-US" sz="1400" b="1" kern="1200"/>
            <a:t>readLine</a:t>
          </a:r>
          <a:r>
            <a:rPr lang="en-US" sz="1400" kern="1200"/>
            <a:t>();</a:t>
          </a:r>
        </a:p>
      </dsp:txBody>
      <dsp:txXfrm>
        <a:off x="0" y="4594361"/>
        <a:ext cx="6492875" cy="510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2AF88-4B0A-4BD6-A653-5E85DF359CA4}">
      <dsp:nvSpPr>
        <dsp:cNvPr id="0" name=""/>
        <dsp:cNvSpPr/>
      </dsp:nvSpPr>
      <dsp:spPr>
        <a:xfrm>
          <a:off x="0" y="289760"/>
          <a:ext cx="6513603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composite:</a:t>
          </a:r>
          <a:r>
            <a:rPr lang="en-US" sz="2700" kern="1200" dirty="0"/>
            <a:t> an object that is either an individual item or a collection of many items</a:t>
          </a:r>
        </a:p>
      </dsp:txBody>
      <dsp:txXfrm>
        <a:off x="52431" y="342191"/>
        <a:ext cx="6408741" cy="969198"/>
      </dsp:txXfrm>
    </dsp:sp>
    <dsp:sp modelId="{487DA377-643C-4F92-9AF0-D43372FFBB10}">
      <dsp:nvSpPr>
        <dsp:cNvPr id="0" name=""/>
        <dsp:cNvSpPr/>
      </dsp:nvSpPr>
      <dsp:spPr>
        <a:xfrm>
          <a:off x="0" y="1363820"/>
          <a:ext cx="6513603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composite objects can be composed of individual items or of other composites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recursive definition: objects that can hold themselves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often leads to a tree structure of leaves and nodes: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&lt;node&gt;</a:t>
          </a:r>
          <a:r>
            <a:rPr lang="en-US" sz="2100" kern="1200" dirty="0"/>
            <a:t>	::= </a:t>
          </a:r>
          <a:r>
            <a:rPr lang="en-US" sz="2100" b="1" kern="1200" dirty="0"/>
            <a:t>&lt;</a:t>
          </a:r>
          <a:r>
            <a:rPr lang="en-US" sz="2100" b="1" kern="1200" dirty="0" err="1"/>
            <a:t>leafnode</a:t>
          </a:r>
          <a:r>
            <a:rPr lang="en-US" sz="2100" b="1" kern="1200" dirty="0"/>
            <a:t>&gt;</a:t>
          </a:r>
          <a:r>
            <a:rPr lang="en-US" sz="2100" kern="1200" dirty="0"/>
            <a:t> | </a:t>
          </a:r>
          <a:r>
            <a:rPr lang="en-US" sz="2100" b="1" kern="1200" dirty="0"/>
            <a:t>&lt;</a:t>
          </a:r>
          <a:r>
            <a:rPr lang="en-US" sz="2100" b="1" kern="1200" dirty="0" err="1"/>
            <a:t>compositenode</a:t>
          </a:r>
          <a:r>
            <a:rPr lang="en-US" sz="2100" b="1" kern="1200" dirty="0"/>
            <a:t>&gt;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&lt;</a:t>
          </a:r>
          <a:r>
            <a:rPr lang="en-US" sz="2100" b="1" kern="1200" dirty="0" err="1"/>
            <a:t>compositenode</a:t>
          </a:r>
          <a:r>
            <a:rPr lang="en-US" sz="2100" b="1" kern="1200" dirty="0"/>
            <a:t>&gt;</a:t>
          </a:r>
          <a:r>
            <a:rPr lang="en-US" sz="2100" kern="1200" dirty="0"/>
            <a:t>	::= </a:t>
          </a:r>
          <a:r>
            <a:rPr lang="en-US" sz="2100" b="1" kern="1200" dirty="0"/>
            <a:t>&lt;node&gt;</a:t>
          </a:r>
          <a:r>
            <a:rPr lang="en-US" sz="2100" kern="1200" dirty="0"/>
            <a:t>*</a:t>
          </a:r>
        </a:p>
      </dsp:txBody>
      <dsp:txXfrm>
        <a:off x="0" y="1363820"/>
        <a:ext cx="6513603" cy="2123819"/>
      </dsp:txXfrm>
    </dsp:sp>
    <dsp:sp modelId="{82B726DC-C2B5-41FB-960B-7DB57C415CDC}">
      <dsp:nvSpPr>
        <dsp:cNvPr id="0" name=""/>
        <dsp:cNvSpPr/>
      </dsp:nvSpPr>
      <dsp:spPr>
        <a:xfrm>
          <a:off x="0" y="3487640"/>
          <a:ext cx="6513603" cy="10740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examples in Java: </a:t>
          </a:r>
        </a:p>
      </dsp:txBody>
      <dsp:txXfrm>
        <a:off x="52431" y="3540071"/>
        <a:ext cx="6408741" cy="969198"/>
      </dsp:txXfrm>
    </dsp:sp>
    <dsp:sp modelId="{CB8C2400-4F15-4F67-917C-AFEDFFBE2653}">
      <dsp:nvSpPr>
        <dsp:cNvPr id="0" name=""/>
        <dsp:cNvSpPr/>
      </dsp:nvSpPr>
      <dsp:spPr>
        <a:xfrm>
          <a:off x="0" y="4561700"/>
          <a:ext cx="651360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collections (a List of Lists)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GUI layout (panels containing panels containing buttons, etc.)</a:t>
          </a:r>
        </a:p>
      </dsp:txBody>
      <dsp:txXfrm>
        <a:off x="0" y="4561700"/>
        <a:ext cx="6513603" cy="1033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E860D-A13B-4271-9A0B-400B825F7C60}">
      <dsp:nvSpPr>
        <dsp:cNvPr id="0" name=""/>
        <dsp:cNvSpPr/>
      </dsp:nvSpPr>
      <dsp:spPr>
        <a:xfrm>
          <a:off x="0" y="188002"/>
          <a:ext cx="6492875" cy="9159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public void addObserver(Observer o)</a:t>
          </a:r>
        </a:p>
      </dsp:txBody>
      <dsp:txXfrm>
        <a:off x="44712" y="232714"/>
        <a:ext cx="6403451" cy="826503"/>
      </dsp:txXfrm>
    </dsp:sp>
    <dsp:sp modelId="{3E864955-33C2-48B5-AFF8-392AF2A7DCA5}">
      <dsp:nvSpPr>
        <dsp:cNvPr id="0" name=""/>
        <dsp:cNvSpPr/>
      </dsp:nvSpPr>
      <dsp:spPr>
        <a:xfrm>
          <a:off x="0" y="1141369"/>
          <a:ext cx="6492875" cy="915927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public void deleteObserver(Observer o)</a:t>
          </a:r>
          <a:br>
            <a:rPr lang="en-US" sz="1300" kern="1200"/>
          </a:br>
          <a:r>
            <a:rPr lang="en-US" sz="1300" kern="1200"/>
            <a:t>Adds/removes o to/from the list of objects that will be notified (via their update method) when notifyObservers is called.</a:t>
          </a:r>
          <a:br>
            <a:rPr lang="en-US" sz="1300" kern="1200"/>
          </a:br>
          <a:endParaRPr lang="en-US" sz="1300" kern="1200"/>
        </a:p>
      </dsp:txBody>
      <dsp:txXfrm>
        <a:off x="44712" y="1186081"/>
        <a:ext cx="6403451" cy="826503"/>
      </dsp:txXfrm>
    </dsp:sp>
    <dsp:sp modelId="{175C13D3-2991-4044-A32A-ECA761FC81E3}">
      <dsp:nvSpPr>
        <dsp:cNvPr id="0" name=""/>
        <dsp:cNvSpPr/>
      </dsp:nvSpPr>
      <dsp:spPr>
        <a:xfrm>
          <a:off x="0" y="2094736"/>
          <a:ext cx="6492875" cy="91592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public void notifyObservers()</a:t>
          </a:r>
        </a:p>
      </dsp:txBody>
      <dsp:txXfrm>
        <a:off x="44712" y="2139448"/>
        <a:ext cx="6403451" cy="826503"/>
      </dsp:txXfrm>
    </dsp:sp>
    <dsp:sp modelId="{D43B85A7-2FFA-4DA4-953A-3D926D937143}">
      <dsp:nvSpPr>
        <dsp:cNvPr id="0" name=""/>
        <dsp:cNvSpPr/>
      </dsp:nvSpPr>
      <dsp:spPr>
        <a:xfrm>
          <a:off x="0" y="3048103"/>
          <a:ext cx="6492875" cy="915927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public void notifyObservers(Object arg)</a:t>
          </a:r>
          <a:br>
            <a:rPr lang="en-US" sz="1300" kern="1200"/>
          </a:br>
          <a:r>
            <a:rPr lang="en-US" sz="1300" kern="1200"/>
            <a:t>Inform all observers listening to this Observable object of an event that has occurred.  An optional object argument may be passed to provide more information about the event.</a:t>
          </a:r>
          <a:br>
            <a:rPr lang="en-US" sz="1300" kern="1200"/>
          </a:br>
          <a:endParaRPr lang="en-US" sz="1300" kern="1200"/>
        </a:p>
      </dsp:txBody>
      <dsp:txXfrm>
        <a:off x="44712" y="3092815"/>
        <a:ext cx="6403451" cy="826503"/>
      </dsp:txXfrm>
    </dsp:sp>
    <dsp:sp modelId="{DAE29A22-86FA-47A7-9A2F-17331003E9E1}">
      <dsp:nvSpPr>
        <dsp:cNvPr id="0" name=""/>
        <dsp:cNvSpPr/>
      </dsp:nvSpPr>
      <dsp:spPr>
        <a:xfrm>
          <a:off x="0" y="4001470"/>
          <a:ext cx="6492875" cy="91592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public void setChanged()</a:t>
          </a:r>
          <a:br>
            <a:rPr lang="en-US" sz="1300" kern="1200"/>
          </a:br>
          <a:r>
            <a:rPr lang="en-US" sz="1300" kern="1200"/>
            <a:t>Flags the observable object as having changed since the last event; must be called each time before calling notifyObservers.</a:t>
          </a:r>
        </a:p>
      </dsp:txBody>
      <dsp:txXfrm>
        <a:off x="44712" y="4046182"/>
        <a:ext cx="6403451" cy="826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FE842-809D-4EFF-A409-DF26ED1041E5}">
      <dsp:nvSpPr>
        <dsp:cNvPr id="0" name=""/>
        <dsp:cNvSpPr/>
      </dsp:nvSpPr>
      <dsp:spPr>
        <a:xfrm>
          <a:off x="1298574" y="448"/>
          <a:ext cx="5194300" cy="24779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629390" rIns="100784" bIns="629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a model class that extends Observable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have the model notify its observers when anything significant happens</a:t>
          </a:r>
        </a:p>
      </dsp:txBody>
      <dsp:txXfrm>
        <a:off x="1298574" y="448"/>
        <a:ext cx="5194300" cy="2477913"/>
      </dsp:txXfrm>
    </dsp:sp>
    <dsp:sp modelId="{8361F810-A442-4A95-9144-4D8A6CCA3B9B}">
      <dsp:nvSpPr>
        <dsp:cNvPr id="0" name=""/>
        <dsp:cNvSpPr/>
      </dsp:nvSpPr>
      <dsp:spPr>
        <a:xfrm>
          <a:off x="0" y="448"/>
          <a:ext cx="1298575" cy="2477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716" tIns="244763" rIns="68716" bIns="24476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Write</a:t>
          </a:r>
        </a:p>
      </dsp:txBody>
      <dsp:txXfrm>
        <a:off x="0" y="448"/>
        <a:ext cx="1298575" cy="2477913"/>
      </dsp:txXfrm>
    </dsp:sp>
    <dsp:sp modelId="{3D438539-2FAD-4384-AC14-71170D4B0086}">
      <dsp:nvSpPr>
        <dsp:cNvPr id="0" name=""/>
        <dsp:cNvSpPr/>
      </dsp:nvSpPr>
      <dsp:spPr>
        <a:xfrm>
          <a:off x="1298575" y="2627037"/>
          <a:ext cx="5194300" cy="24779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629390" rIns="100784" bIns="629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all views of that model (e.g. GUI panels that draw the model on screen) into observers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have the panels take action when the model notifies them of events (e.g. repaint, play sound, show option dialog, etc.)</a:t>
          </a:r>
        </a:p>
      </dsp:txBody>
      <dsp:txXfrm>
        <a:off x="1298575" y="2627037"/>
        <a:ext cx="5194300" cy="2477913"/>
      </dsp:txXfrm>
    </dsp:sp>
    <dsp:sp modelId="{5D06432C-A42A-419C-9EC8-F57F0320DDD0}">
      <dsp:nvSpPr>
        <dsp:cNvPr id="0" name=""/>
        <dsp:cNvSpPr/>
      </dsp:nvSpPr>
      <dsp:spPr>
        <a:xfrm>
          <a:off x="0" y="2627037"/>
          <a:ext cx="1298575" cy="24779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716" tIns="244763" rIns="68716" bIns="24476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</a:t>
          </a:r>
        </a:p>
      </dsp:txBody>
      <dsp:txXfrm>
        <a:off x="0" y="2627037"/>
        <a:ext cx="1298575" cy="24779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0BA82-4151-42BD-A348-DBA8F549F68E}">
      <dsp:nvSpPr>
        <dsp:cNvPr id="0" name=""/>
        <dsp:cNvSpPr/>
      </dsp:nvSpPr>
      <dsp:spPr>
        <a:xfrm>
          <a:off x="0" y="4187534"/>
          <a:ext cx="1623218" cy="9161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43" tIns="99568" rIns="115443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</a:t>
          </a:r>
        </a:p>
      </dsp:txBody>
      <dsp:txXfrm>
        <a:off x="0" y="4187534"/>
        <a:ext cx="1623218" cy="916130"/>
      </dsp:txXfrm>
    </dsp:sp>
    <dsp:sp modelId="{E3406BEC-EEA6-46FE-B2AE-8DE26720740E}">
      <dsp:nvSpPr>
        <dsp:cNvPr id="0" name=""/>
        <dsp:cNvSpPr/>
      </dsp:nvSpPr>
      <dsp:spPr>
        <a:xfrm>
          <a:off x="1623218" y="4187534"/>
          <a:ext cx="4869656" cy="916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mechanism in GUI to set view (perhaps through menus)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to set view, attach it to observe the model</a:t>
          </a:r>
        </a:p>
      </dsp:txBody>
      <dsp:txXfrm>
        <a:off x="1623218" y="4187534"/>
        <a:ext cx="4869656" cy="916130"/>
      </dsp:txXfrm>
    </dsp:sp>
    <dsp:sp modelId="{4E478698-BD4B-41D5-B623-8A94EE9272B5}">
      <dsp:nvSpPr>
        <dsp:cNvPr id="0" name=""/>
        <dsp:cNvSpPr/>
      </dsp:nvSpPr>
      <dsp:spPr>
        <a:xfrm rot="10800000">
          <a:off x="0" y="2792268"/>
          <a:ext cx="1623218" cy="14090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43" tIns="99568" rIns="115443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Extend/implement</a:t>
          </a:r>
        </a:p>
      </dsp:txBody>
      <dsp:txXfrm rot="-10800000">
        <a:off x="0" y="2792268"/>
        <a:ext cx="1623218" cy="915855"/>
      </dsp:txXfrm>
    </dsp:sp>
    <dsp:sp modelId="{E4FFCF7A-28F4-40F9-AEB6-BAE1F90CC2AB}">
      <dsp:nvSpPr>
        <dsp:cNvPr id="0" name=""/>
        <dsp:cNvSpPr/>
      </dsp:nvSpPr>
      <dsp:spPr>
        <a:xfrm>
          <a:off x="1623218" y="2792268"/>
          <a:ext cx="4869656" cy="9158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extend/implement View for all actual views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give each its own unique inner components and code to draw the model's state in its own way</a:t>
          </a:r>
        </a:p>
      </dsp:txBody>
      <dsp:txXfrm>
        <a:off x="1623218" y="2792268"/>
        <a:ext cx="4869656" cy="915855"/>
      </dsp:txXfrm>
    </dsp:sp>
    <dsp:sp modelId="{0AD1F386-92B2-4630-8D45-884938F34001}">
      <dsp:nvSpPr>
        <dsp:cNvPr id="0" name=""/>
        <dsp:cNvSpPr/>
      </dsp:nvSpPr>
      <dsp:spPr>
        <a:xfrm rot="10800000">
          <a:off x="0" y="1397001"/>
          <a:ext cx="1623218" cy="14090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43" tIns="99568" rIns="115443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Write</a:t>
          </a:r>
        </a:p>
      </dsp:txBody>
      <dsp:txXfrm rot="-10800000">
        <a:off x="0" y="1397001"/>
        <a:ext cx="1623218" cy="915855"/>
      </dsp:txXfrm>
    </dsp:sp>
    <dsp:sp modelId="{1CFCC5FC-234B-42AF-AD1E-CC660FA2CABC}">
      <dsp:nvSpPr>
        <dsp:cNvPr id="0" name=""/>
        <dsp:cNvSpPr/>
      </dsp:nvSpPr>
      <dsp:spPr>
        <a:xfrm>
          <a:off x="1623218" y="1397001"/>
          <a:ext cx="4869656" cy="9158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write a View interface or abstract class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make View an observer</a:t>
          </a:r>
        </a:p>
      </dsp:txBody>
      <dsp:txXfrm>
        <a:off x="1623218" y="1397001"/>
        <a:ext cx="4869656" cy="915855"/>
      </dsp:txXfrm>
    </dsp:sp>
    <dsp:sp modelId="{132472E2-4D83-4F9A-9DE7-FEFB07E53104}">
      <dsp:nvSpPr>
        <dsp:cNvPr id="0" name=""/>
        <dsp:cNvSpPr/>
      </dsp:nvSpPr>
      <dsp:spPr>
        <a:xfrm rot="10800000">
          <a:off x="0" y="1735"/>
          <a:ext cx="1623218" cy="14090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43" tIns="99568" rIns="115443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</a:t>
          </a:r>
        </a:p>
      </dsp:txBody>
      <dsp:txXfrm rot="-10800000">
        <a:off x="0" y="1735"/>
        <a:ext cx="1623218" cy="915855"/>
      </dsp:txXfrm>
    </dsp:sp>
    <dsp:sp modelId="{2A965135-CC2C-4226-AA33-B66C3A78444D}">
      <dsp:nvSpPr>
        <dsp:cNvPr id="0" name=""/>
        <dsp:cNvSpPr/>
      </dsp:nvSpPr>
      <dsp:spPr>
        <a:xfrm>
          <a:off x="1623218" y="1735"/>
          <a:ext cx="4869656" cy="9158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make an Observable model</a:t>
          </a:r>
        </a:p>
      </dsp:txBody>
      <dsp:txXfrm>
        <a:off x="1623218" y="1735"/>
        <a:ext cx="4869656" cy="9158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C3DC-A4AB-4A29-A43D-5CC64F39E40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D67AE-F4CE-45A5-9A30-F631623EEA2A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// in the frame's action listener:</a:t>
          </a:r>
        </a:p>
      </dsp:txBody>
      <dsp:txXfrm>
        <a:off x="0" y="2492"/>
        <a:ext cx="6492875" cy="850069"/>
      </dsp:txXfrm>
    </dsp:sp>
    <dsp:sp modelId="{0C2A3812-D797-4149-9C28-7B1B457D16F2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2D4E4-C94A-4C75-9383-38308227007D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// hide old view; show new one</a:t>
          </a:r>
        </a:p>
      </dsp:txBody>
      <dsp:txXfrm>
        <a:off x="0" y="852561"/>
        <a:ext cx="6492875" cy="850069"/>
      </dsp:txXfrm>
    </dsp:sp>
    <dsp:sp modelId="{454686AC-AE03-4BAE-A1C1-C21824111A9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55B37-04F5-42D8-BC36-63491AE440C3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model.deleteObserver(view1);</a:t>
          </a:r>
        </a:p>
      </dsp:txBody>
      <dsp:txXfrm>
        <a:off x="0" y="1702630"/>
        <a:ext cx="6492875" cy="850069"/>
      </dsp:txXfrm>
    </dsp:sp>
    <dsp:sp modelId="{FEFB4C08-04BE-44DA-B37F-65774E131E06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ACC77-F232-4AD4-A62C-871FDDC6F311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model.addObserver(view2);</a:t>
          </a:r>
        </a:p>
      </dsp:txBody>
      <dsp:txXfrm>
        <a:off x="0" y="2552699"/>
        <a:ext cx="6492875" cy="850069"/>
      </dsp:txXfrm>
    </dsp:sp>
    <dsp:sp modelId="{B16DAEC7-D446-43C4-AFF5-A5C23AF3778B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322D3-CC19-4A15-A49B-DECFA20FA6DD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view1.setVisible(false);</a:t>
          </a:r>
        </a:p>
      </dsp:txBody>
      <dsp:txXfrm>
        <a:off x="0" y="3402769"/>
        <a:ext cx="6492875" cy="850069"/>
      </dsp:txXfrm>
    </dsp:sp>
    <dsp:sp modelId="{A3184BA5-254A-4182-8979-CDA4F453F9D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D26C5-B460-464A-A26E-7E886FC382F0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view2.setVisible(true);</a:t>
          </a:r>
        </a:p>
      </dsp:txBody>
      <dsp:txXfrm>
        <a:off x="0" y="4252838"/>
        <a:ext cx="6492875" cy="8500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AADC1-9791-4522-BC17-10C72B999EC9}">
      <dsp:nvSpPr>
        <dsp:cNvPr id="0" name=""/>
        <dsp:cNvSpPr/>
      </dsp:nvSpPr>
      <dsp:spPr>
        <a:xfrm>
          <a:off x="0" y="206940"/>
          <a:ext cx="6492875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strategy</a:t>
          </a:r>
          <a:r>
            <a:rPr lang="en-US" sz="2400" kern="1200" dirty="0"/>
            <a:t>: an algorithm separated from the object that uses it, and encapsulated as its own object</a:t>
          </a:r>
        </a:p>
      </dsp:txBody>
      <dsp:txXfrm>
        <a:off x="46606" y="253546"/>
        <a:ext cx="6399663" cy="861507"/>
      </dsp:txXfrm>
    </dsp:sp>
    <dsp:sp modelId="{729651F1-4055-492E-B32C-5868C953000B}">
      <dsp:nvSpPr>
        <dsp:cNvPr id="0" name=""/>
        <dsp:cNvSpPr/>
      </dsp:nvSpPr>
      <dsp:spPr>
        <a:xfrm>
          <a:off x="0" y="1161660"/>
          <a:ext cx="6492875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each strategy implements one behavior, one implementation of how to solve the same problem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separates algorithm for behavior from object that wants to act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allows changing an object's behavior dynamically without extending / changing the object itself</a:t>
          </a:r>
        </a:p>
      </dsp:txBody>
      <dsp:txXfrm>
        <a:off x="0" y="1161660"/>
        <a:ext cx="6492875" cy="1788480"/>
      </dsp:txXfrm>
    </dsp:sp>
    <dsp:sp modelId="{3C35E2BC-9826-4F0C-9F01-E9DB2DCB0C62}">
      <dsp:nvSpPr>
        <dsp:cNvPr id="0" name=""/>
        <dsp:cNvSpPr/>
      </dsp:nvSpPr>
      <dsp:spPr>
        <a:xfrm>
          <a:off x="0" y="2950140"/>
          <a:ext cx="6492875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examples: </a:t>
          </a:r>
        </a:p>
      </dsp:txBody>
      <dsp:txXfrm>
        <a:off x="46606" y="2996746"/>
        <a:ext cx="6399663" cy="861507"/>
      </dsp:txXfrm>
    </dsp:sp>
    <dsp:sp modelId="{2A4F8C4D-417A-4BD9-8A84-8626AE61B130}">
      <dsp:nvSpPr>
        <dsp:cNvPr id="0" name=""/>
        <dsp:cNvSpPr/>
      </dsp:nvSpPr>
      <dsp:spPr>
        <a:xfrm>
          <a:off x="0" y="3904860"/>
          <a:ext cx="649287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file saving/compression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layout managers on GUI containers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AI algorithms for computer game players</a:t>
          </a:r>
        </a:p>
      </dsp:txBody>
      <dsp:txXfrm>
        <a:off x="0" y="3904860"/>
        <a:ext cx="6492875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8248-6F0C-46DD-B6B1-8F4905EA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9C08D-DDC4-4EFE-900E-0F36444A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6BF4-9395-4B74-96AE-ABF9ADA0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3ECE-A25C-4455-B7CF-6919C487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31014-AA95-4058-B4CF-75BCD755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580-F40F-4233-84BB-4449B01B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FB599-984B-4B21-AB5A-0DC4AE20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28E2-F69F-4CB9-85C5-B57F6AB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CFD3-76C8-40B6-A3CC-2B24C2E0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BCD0-15B5-44BF-A542-3C7AB9E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59C2C-0EC0-4740-844A-8F420C5C9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16347-FC64-4DB7-95F1-AB459B79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EFAC-C951-4668-A03B-0B2BE749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57B5-4910-4A44-9C4F-C54297F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6728-FC29-4D73-BACF-84ADAD76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25FA-6EF2-4888-80A5-B12AB0CF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9718-19E4-4FA4-BDC8-268DAD74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3037-3C5B-4B62-A600-E5D6D54D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6468-A8F5-4957-B6D7-C28D814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B217-499A-43B0-B084-6E930229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6252-FC15-424C-9E0F-20AB687E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6BBF-AEC8-412D-B555-B78B7178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91517-93F3-4CAB-9A47-BE971CE9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34CE-25D1-4AF3-841B-84AFADC7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53C1-895B-40A9-93F0-455D14A2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A25A-BDF3-4E50-BDEE-223BF0F2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A5A4-E74A-4A12-A2B8-2B765BBA3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8B58-405C-44C9-8A0A-314CE8BE9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D6A-A3C5-4FE6-8E8B-3DBF57FD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3D598-BD09-4497-B56F-AD110BA5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9570-1545-4A50-A61F-CAC2D5B6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7702-C85C-44D1-BEDC-2F9FB47C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814E-7A71-4246-B758-E291C3B8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5D1DF-D4E1-483A-A662-6BEB9417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9579-7379-47B2-A01E-A4D7B5D9C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B5CED-50B9-4B5A-BA8E-02DE8CE6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99EE2-0EC9-4B1A-8447-FEF8BD2C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CDB58-66A7-42F2-9A85-EB31A5B9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61212-71F8-43A6-ADEB-EAD278D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E01D-C40F-4A7C-869F-8C8BCDBD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CE2FE-7102-4C27-A9FB-0DF8448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5C4F2-9F23-4E13-89FF-9C758D8A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3626-429D-4BE1-9AD5-8C79503A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39CAA-3376-4972-AEEC-538C26B6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B41FC-7347-4035-99FD-04F8718F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1E5BC-6B14-455D-9498-5CEDF5DC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9778-6B98-4003-8842-B495204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4ACE-F0B1-456C-9190-64033FF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B0C6F-8F34-4FEB-8765-4120AA49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B920-BF37-40CA-B1D7-645602C6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B768C-69DF-4841-A849-0A963674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4E085-3C10-4E23-83E9-E6E33EDC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E354-93D3-41F6-82FC-9C21C17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B3AEF-5D0A-4D73-8582-464A4A0D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37964-2649-4F16-8836-D924686F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94E7-B43D-4962-B681-2F39C1CF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D26B8-F4B6-42A4-8C33-0CC5B2BB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DD4D-C819-4351-A604-1B2327D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114F6-C8EB-4276-A89C-139F87A6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D12E-E8D0-4322-9EE6-5793F3BA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8D81-1DA3-4E10-8BBE-B5977C4D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8F51-665C-415C-95DA-55534AF85D8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FF0F-A9CD-46BF-BBB8-C1E30A9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8045-4E84-45E3-A70D-9B2970BE4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F6E2-5F02-4064-A569-982CA958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81F57-1CD1-4C22-A5EC-25D17599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/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71CC-8824-4A74-88CA-8F2FF9BB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Huanmin Wu, Microsft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4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C5BD2-24F3-48DA-A47C-EF20E6B7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Decorator pattern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BC3A2-DF07-4C92-8E2D-C1C6B7FC1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430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96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C6562D-82F9-4C30-92B8-6441A871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Decorator example: I/O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F633AA-9A8A-4EA9-BF6E-8E401C386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7716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11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0FA81-8B95-4FD2-B15C-79A2DEB7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>
                <a:solidFill>
                  <a:schemeClr val="bg1"/>
                </a:solidFill>
              </a:rPr>
              <a:t>Decorator example: GUI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896F-2BFA-4DB4-BBED-9FD9D220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en-US" sz="800">
                <a:solidFill>
                  <a:schemeClr val="bg1"/>
                </a:solidFill>
              </a:rPr>
              <a:t>normal GUI components don't have scroll bars</a:t>
            </a:r>
          </a:p>
          <a:p>
            <a:r>
              <a:rPr lang="en-US" altLang="en-US" sz="800">
                <a:solidFill>
                  <a:schemeClr val="bg1"/>
                </a:solidFill>
              </a:rPr>
              <a:t>JScrollPane is a container with scroll bars to which you can add any component to make it scrollable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800">
                <a:solidFill>
                  <a:schemeClr val="bg1"/>
                </a:solidFill>
                <a:latin typeface="Courier New" panose="02070309020205020404" pitchFamily="49" charset="0"/>
              </a:rPr>
              <a:t>	// JScrollPane decorates GUI components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800">
                <a:solidFill>
                  <a:schemeClr val="bg1"/>
                </a:solidFill>
                <a:latin typeface="Courier New" panose="02070309020205020404" pitchFamily="49" charset="0"/>
              </a:rPr>
              <a:t>	JTextArea area = new JTextArea(20, 30);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800">
                <a:solidFill>
                  <a:schemeClr val="bg1"/>
                </a:solidFill>
                <a:latin typeface="Courier New" panose="02070309020205020404" pitchFamily="49" charset="0"/>
              </a:rPr>
              <a:t>	JScrollPane scrollPane = new JScrollPane(area);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800">
                <a:solidFill>
                  <a:schemeClr val="bg1"/>
                </a:solidFill>
                <a:latin typeface="Courier New" panose="02070309020205020404" pitchFamily="49" charset="0"/>
              </a:rPr>
              <a:t>	contentPane.add(scrollPane);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altLang="en-US" sz="800">
              <a:solidFill>
                <a:schemeClr val="bg1"/>
              </a:solidFill>
            </a:endParaRPr>
          </a:p>
          <a:p>
            <a:r>
              <a:rPr lang="en-US" altLang="en-US" sz="800">
                <a:solidFill>
                  <a:schemeClr val="bg1"/>
                </a:solidFill>
              </a:rPr>
              <a:t>JComponents also have a </a:t>
            </a:r>
            <a:r>
              <a:rPr lang="en-US" altLang="en-US" sz="800">
                <a:solidFill>
                  <a:schemeClr val="bg1"/>
                </a:solidFill>
                <a:latin typeface="Courier New" panose="02070309020205020404" pitchFamily="49" charset="0"/>
              </a:rPr>
              <a:t>setBorder</a:t>
            </a:r>
            <a:r>
              <a:rPr lang="en-US" altLang="en-US" sz="800">
                <a:solidFill>
                  <a:schemeClr val="bg1"/>
                </a:solidFill>
              </a:rPr>
              <a:t> method to add a "decorative" border.  Is this another example of the Decorator pattern?  Why or why not?</a:t>
            </a:r>
          </a:p>
          <a:p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4" name="Picture 4" descr="jscrollpane">
            <a:extLst>
              <a:ext uri="{FF2B5EF4-FFF2-40B4-BE49-F238E27FC236}">
                <a16:creationId xmlns:a16="http://schemas.microsoft.com/office/drawing/2014/main" id="{5B41B7AF-EDF7-4DC8-B4B2-DE8C10FE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888382"/>
            <a:ext cx="6250769" cy="49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3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>
                <a:solidFill>
                  <a:schemeClr val="bg1"/>
                </a:solidFill>
              </a:rPr>
              <a:t>Pattern: Strategy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en-US" sz="2000" i="1">
                <a:solidFill>
                  <a:schemeClr val="bg1"/>
                </a:solidFill>
              </a:rPr>
              <a:t>objects that hold alternate algorithms to solve a problem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09DD3-9EE2-4814-B23E-DA0B1CB5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2379698"/>
            <a:ext cx="6250769" cy="19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0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Chain of Responsibility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700" dirty="0">
                <a:solidFill>
                  <a:schemeClr val="bg1"/>
                </a:solidFill>
              </a:rPr>
              <a:t>Avoid coupling the sender of a request to its receiver by giving more than one object a chance to handle the request. Chain the receiving objects and pass the request along the chain until an object handles it.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Launch-and-leave requests with a single processing pipeline that contains many possible handlers.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An object-oriented linked list with recursive traversal.</a:t>
            </a:r>
          </a:p>
        </p:txBody>
      </p:sp>
      <p:pic>
        <p:nvPicPr>
          <p:cNvPr id="24582" name="Picture 6" descr="Chain of responsibility example">
            <a:extLst>
              <a:ext uri="{FF2B5EF4-FFF2-40B4-BE49-F238E27FC236}">
                <a16:creationId xmlns:a16="http://schemas.microsoft.com/office/drawing/2014/main" id="{E391FB25-2360-43CD-B307-AEAE6E18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2421033"/>
            <a:ext cx="6250769" cy="18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7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Command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solidFill>
                  <a:schemeClr val="bg1"/>
                </a:solidFill>
              </a:rPr>
              <a:t>Encapsulate a request as an object, thereby letting you parametrize clients with different requests, queue or log requests, and support undoable operations.</a:t>
            </a:r>
          </a:p>
          <a:p>
            <a:pPr fontAlgn="base"/>
            <a:r>
              <a:rPr lang="en-US" sz="1800" dirty="0">
                <a:solidFill>
                  <a:schemeClr val="bg1"/>
                </a:solidFill>
              </a:rPr>
              <a:t>Call the command-&gt;execute() without knowing details</a:t>
            </a:r>
          </a:p>
          <a:p>
            <a:pPr fontAlgn="base"/>
            <a:r>
              <a:rPr lang="en-US" sz="1800" dirty="0">
                <a:solidFill>
                  <a:schemeClr val="bg1"/>
                </a:solidFill>
              </a:rPr>
              <a:t>A series object-oriented callback </a:t>
            </a:r>
          </a:p>
        </p:txBody>
      </p:sp>
      <p:pic>
        <p:nvPicPr>
          <p:cNvPr id="25602" name="Picture 2" descr="Command example">
            <a:extLst>
              <a:ext uri="{FF2B5EF4-FFF2-40B4-BE49-F238E27FC236}">
                <a16:creationId xmlns:a16="http://schemas.microsoft.com/office/drawing/2014/main" id="{5BC696AF-5A2C-4F69-8DBA-5EE90196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656190"/>
            <a:ext cx="6250769" cy="338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7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Factory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700" dirty="0">
                <a:solidFill>
                  <a:schemeClr val="bg1"/>
                </a:solidFill>
              </a:rPr>
              <a:t>Define an interface for creating an object, but let subclasses decide which class to instantiate. 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Possibly reuse the object instance.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The new operator considered harmful.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Handle recycling in a single place.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Defining a “virtual” constructor.</a:t>
            </a:r>
          </a:p>
        </p:txBody>
      </p:sp>
      <p:pic>
        <p:nvPicPr>
          <p:cNvPr id="20485" name="Picture 5" descr="Scheme of Factory Method">
            <a:extLst>
              <a:ext uri="{FF2B5EF4-FFF2-40B4-BE49-F238E27FC236}">
                <a16:creationId xmlns:a16="http://schemas.microsoft.com/office/drawing/2014/main" id="{F96C6582-73DB-419F-9229-117F9B3A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815158"/>
            <a:ext cx="6250769" cy="30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Abstract Factory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700">
                <a:solidFill>
                  <a:schemeClr val="bg1"/>
                </a:solidFill>
              </a:rPr>
              <a:t>Provide an interface for creating families of related or dependent objects without specifying their concrete classes.</a:t>
            </a:r>
          </a:p>
          <a:p>
            <a:pPr fontAlgn="base"/>
            <a:r>
              <a:rPr lang="en-US" sz="1700">
                <a:solidFill>
                  <a:schemeClr val="bg1"/>
                </a:solidFill>
              </a:rPr>
              <a:t>A hierarchy that encapsulates: many possible “platforms”, and the construction of a suite of “products”.</a:t>
            </a:r>
          </a:p>
          <a:p>
            <a:pPr fontAlgn="base"/>
            <a:r>
              <a:rPr lang="en-US" sz="1700">
                <a:solidFill>
                  <a:schemeClr val="bg1"/>
                </a:solidFill>
              </a:rPr>
              <a:t>The new operator considered harmful.</a:t>
            </a:r>
          </a:p>
        </p:txBody>
      </p:sp>
      <p:pic>
        <p:nvPicPr>
          <p:cNvPr id="1028" name="Picture 4" descr="Example of Abstract Factory">
            <a:extLst>
              <a:ext uri="{FF2B5EF4-FFF2-40B4-BE49-F238E27FC236}">
                <a16:creationId xmlns:a16="http://schemas.microsoft.com/office/drawing/2014/main" id="{BE0871D5-1D11-45D9-9581-EFFBEC83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970557"/>
            <a:ext cx="6250769" cy="475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0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Builder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Separate the construction of a complex object from its representation so that the same construction process can create different representations.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Parse a complex representation, create one of several targets.</a:t>
            </a:r>
          </a:p>
        </p:txBody>
      </p:sp>
      <p:pic>
        <p:nvPicPr>
          <p:cNvPr id="21506" name="Picture 2" descr="Scheme of Builder">
            <a:extLst>
              <a:ext uri="{FF2B5EF4-FFF2-40B4-BE49-F238E27FC236}">
                <a16:creationId xmlns:a16="http://schemas.microsoft.com/office/drawing/2014/main" id="{ABE9C507-E575-4C89-8ECA-0C2A00B6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873820"/>
            <a:ext cx="6250769" cy="494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0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Object Pool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Object pooling can offer a significant performance boost; it is most effective in situations where the cost of initializing a class instance is high, the rate of instantiation of a class is high, and the number of instantiations in use at any one time is low.</a:t>
            </a:r>
          </a:p>
        </p:txBody>
      </p:sp>
      <p:pic>
        <p:nvPicPr>
          <p:cNvPr id="22530" name="Picture 2" descr="Object Pool scheme">
            <a:extLst>
              <a:ext uri="{FF2B5EF4-FFF2-40B4-BE49-F238E27FC236}">
                <a16:creationId xmlns:a16="http://schemas.microsoft.com/office/drawing/2014/main" id="{A06A7ADF-098A-4D36-8FBA-454A8CE7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7" y="567843"/>
            <a:ext cx="7153689" cy="15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1E611-9CEA-46A9-887F-E7CB984516E8}"/>
              </a:ext>
            </a:extLst>
          </p:cNvPr>
          <p:cNvSpPr txBox="1"/>
          <p:nvPr/>
        </p:nvSpPr>
        <p:spPr>
          <a:xfrm>
            <a:off x="4825247" y="2849731"/>
            <a:ext cx="7088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Reusable - Instances of classes in this role collaborate with other objects for a limited amount of time, then they are no longer needed for that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- Instances of classes in this role use Reusable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ReusablePool</a:t>
            </a:r>
            <a:r>
              <a:rPr lang="en-US" dirty="0"/>
              <a:t> - Instances of classes in this role manage Reusable objects for use by Client objects.</a:t>
            </a:r>
          </a:p>
        </p:txBody>
      </p:sp>
    </p:spTree>
    <p:extLst>
      <p:ext uri="{BB962C8B-B14F-4D97-AF65-F5344CB8AC3E}">
        <p14:creationId xmlns:p14="http://schemas.microsoft.com/office/powerpoint/2010/main" val="27869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FF3-3E58-4883-BD75-A1699A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/>
              <a:t>Design 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AC2-7415-4ABB-8175-63A58D8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lvl="0" fontAlgn="base"/>
            <a:r>
              <a:rPr lang="en-US" sz="2000"/>
              <a:t>"Each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pPr lvl="1" fontAlgn="base"/>
            <a:r>
              <a:rPr lang="en-US" sz="2000"/>
              <a:t>Christopher Alexander</a:t>
            </a:r>
          </a:p>
          <a:p>
            <a:r>
              <a:rPr lang="en-US" sz="2000"/>
              <a:t>What does it mean to Software Engineering?</a:t>
            </a:r>
          </a:p>
          <a:p>
            <a:pPr lvl="1"/>
            <a:r>
              <a:rPr lang="en-US" sz="2000"/>
              <a:t>Design Reusable Software in a standard, reusable, extensible manner and resistant to requirement change.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7302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Prototype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Specify the kinds of objects to create using a prototypical instance, and create new objects by copying this prototype.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Co-opt one instance of a class for use as a breeder of all future instances.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In one word, clone an object to create a new one.</a:t>
            </a:r>
          </a:p>
        </p:txBody>
      </p:sp>
      <p:pic>
        <p:nvPicPr>
          <p:cNvPr id="23556" name="Picture 4" descr="Scheme of Prototype">
            <a:extLst>
              <a:ext uri="{FF2B5EF4-FFF2-40B4-BE49-F238E27FC236}">
                <a16:creationId xmlns:a16="http://schemas.microsoft.com/office/drawing/2014/main" id="{653976F5-BF0F-42A0-BD7D-FF5AE6F4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23757"/>
            <a:ext cx="6250769" cy="38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6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Singleton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Ensure a class has only one instance, and provide a global point of access to it.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Encapsulated “just-in-time initialization” or "initialization on first use".</a:t>
            </a:r>
          </a:p>
        </p:txBody>
      </p:sp>
      <p:pic>
        <p:nvPicPr>
          <p:cNvPr id="2050" name="Picture 2" descr="Scheme of Singleton">
            <a:extLst>
              <a:ext uri="{FF2B5EF4-FFF2-40B4-BE49-F238E27FC236}">
                <a16:creationId xmlns:a16="http://schemas.microsoft.com/office/drawing/2014/main" id="{50E0B712-F98D-46C6-AB8C-EB215AC6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643467"/>
            <a:ext cx="5316260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heme of Singleton.">
            <a:extLst>
              <a:ext uri="{FF2B5EF4-FFF2-40B4-BE49-F238E27FC236}">
                <a16:creationId xmlns:a16="http://schemas.microsoft.com/office/drawing/2014/main" id="{B4156844-854B-4BE1-9DA6-356E908F4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06" y="3543300"/>
            <a:ext cx="3958969" cy="19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0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</a:t>
            </a:r>
            <a:r>
              <a:rPr lang="en-US" sz="2800" dirty="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Convert the interface of a class into another interface clients expect. Adapter lets classes work together that couldn’t otherwise because of incompatible interfaces.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Wrap an existing class with a new interface.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Impedance match an old component to a new system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6" name="Picture 8" descr="Scheme of Adapter">
            <a:extLst>
              <a:ext uri="{FF2B5EF4-FFF2-40B4-BE49-F238E27FC236}">
                <a16:creationId xmlns:a16="http://schemas.microsoft.com/office/drawing/2014/main" id="{5E7625A1-4476-4B64-BCCC-382A59D3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738062"/>
            <a:ext cx="6250769" cy="32210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Bridge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Decouple an abstraction from its </a:t>
            </a:r>
            <a:r>
              <a:rPr lang="en-US" sz="2000" dirty="0">
                <a:solidFill>
                  <a:srgbClr val="FFC000"/>
                </a:solidFill>
              </a:rPr>
              <a:t>implementation</a:t>
            </a:r>
            <a:r>
              <a:rPr lang="en-US" sz="2000" dirty="0">
                <a:solidFill>
                  <a:schemeClr val="bg1"/>
                </a:solidFill>
              </a:rPr>
              <a:t> so that the two can vary independently.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Publish interface in an inheritance hierarchy, and bury implementation in its own inheritance hierarchy.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Beyond encapsulation, to insulation.</a:t>
            </a:r>
          </a:p>
        </p:txBody>
      </p:sp>
      <p:pic>
        <p:nvPicPr>
          <p:cNvPr id="4098" name="Picture 2" descr="Bridge example">
            <a:extLst>
              <a:ext uri="{FF2B5EF4-FFF2-40B4-BE49-F238E27FC236}">
                <a16:creationId xmlns:a16="http://schemas.microsoft.com/office/drawing/2014/main" id="{60BE1F86-4AEB-4EC7-BBC6-B12B5834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42124"/>
            <a:ext cx="5617887" cy="390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5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Composite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700" dirty="0">
                <a:solidFill>
                  <a:schemeClr val="bg1"/>
                </a:solidFill>
              </a:rPr>
              <a:t>Compose objects into tree structures to represent whole-part hierarchies. Composite lets clients treat individual objects and compositions of objects uniformly.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Recursive composition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“Directories contain entries, each of which could be a directory.”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</a:rPr>
              <a:t>1-to-many “has a” up the “is a” hierarchy</a:t>
            </a:r>
          </a:p>
        </p:txBody>
      </p:sp>
      <p:pic>
        <p:nvPicPr>
          <p:cNvPr id="4" name="Picture 4" descr="Composite example">
            <a:extLst>
              <a:ext uri="{FF2B5EF4-FFF2-40B4-BE49-F238E27FC236}">
                <a16:creationId xmlns:a16="http://schemas.microsoft.com/office/drawing/2014/main" id="{AF8B38BA-DA10-43CF-B565-25C00A6A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77790"/>
            <a:ext cx="6250769" cy="37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21B53-F308-42FD-A5EB-1A1D371E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Composite pattern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E98A0-419E-4A2F-A5E8-172424481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7883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188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21B53-F308-42FD-A5EB-1A1D371E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Decorator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B4DF2-F994-4612-9C15-3BC014F6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en-US" sz="2000" i="1">
                <a:solidFill>
                  <a:schemeClr val="bg1"/>
                </a:solidFill>
              </a:rPr>
              <a:t>objects that wrap around other objects to add useful features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148" name="Picture 4" descr="Decorator example">
            <a:extLst>
              <a:ext uri="{FF2B5EF4-FFF2-40B4-BE49-F238E27FC236}">
                <a16:creationId xmlns:a16="http://schemas.microsoft.com/office/drawing/2014/main" id="{55745B77-CC85-40F9-B5BA-B9FDB904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89" y="643467"/>
            <a:ext cx="5366917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0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</a:t>
            </a:r>
            <a:r>
              <a:rPr lang="en-US" sz="2800" dirty="0">
                <a:solidFill>
                  <a:schemeClr val="bg1"/>
                </a:solidFill>
              </a:rPr>
              <a:t>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>
                <a:solidFill>
                  <a:schemeClr val="bg1"/>
                </a:solidFill>
              </a:rPr>
              <a:t>Provide a unified interface to a set of interfaces in a subsystem. Facade defines a higher-level interface that makes the subsystem easier to use.</a:t>
            </a:r>
          </a:p>
          <a:p>
            <a:pPr fontAlgn="base"/>
            <a:r>
              <a:rPr lang="en-US" sz="2000">
                <a:solidFill>
                  <a:schemeClr val="bg1"/>
                </a:solidFill>
              </a:rPr>
              <a:t>Wrap a complicated subsystem with a simpler interface.</a:t>
            </a:r>
          </a:p>
        </p:txBody>
      </p:sp>
      <p:pic>
        <p:nvPicPr>
          <p:cNvPr id="8194" name="Picture 2" descr="Facade example">
            <a:extLst>
              <a:ext uri="{FF2B5EF4-FFF2-40B4-BE49-F238E27FC236}">
                <a16:creationId xmlns:a16="http://schemas.microsoft.com/office/drawing/2014/main" id="{28F5E076-C470-4360-AD10-84FAE801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359028"/>
            <a:ext cx="6250769" cy="39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9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Proxy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Provide an interface to access the private data.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Add a wrapper and delegation to protect the real component from undue complexity.</a:t>
            </a:r>
          </a:p>
        </p:txBody>
      </p:sp>
      <p:pic>
        <p:nvPicPr>
          <p:cNvPr id="9220" name="Picture 4" descr="Proxy example">
            <a:extLst>
              <a:ext uri="{FF2B5EF4-FFF2-40B4-BE49-F238E27FC236}">
                <a16:creationId xmlns:a16="http://schemas.microsoft.com/office/drawing/2014/main" id="{67160B4B-0687-45F1-9AD6-EF08464F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334285"/>
            <a:ext cx="6250769" cy="402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16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Iterator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Provide a way to access the elements of an aggregate object sequentially without exposing its underlying representation.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Make lazy load or initialization possible.</a:t>
            </a:r>
          </a:p>
        </p:txBody>
      </p:sp>
      <p:pic>
        <p:nvPicPr>
          <p:cNvPr id="10242" name="Picture 2" descr="Iterator example">
            <a:extLst>
              <a:ext uri="{FF2B5EF4-FFF2-40B4-BE49-F238E27FC236}">
                <a16:creationId xmlns:a16="http://schemas.microsoft.com/office/drawing/2014/main" id="{C5FD4AA3-1C69-4C10-81E7-6415C3BDF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FF3-3E58-4883-BD75-A1699A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AC2-7415-4ABB-8175-63A58D8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altLang="en-US" sz="2000">
                <a:solidFill>
                  <a:srgbClr val="FFFFFF"/>
                </a:solidFill>
              </a:rPr>
              <a:t>the concept of a "pattern" was first expressed </a:t>
            </a:r>
            <a:br>
              <a:rPr lang="en-US" altLang="en-US" sz="2000">
                <a:solidFill>
                  <a:srgbClr val="FFFFFF"/>
                </a:solidFill>
              </a:rPr>
            </a:br>
            <a:r>
              <a:rPr lang="en-US" altLang="en-US" sz="2000">
                <a:solidFill>
                  <a:srgbClr val="FFFFFF"/>
                </a:solidFill>
              </a:rPr>
              <a:t>in Christopher Alexander's work </a:t>
            </a:r>
            <a:r>
              <a:rPr lang="en-US" altLang="en-US" sz="2000" i="1">
                <a:solidFill>
                  <a:srgbClr val="FFFFFF"/>
                </a:solidFill>
              </a:rPr>
              <a:t>A Pattern </a:t>
            </a:r>
            <a:br>
              <a:rPr lang="en-US" altLang="en-US" sz="2000" i="1">
                <a:solidFill>
                  <a:srgbClr val="FFFFFF"/>
                </a:solidFill>
              </a:rPr>
            </a:br>
            <a:r>
              <a:rPr lang="en-US" altLang="en-US" sz="2000" i="1">
                <a:solidFill>
                  <a:srgbClr val="FFFFFF"/>
                </a:solidFill>
              </a:rPr>
              <a:t>Language </a:t>
            </a:r>
            <a:r>
              <a:rPr lang="en-US" altLang="en-US" sz="2000">
                <a:solidFill>
                  <a:srgbClr val="FFFFFF"/>
                </a:solidFill>
              </a:rPr>
              <a:t> in 1977 (2543 patterns)</a:t>
            </a:r>
          </a:p>
          <a:p>
            <a:pPr lvl="1"/>
            <a:endParaRPr lang="en-US" altLang="en-US" sz="2000">
              <a:solidFill>
                <a:srgbClr val="FFFFFF"/>
              </a:solidFill>
            </a:endParaRPr>
          </a:p>
          <a:p>
            <a:r>
              <a:rPr lang="en-US" altLang="en-US" sz="2000">
                <a:solidFill>
                  <a:srgbClr val="FFFFFF"/>
                </a:solidFill>
              </a:rPr>
              <a:t>in 1990 a group called the Gang of Four or "GoF"</a:t>
            </a:r>
            <a:br>
              <a:rPr lang="en-US" altLang="en-US" sz="2000">
                <a:solidFill>
                  <a:srgbClr val="FFFFFF"/>
                </a:solidFill>
              </a:rPr>
            </a:br>
            <a:r>
              <a:rPr lang="en-US" altLang="en-US" sz="2000">
                <a:solidFill>
                  <a:srgbClr val="FFFFFF"/>
                </a:solidFill>
              </a:rPr>
              <a:t>(Gamma, Helm, Johnson, Vlissides) compile a </a:t>
            </a:r>
            <a:br>
              <a:rPr lang="en-US" altLang="en-US" sz="2000">
                <a:solidFill>
                  <a:srgbClr val="FFFFFF"/>
                </a:solidFill>
              </a:rPr>
            </a:br>
            <a:r>
              <a:rPr lang="en-US" altLang="en-US" sz="2000">
                <a:solidFill>
                  <a:srgbClr val="FFFFFF"/>
                </a:solidFill>
              </a:rPr>
              <a:t>catalog of design patterns</a:t>
            </a:r>
          </a:p>
          <a:p>
            <a:pPr lvl="1"/>
            <a:endParaRPr lang="en-US" altLang="en-US" sz="2000">
              <a:solidFill>
                <a:srgbClr val="FFFFFF"/>
              </a:solidFill>
            </a:endParaRPr>
          </a:p>
          <a:p>
            <a:r>
              <a:rPr lang="en-US" altLang="en-US" sz="2000">
                <a:solidFill>
                  <a:srgbClr val="FFFFFF"/>
                </a:solidFill>
              </a:rPr>
              <a:t>1995 book </a:t>
            </a:r>
            <a:r>
              <a:rPr lang="en-US" altLang="en-US" sz="2000" i="1">
                <a:solidFill>
                  <a:srgbClr val="FFFFFF"/>
                </a:solidFill>
              </a:rPr>
              <a:t>Design Patterns: </a:t>
            </a:r>
            <a:br>
              <a:rPr lang="en-US" altLang="en-US" sz="2000" i="1">
                <a:solidFill>
                  <a:srgbClr val="FFFFFF"/>
                </a:solidFill>
              </a:rPr>
            </a:br>
            <a:r>
              <a:rPr lang="en-US" altLang="en-US" sz="2000" i="1">
                <a:solidFill>
                  <a:srgbClr val="FFFFFF"/>
                </a:solidFill>
              </a:rPr>
              <a:t>Elements of Reusable Object-Oriented </a:t>
            </a:r>
            <a:br>
              <a:rPr lang="en-US" altLang="en-US" sz="2000" i="1">
                <a:solidFill>
                  <a:srgbClr val="FFFFFF"/>
                </a:solidFill>
              </a:rPr>
            </a:br>
            <a:r>
              <a:rPr lang="en-US" altLang="en-US" sz="2000" i="1">
                <a:solidFill>
                  <a:srgbClr val="FFFFFF"/>
                </a:solidFill>
              </a:rPr>
              <a:t>Software</a:t>
            </a:r>
            <a:r>
              <a:rPr lang="en-US" altLang="en-US" sz="2000">
                <a:solidFill>
                  <a:srgbClr val="FFFFFF"/>
                </a:solidFill>
              </a:rPr>
              <a:t> is a classic of the field</a:t>
            </a:r>
          </a:p>
          <a:p>
            <a:endParaRPr lang="en-US" altLang="en-US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CAC17D-7C9F-4C0F-9978-7415DD52DBB2}"/>
              </a:ext>
            </a:extLst>
          </p:cNvPr>
          <p:cNvGrpSpPr/>
          <p:nvPr/>
        </p:nvGrpSpPr>
        <p:grpSpPr>
          <a:xfrm>
            <a:off x="7337298" y="1004094"/>
            <a:ext cx="3730752" cy="4833494"/>
            <a:chOff x="-4063" y="-4063"/>
            <a:chExt cx="3730752" cy="483412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64A920-98FE-455A-855A-41FBD762DB5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63" y="-4063"/>
              <a:ext cx="3730752" cy="2136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FE7CD91-119D-46F4-A877-367E82D5CD4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63" y="2129536"/>
              <a:ext cx="3730752" cy="2700528"/>
            </a:xfrm>
            <a:prstGeom prst="rect">
              <a:avLst/>
            </a:prstGeom>
            <a:solidFill>
              <a:schemeClr val="tx2"/>
            </a:solidFill>
          </p:spPr>
        </p:pic>
      </p:grpSp>
    </p:spTree>
    <p:extLst>
      <p:ext uri="{BB962C8B-B14F-4D97-AF65-F5344CB8AC3E}">
        <p14:creationId xmlns:p14="http://schemas.microsoft.com/office/powerpoint/2010/main" val="298795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Mediator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Define an object that encapsulates how a set of objects interact. 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Mediator decouple many peers, keep them from referring to each other explicitly.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Promote the many-to-many relationships between interacting peers to “full object status”.</a:t>
            </a:r>
          </a:p>
          <a:p>
            <a:pPr marL="0" indent="0" fontAlgn="base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6626" name="Picture 2" descr="Mediator scheme">
            <a:extLst>
              <a:ext uri="{FF2B5EF4-FFF2-40B4-BE49-F238E27FC236}">
                <a16:creationId xmlns:a16="http://schemas.microsoft.com/office/drawing/2014/main" id="{7F7B659C-8B54-4361-9C68-7ADEC7DA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2131449"/>
            <a:ext cx="6250769" cy="24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5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Memento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Without violating encapsulation, capture and externalize an object’s internal state so that the object can be returned to this state later.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A magic cookie that encapsulates a “check point” capability.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Promote undo or rollback to full object status.</a:t>
            </a:r>
          </a:p>
        </p:txBody>
      </p:sp>
      <p:pic>
        <p:nvPicPr>
          <p:cNvPr id="27650" name="Picture 2" descr="Memento scheme">
            <a:extLst>
              <a:ext uri="{FF2B5EF4-FFF2-40B4-BE49-F238E27FC236}">
                <a16:creationId xmlns:a16="http://schemas.microsoft.com/office/drawing/2014/main" id="{1777D51E-3F33-4368-AD40-900DD08D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2063235"/>
            <a:ext cx="6250769" cy="25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9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Observer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600">
                <a:solidFill>
                  <a:schemeClr val="bg1"/>
                </a:solidFill>
              </a:rPr>
              <a:t>Define a one-to-many dependency between objects so that when one object changes state, all its dependents are notified and updated automatically.</a:t>
            </a:r>
          </a:p>
          <a:p>
            <a:pPr fontAlgn="base"/>
            <a:r>
              <a:rPr lang="en-US" sz="1600">
                <a:solidFill>
                  <a:schemeClr val="bg1"/>
                </a:solidFill>
              </a:rPr>
              <a:t>Encapsulate the core (or common or engine) components in a Subject abstraction, and the variable (or optional or user interface) components in an Observer hierarchy.</a:t>
            </a:r>
          </a:p>
          <a:p>
            <a:pPr fontAlgn="base"/>
            <a:r>
              <a:rPr lang="en-US" sz="1600">
                <a:solidFill>
                  <a:schemeClr val="bg1"/>
                </a:solidFill>
              </a:rPr>
              <a:t>The “View” part of Model-View-Controller.</a:t>
            </a:r>
          </a:p>
        </p:txBody>
      </p:sp>
      <p:pic>
        <p:nvPicPr>
          <p:cNvPr id="11266" name="Picture 2" descr="Observer scheme">
            <a:extLst>
              <a:ext uri="{FF2B5EF4-FFF2-40B4-BE49-F238E27FC236}">
                <a16:creationId xmlns:a16="http://schemas.microsoft.com/office/drawing/2014/main" id="{EA6C3059-2019-47B2-AA49-BDA15DDB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569791"/>
            <a:ext cx="6250769" cy="35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9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811EF-82AB-48DE-B3F7-C8D88E03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>
                <a:solidFill>
                  <a:srgbClr val="FFFFFF"/>
                </a:solidFill>
              </a:rPr>
              <a:t>Pattern: Observer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observer">
            <a:extLst>
              <a:ext uri="{FF2B5EF4-FFF2-40B4-BE49-F238E27FC236}">
                <a16:creationId xmlns:a16="http://schemas.microsoft.com/office/drawing/2014/main" id="{59401B4E-3A90-4F4B-B7E8-EDD5F73A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699420"/>
            <a:ext cx="5455917" cy="34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4038DF9E-D7DE-49CC-AE3B-2A875DC3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r="3999" b="6667"/>
          <a:stretch>
            <a:fillRect/>
          </a:stretch>
        </p:blipFill>
        <p:spPr bwMode="auto">
          <a:xfrm>
            <a:off x="6445073" y="2779043"/>
            <a:ext cx="5455917" cy="32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28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0EA6-B2D1-4961-91EB-765852E1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en-US" sz="4000"/>
              <a:t>Model and View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A607-0440-4FE0-AA93-BDA2EF8E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en-US" sz="1600" b="1"/>
              <a:t>model</a:t>
            </a:r>
            <a:r>
              <a:rPr lang="en-US" altLang="en-US" sz="1600"/>
              <a:t>: classes in your system that are related to the internal representation of the state of the system</a:t>
            </a:r>
          </a:p>
          <a:p>
            <a:pPr lvl="1"/>
            <a:r>
              <a:rPr lang="en-US" altLang="en-US" sz="1600"/>
              <a:t>often part of the model is connected to file(s) or database(s)</a:t>
            </a:r>
          </a:p>
          <a:p>
            <a:pPr lvl="1"/>
            <a:r>
              <a:rPr lang="en-US" altLang="en-US" sz="1600"/>
              <a:t>examples (card game): Card, Deck, Player</a:t>
            </a:r>
          </a:p>
          <a:p>
            <a:pPr lvl="1"/>
            <a:r>
              <a:rPr lang="en-US" altLang="en-US" sz="1600"/>
              <a:t>examples (bank system): Account, User, UserList</a:t>
            </a:r>
          </a:p>
          <a:p>
            <a:endParaRPr lang="en-US" altLang="en-US" sz="1600"/>
          </a:p>
          <a:p>
            <a:r>
              <a:rPr lang="en-US" altLang="en-US" sz="1600" b="1"/>
              <a:t>view</a:t>
            </a:r>
            <a:r>
              <a:rPr lang="en-US" altLang="en-US" sz="1600"/>
              <a:t>: classes in your system that display the state of the model to the user</a:t>
            </a:r>
          </a:p>
          <a:p>
            <a:pPr lvl="1"/>
            <a:r>
              <a:rPr lang="en-US" altLang="en-US" sz="1600"/>
              <a:t>generally, this is your GUI (could also be a text UI)</a:t>
            </a:r>
          </a:p>
          <a:p>
            <a:pPr lvl="1"/>
            <a:r>
              <a:rPr lang="en-US" altLang="en-US" sz="1600"/>
              <a:t>should not contain crucial application data</a:t>
            </a:r>
          </a:p>
          <a:p>
            <a:pPr lvl="1"/>
            <a:r>
              <a:rPr lang="en-US" altLang="en-US" sz="1600"/>
              <a:t>Different views can represent the same data in different ways</a:t>
            </a:r>
          </a:p>
          <a:p>
            <a:pPr lvl="2"/>
            <a:r>
              <a:rPr lang="en-US" altLang="en-US" sz="1600" dirty="0"/>
              <a:t>Example: Bar chart vs. pie chart</a:t>
            </a:r>
          </a:p>
          <a:p>
            <a:pPr lvl="1"/>
            <a:r>
              <a:rPr lang="en-US" altLang="en-US" sz="1600"/>
              <a:t>examples: PokerPanel, BankApplet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6374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0EA6-B2D1-4961-91EB-765852E1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Model-view-controller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2AAF6143-6DC0-4E53-90D6-94BD2887E781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/>
              <a:t>model-view-controller (MVC)</a:t>
            </a:r>
            <a:r>
              <a:rPr lang="en-US" altLang="en-US" sz="2000" dirty="0"/>
              <a:t>: common design paradigm for graphical systems</a:t>
            </a:r>
            <a:endParaRPr lang="en-US" altLang="en-US" sz="2000" b="1" dirty="0"/>
          </a:p>
          <a:p>
            <a:r>
              <a:rPr lang="en-US" altLang="en-US" sz="2000" b="1" dirty="0"/>
              <a:t>controller</a:t>
            </a:r>
            <a:r>
              <a:rPr lang="en-US" altLang="en-US" sz="2000" dirty="0"/>
              <a:t>: classes that connect model and view</a:t>
            </a:r>
          </a:p>
          <a:p>
            <a:pPr lvl="1"/>
            <a:r>
              <a:rPr lang="en-US" altLang="en-US" sz="2000" dirty="0"/>
              <a:t>defines how user interface reacts to user input (events)</a:t>
            </a:r>
          </a:p>
          <a:p>
            <a:pPr lvl="1"/>
            <a:r>
              <a:rPr lang="en-US" altLang="en-US" sz="2000" dirty="0"/>
              <a:t>receives messages from view (where events come from)</a:t>
            </a:r>
          </a:p>
          <a:p>
            <a:pPr lvl="1"/>
            <a:r>
              <a:rPr lang="en-US" altLang="en-US" sz="2000" dirty="0"/>
              <a:t>sends messages to model (tells what data to display)</a:t>
            </a:r>
          </a:p>
          <a:p>
            <a:pPr lvl="1"/>
            <a:r>
              <a:rPr lang="en-US" altLang="en-US" sz="2000" dirty="0"/>
              <a:t>sometimes part of view (see left)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9EE1EB52-9D03-4CEC-9509-FC5E86E36385}"/>
              </a:ext>
            </a:extLst>
          </p:cNvPr>
          <p:cNvGrpSpPr>
            <a:grpSpLocks/>
          </p:cNvGrpSpPr>
          <p:nvPr/>
        </p:nvGrpSpPr>
        <p:grpSpPr bwMode="auto">
          <a:xfrm>
            <a:off x="6867028" y="4032047"/>
            <a:ext cx="4648200" cy="2382838"/>
            <a:chOff x="720" y="1192"/>
            <a:chExt cx="3840" cy="2091"/>
          </a:xfrm>
        </p:grpSpPr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0F2FA683-CB11-4B27-B664-988CFDD6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624"/>
              <a:ext cx="1008" cy="333"/>
            </a:xfrm>
            <a:prstGeom prst="rect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800" b="1"/>
                <a:t>Model</a:t>
              </a:r>
            </a:p>
          </p:txBody>
        </p:sp>
        <p:sp>
          <p:nvSpPr>
            <p:cNvPr id="68" name="Text Box 6">
              <a:extLst>
                <a:ext uri="{FF2B5EF4-FFF2-40B4-BE49-F238E27FC236}">
                  <a16:creationId xmlns:a16="http://schemas.microsoft.com/office/drawing/2014/main" id="{57D1C4A7-962E-49C5-9642-5D54582D0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976"/>
              <a:ext cx="1007" cy="307"/>
            </a:xfrm>
            <a:prstGeom prst="rect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600" b="1" dirty="0"/>
                <a:t>Controller</a:t>
              </a:r>
            </a:p>
          </p:txBody>
        </p:sp>
        <p:sp>
          <p:nvSpPr>
            <p:cNvPr id="69" name="Text Box 7">
              <a:extLst>
                <a:ext uri="{FF2B5EF4-FFF2-40B4-BE49-F238E27FC236}">
                  <a16:creationId xmlns:a16="http://schemas.microsoft.com/office/drawing/2014/main" id="{78E1B2FD-F223-4023-A787-4656D51DF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624"/>
              <a:ext cx="1008" cy="333"/>
            </a:xfrm>
            <a:prstGeom prst="rect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800" b="1"/>
                <a:t>View</a:t>
              </a:r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561F6EE7-08E2-4DE5-96C5-D65D9F43A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68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56809497-6488-4732-A9E5-0624B6CC8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0"/>
              <a:ext cx="1248" cy="1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E6755224-FCF8-4E4B-A912-AA89852CF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1960"/>
              <a:ext cx="1296" cy="1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1" descr="Stationery">
              <a:extLst>
                <a:ext uri="{FF2B5EF4-FFF2-40B4-BE49-F238E27FC236}">
                  <a16:creationId xmlns:a16="http://schemas.microsoft.com/office/drawing/2014/main" id="{51FDA556-4782-4766-9994-4BB546F5B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92"/>
              <a:ext cx="1056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 i="1"/>
                <a:t>data for rendering</a:t>
              </a:r>
            </a:p>
          </p:txBody>
        </p:sp>
        <p:sp>
          <p:nvSpPr>
            <p:cNvPr id="74" name="Text Box 12" descr="Stationery">
              <a:extLst>
                <a:ext uri="{FF2B5EF4-FFF2-40B4-BE49-F238E27FC236}">
                  <a16:creationId xmlns:a16="http://schemas.microsoft.com/office/drawing/2014/main" id="{8137A3C6-DD6A-4ECE-B985-37525845A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52"/>
              <a:ext cx="105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 i="1"/>
                <a:t>events</a:t>
              </a:r>
            </a:p>
          </p:txBody>
        </p:sp>
        <p:sp>
          <p:nvSpPr>
            <p:cNvPr id="75" name="Text Box 13" descr="Stationery">
              <a:extLst>
                <a:ext uri="{FF2B5EF4-FFF2-40B4-BE49-F238E27FC236}">
                  <a16:creationId xmlns:a16="http://schemas.microsoft.com/office/drawing/2014/main" id="{2ABD17A6-7176-458C-9152-BD8A11C9C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1104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 i="1"/>
                <a:t>updates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EFD924EF-1489-452F-A4D0-FD30CBA0158E}"/>
              </a:ext>
            </a:extLst>
          </p:cNvPr>
          <p:cNvGrpSpPr>
            <a:grpSpLocks/>
          </p:cNvGrpSpPr>
          <p:nvPr/>
        </p:nvGrpSpPr>
        <p:grpSpPr bwMode="auto">
          <a:xfrm>
            <a:off x="2523628" y="4870247"/>
            <a:ext cx="3810000" cy="1524000"/>
            <a:chOff x="96" y="3264"/>
            <a:chExt cx="2400" cy="960"/>
          </a:xfrm>
        </p:grpSpPr>
        <p:sp>
          <p:nvSpPr>
            <p:cNvPr id="77" name="Oval 15" descr="Stationery">
              <a:extLst>
                <a:ext uri="{FF2B5EF4-FFF2-40B4-BE49-F238E27FC236}">
                  <a16:creationId xmlns:a16="http://schemas.microsoft.com/office/drawing/2014/main" id="{126FED65-99C8-482F-BECF-30C9E1C7E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629"/>
              <a:ext cx="613" cy="23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 i="1" dirty="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78" name="Rectangle 16">
              <a:extLst>
                <a:ext uri="{FF2B5EF4-FFF2-40B4-BE49-F238E27FC236}">
                  <a16:creationId xmlns:a16="http://schemas.microsoft.com/office/drawing/2014/main" id="{9CD79D9E-1C6F-48F7-816B-50BCB31B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264"/>
              <a:ext cx="1021" cy="96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ctr" eaLnBrk="0" hangingPunct="0"/>
              <a:r>
                <a:rPr lang="en-US" altLang="en-US" sz="1600" i="1" dirty="0">
                  <a:latin typeface="Arial" panose="020B0604020202020204" pitchFamily="34" charset="0"/>
                </a:rPr>
                <a:t>View</a:t>
              </a:r>
            </a:p>
            <a:p>
              <a:pPr algn="ctr" eaLnBrk="0" hangingPunct="0"/>
              <a:r>
                <a:rPr lang="en-US" altLang="en-US" sz="1600" i="1" dirty="0">
                  <a:latin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79" name="Oval 17" descr="Stationery">
              <a:extLst>
                <a:ext uri="{FF2B5EF4-FFF2-40B4-BE49-F238E27FC236}">
                  <a16:creationId xmlns:a16="http://schemas.microsoft.com/office/drawing/2014/main" id="{E595750B-DB43-48C7-B4A1-A8CC676FA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3802"/>
              <a:ext cx="613" cy="23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 i="1" dirty="0">
                  <a:latin typeface="Arial" panose="020B0604020202020204" pitchFamily="34" charset="0"/>
                </a:rPr>
                <a:t>Controller</a:t>
              </a:r>
            </a:p>
          </p:txBody>
        </p:sp>
        <p:cxnSp>
          <p:nvCxnSpPr>
            <p:cNvPr id="80" name="AutoShape 18">
              <a:extLst>
                <a:ext uri="{FF2B5EF4-FFF2-40B4-BE49-F238E27FC236}">
                  <a16:creationId xmlns:a16="http://schemas.microsoft.com/office/drawing/2014/main" id="{04ED832E-87B9-46F2-8233-F18CA6A3B579}"/>
                </a:ext>
              </a:extLst>
            </p:cNvPr>
            <p:cNvCxnSpPr>
              <a:cxnSpLocks noChangeShapeType="1"/>
              <a:stCxn id="77" idx="6"/>
              <a:endCxn id="78" idx="1"/>
            </p:cNvCxnSpPr>
            <p:nvPr/>
          </p:nvCxnSpPr>
          <p:spPr bwMode="auto">
            <a:xfrm>
              <a:off x="709" y="3744"/>
              <a:ext cx="76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50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0EA6-B2D1-4961-91EB-765852E1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Observer pattern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2AAF6143-6DC0-4E53-90D6-94BD2887E781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/>
              <a:t>observer</a:t>
            </a:r>
            <a:r>
              <a:rPr lang="en-US" altLang="en-US" sz="2000" dirty="0"/>
              <a:t>: an object that "watches" the state of another object and takes action when the state changes in some way</a:t>
            </a:r>
          </a:p>
          <a:p>
            <a:pPr lvl="1"/>
            <a:r>
              <a:rPr lang="en-US" altLang="en-US" sz="2000" dirty="0"/>
              <a:t>examples in Java: event listeners; </a:t>
            </a:r>
            <a:r>
              <a:rPr lang="en-US" altLang="en-US" sz="2000" dirty="0" err="1"/>
              <a:t>java.util.Observer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000" b="1" dirty="0"/>
              <a:t>observable</a:t>
            </a:r>
            <a:r>
              <a:rPr lang="en-US" altLang="en-US" sz="2000" dirty="0"/>
              <a:t> object: an object that allows observers to examine it (often the observable object notifies the observers when it changes)</a:t>
            </a:r>
          </a:p>
          <a:p>
            <a:pPr lvl="1"/>
            <a:r>
              <a:rPr lang="en-US" altLang="en-US" sz="2000" dirty="0"/>
              <a:t>permits customizable, extensible event-based behavior for data modeling and graphics</a:t>
            </a:r>
          </a:p>
        </p:txBody>
      </p:sp>
    </p:spTree>
    <p:extLst>
      <p:ext uri="{BB962C8B-B14F-4D97-AF65-F5344CB8AC3E}">
        <p14:creationId xmlns:p14="http://schemas.microsoft.com/office/powerpoint/2010/main" val="370743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0EA6-B2D1-4961-91EB-765852E1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observer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2AAF6143-6DC0-4E53-90D6-94BD2887E781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00"/>
              <a:t>abstract coupling between subject and observer; each can be extended and reused individually</a:t>
            </a:r>
          </a:p>
          <a:p>
            <a:pPr lvl="1"/>
            <a:endParaRPr lang="en-US" altLang="en-US" sz="1900"/>
          </a:p>
          <a:p>
            <a:r>
              <a:rPr lang="en-US" altLang="en-US" sz="1900"/>
              <a:t>dynamic relationship between subject and observer; can be established at run time (can "hot-swap" views, etc) gives a lot more programming flexibility</a:t>
            </a:r>
          </a:p>
          <a:p>
            <a:pPr lvl="1"/>
            <a:endParaRPr lang="en-US" altLang="en-US" sz="1900"/>
          </a:p>
          <a:p>
            <a:r>
              <a:rPr lang="en-US" altLang="en-US" sz="1900"/>
              <a:t>broadcast communication: notification is broadcast automatically to all interested objects that subscribed to it</a:t>
            </a:r>
          </a:p>
          <a:p>
            <a:pPr lvl="1"/>
            <a:endParaRPr lang="en-US" altLang="en-US" sz="1900"/>
          </a:p>
          <a:p>
            <a:r>
              <a:rPr lang="en-US" altLang="en-US" sz="1900"/>
              <a:t>Observer can be used to implement model-view separation in Java more easily</a:t>
            </a:r>
          </a:p>
        </p:txBody>
      </p:sp>
    </p:spTree>
    <p:extLst>
      <p:ext uri="{BB962C8B-B14F-4D97-AF65-F5344CB8AC3E}">
        <p14:creationId xmlns:p14="http://schemas.microsoft.com/office/powerpoint/2010/main" val="237646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0EA6-B2D1-4961-91EB-765852E1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Observer sequence diagram</a:t>
            </a:r>
            <a:endParaRPr lang="en-US" sz="4000" kern="1200">
              <a:solidFill>
                <a:schemeClr val="bg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mvc">
            <a:extLst>
              <a:ext uri="{FF2B5EF4-FFF2-40B4-BE49-F238E27FC236}">
                <a16:creationId xmlns:a16="http://schemas.microsoft.com/office/drawing/2014/main" id="{70768579-5EE2-4C8E-B753-10A1FCBC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65" y="1724286"/>
            <a:ext cx="6089568" cy="34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82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D5D8-F2C3-4334-95F0-FD9FD4CD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en-US" sz="4000"/>
              <a:t>Observer interface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BB87-9491-470E-86F9-44894830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package </a:t>
            </a:r>
            <a:r>
              <a:rPr lang="en-US" altLang="en-US" sz="2000">
                <a:latin typeface="Courier New" panose="02070309020205020404" pitchFamily="49" charset="0"/>
              </a:rPr>
              <a:t>java.util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interface Observer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public void </a:t>
            </a:r>
            <a:r>
              <a:rPr lang="en-US" altLang="en-US" sz="2000" b="1" dirty="0">
                <a:latin typeface="Courier New" panose="02070309020205020404" pitchFamily="49" charset="0"/>
              </a:rPr>
              <a:t>update</a:t>
            </a:r>
            <a:r>
              <a:rPr lang="en-US" altLang="en-US" sz="2000" dirty="0">
                <a:latin typeface="Courier New" panose="02070309020205020404" pitchFamily="49" charset="0"/>
              </a:rPr>
              <a:t>(Observable o, Object </a:t>
            </a:r>
            <a:r>
              <a:rPr lang="en-US" altLang="en-US" sz="2000">
                <a:latin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/>
              <a:t>Idea: The </a:t>
            </a:r>
            <a:r>
              <a:rPr lang="en-US" altLang="en-US" sz="2000">
                <a:latin typeface="Courier New" panose="02070309020205020404" pitchFamily="49" charset="0"/>
              </a:rPr>
              <a:t>update</a:t>
            </a:r>
            <a:r>
              <a:rPr lang="en-US" altLang="en-US" sz="2000"/>
              <a:t> method will be called when the observable model changes, so put the appropriate code to handle the change inside </a:t>
            </a:r>
            <a:r>
              <a:rPr lang="en-US" altLang="en-US" sz="2000">
                <a:latin typeface="Courier New" panose="02070309020205020404" pitchFamily="49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5974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FF3-3E58-4883-BD75-A1699A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en-US" sz="4000" b="1"/>
              <a:t>Benefits of using patterns</a:t>
            </a:r>
            <a:endParaRPr lang="en-US" sz="40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AC2-7415-4ABB-8175-63A58D8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en-US" sz="1700"/>
              <a:t>Patterns are a common design vocabulary</a:t>
            </a:r>
          </a:p>
          <a:p>
            <a:pPr lvl="1"/>
            <a:r>
              <a:rPr lang="en-US" altLang="en-US" sz="1700"/>
              <a:t>allows engineers to abstract a problem and talk about that abstraction in isolation from its implementation</a:t>
            </a:r>
          </a:p>
          <a:p>
            <a:pPr lvl="1"/>
            <a:r>
              <a:rPr lang="en-US" altLang="en-US" sz="1700"/>
              <a:t>embodies a culture; domain-specific patterns increase design speed</a:t>
            </a:r>
          </a:p>
          <a:p>
            <a:endParaRPr lang="en-US" altLang="en-US" sz="1700"/>
          </a:p>
          <a:p>
            <a:r>
              <a:rPr lang="en-US" altLang="en-US" sz="1700"/>
              <a:t>Patterns capture design expertise and allow that expertise to be communicated</a:t>
            </a:r>
          </a:p>
          <a:p>
            <a:pPr lvl="1"/>
            <a:r>
              <a:rPr lang="en-US" altLang="en-US" sz="1700"/>
              <a:t>promotes design reuse and avoid mistakes</a:t>
            </a:r>
          </a:p>
          <a:p>
            <a:endParaRPr lang="en-US" altLang="en-US" sz="1700"/>
          </a:p>
          <a:p>
            <a:r>
              <a:rPr lang="en-US" altLang="en-US" sz="1700"/>
              <a:t>Improve documentation (less is needed) and understandability (patterns are described well once)</a:t>
            </a:r>
          </a:p>
          <a:p>
            <a:endParaRPr lang="en-US" altLang="en-US" sz="1700"/>
          </a:p>
          <a:p>
            <a:pPr marL="457200" lvl="1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308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2DE0B-9E7E-4DE6-9EA3-00033841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Observable class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B504226-DC0B-4346-9181-58B198052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1702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934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2DE0B-9E7E-4DE6-9EA3-00033841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Common usage of Observer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1026B-EF5A-41DA-85FE-0D9240327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181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293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BD61B8-D54F-43BA-929B-59BC53A9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Using multiple views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9DCD48-3EEF-450B-8641-FF9CB9DCE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305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94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6AD32-A23C-4EFA-94AC-08735CD6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Example: changing views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BB26FF-3E8D-484A-AA35-79AB5C680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5765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3513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State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Allow an object to alter its behavior when its internal state changes. The object will appear to change its class.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An object-oriented state machine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wrapper + polymorphic </a:t>
            </a:r>
            <a:r>
              <a:rPr lang="en-US" sz="2000" dirty="0" err="1">
                <a:solidFill>
                  <a:schemeClr val="bg1"/>
                </a:solidFill>
              </a:rPr>
              <a:t>wrappee</a:t>
            </a:r>
            <a:r>
              <a:rPr lang="en-US" sz="2000" dirty="0">
                <a:solidFill>
                  <a:schemeClr val="bg1"/>
                </a:solidFill>
              </a:rPr>
              <a:t> + collaboration</a:t>
            </a:r>
          </a:p>
        </p:txBody>
      </p:sp>
      <p:pic>
        <p:nvPicPr>
          <p:cNvPr id="12290" name="Picture 2" descr="State scheme">
            <a:extLst>
              <a:ext uri="{FF2B5EF4-FFF2-40B4-BE49-F238E27FC236}">
                <a16:creationId xmlns:a16="http://schemas.microsoft.com/office/drawing/2014/main" id="{EDE98E90-33CB-4DFB-B0EC-C158FAB9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69380"/>
            <a:ext cx="6250769" cy="375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16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Strategy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</a:rPr>
              <a:t>Define a family of algorithms, encapsulate each one, and make them interchangeable. Strategy lets the algorithm vary independently from the clients that use it.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Capture the abstraction in an interface, bury implementation details in derived classes.</a:t>
            </a:r>
          </a:p>
        </p:txBody>
      </p:sp>
      <p:pic>
        <p:nvPicPr>
          <p:cNvPr id="13314" name="Picture 2" descr="Strategy scheme">
            <a:extLst>
              <a:ext uri="{FF2B5EF4-FFF2-40B4-BE49-F238E27FC236}">
                <a16:creationId xmlns:a16="http://schemas.microsoft.com/office/drawing/2014/main" id="{113ED956-AAE0-4FF8-BB7D-09B984F7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64977"/>
            <a:ext cx="6250769" cy="41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800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40E703-7036-4E88-825F-8125634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3100" dirty="0">
                <a:solidFill>
                  <a:srgbClr val="FFFFFF"/>
                </a:solidFill>
              </a:rPr>
              <a:t>Strategy pattern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3156C-3CA5-464F-AEBD-427ACB77F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5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42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681B61-71D7-4FB6-9BA3-FB373065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Strategy example: Card player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C56547-5EC4-413D-9D91-2DE0EB562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6766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382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0285-AD53-42A2-9395-7F24913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</a:rPr>
              <a:t>Pattern: Visitor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096-79D5-4B7A-9532-A141C36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fontAlgn="base"/>
            <a:r>
              <a:rPr lang="en-US" sz="1400">
                <a:solidFill>
                  <a:schemeClr val="bg1"/>
                </a:solidFill>
              </a:rPr>
              <a:t>Represent an operation to be performed on the elements of an object structure. Visitor lets you define a new operation without changing the classes of the elements on which it operates.</a:t>
            </a:r>
          </a:p>
          <a:p>
            <a:pPr fontAlgn="base"/>
            <a:r>
              <a:rPr lang="en-US" sz="1400">
                <a:solidFill>
                  <a:schemeClr val="bg1"/>
                </a:solidFill>
              </a:rPr>
              <a:t>The classic technique for recovering lost type information.</a:t>
            </a:r>
          </a:p>
          <a:p>
            <a:pPr fontAlgn="base"/>
            <a:r>
              <a:rPr lang="en-US" sz="1400">
                <a:solidFill>
                  <a:schemeClr val="bg1"/>
                </a:solidFill>
              </a:rPr>
              <a:t>Do the right thing based on the type of two objects.</a:t>
            </a:r>
          </a:p>
          <a:p>
            <a:pPr fontAlgn="base"/>
            <a:r>
              <a:rPr lang="en-US" sz="1400">
                <a:solidFill>
                  <a:schemeClr val="bg1"/>
                </a:solidFill>
              </a:rPr>
              <a:t>Double dispatch</a:t>
            </a:r>
          </a:p>
          <a:p>
            <a:pPr fontAlgn="base"/>
            <a:r>
              <a:rPr lang="en-US" sz="1400">
                <a:solidFill>
                  <a:schemeClr val="bg1"/>
                </a:solidFill>
              </a:rPr>
              <a:t>Normally used for auxiliary operation such as storage or printing</a:t>
            </a:r>
          </a:p>
        </p:txBody>
      </p:sp>
      <p:pic>
        <p:nvPicPr>
          <p:cNvPr id="14338" name="Picture 2" descr="Visitor scheme">
            <a:extLst>
              <a:ext uri="{FF2B5EF4-FFF2-40B4-BE49-F238E27FC236}">
                <a16:creationId xmlns:a16="http://schemas.microsoft.com/office/drawing/2014/main" id="{A7102152-2EA2-4AD4-B8E2-01305405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591357"/>
            <a:ext cx="6250769" cy="35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8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FF3-3E58-4883-BD75-A1699A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/>
              <a:t>Fundamental OO Design Principles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AC2-7415-4ABB-8175-63A58D8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Patterns emerge from fundamental principles applied to recurring problems</a:t>
            </a:r>
          </a:p>
          <a:p>
            <a:pPr lvl="1" fontAlgn="base"/>
            <a:r>
              <a:rPr lang="en-US" sz="2000"/>
              <a:t>Design to interfaces</a:t>
            </a:r>
          </a:p>
          <a:p>
            <a:pPr lvl="1" fontAlgn="base"/>
            <a:r>
              <a:rPr lang="en-US" sz="2000"/>
              <a:t>Favor composition over inheritance</a:t>
            </a:r>
          </a:p>
          <a:p>
            <a:pPr lvl="1"/>
            <a:r>
              <a:rPr lang="en-US" sz="2000"/>
              <a:t>Find what varies and encapsulate it</a:t>
            </a:r>
            <a:endParaRPr lang="en-US" altLang="en-US" sz="2000"/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951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FF3-3E58-4883-BD75-A1699A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</a:rPr>
              <a:t>Gang of Four (GoF) patterns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AC2-7415-4ABB-8175-63A58D8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tabLst>
                <a:tab pos="3538538" algn="l"/>
                <a:tab pos="6977063" algn="l"/>
              </a:tabLst>
            </a:pPr>
            <a:r>
              <a:rPr lang="en-US" altLang="en-US" sz="1100" b="1" dirty="0">
                <a:solidFill>
                  <a:srgbClr val="FFFFFF"/>
                </a:solidFill>
              </a:rPr>
              <a:t>Creational Patterns</a:t>
            </a:r>
            <a:br>
              <a:rPr lang="en-US" altLang="en-US" sz="1100" b="1" dirty="0">
                <a:solidFill>
                  <a:srgbClr val="FFFFFF"/>
                </a:solidFill>
              </a:rPr>
            </a:br>
            <a:r>
              <a:rPr lang="en-US" altLang="en-US" sz="1100" dirty="0">
                <a:solidFill>
                  <a:srgbClr val="FFFFFF"/>
                </a:solidFill>
              </a:rPr>
              <a:t>(abstracting the object-instantiation process)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Factory Method	Abstract Factory	Singleton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Builder	Prototype</a:t>
            </a:r>
          </a:p>
          <a:p>
            <a:pPr>
              <a:tabLst>
                <a:tab pos="3538538" algn="l"/>
                <a:tab pos="6977063" algn="l"/>
              </a:tabLst>
            </a:pPr>
            <a:endParaRPr lang="en-US" altLang="en-US" sz="1100" dirty="0">
              <a:solidFill>
                <a:srgbClr val="FFFFFF"/>
              </a:solidFill>
            </a:endParaRPr>
          </a:p>
          <a:p>
            <a:pPr>
              <a:tabLst>
                <a:tab pos="3538538" algn="l"/>
                <a:tab pos="6977063" algn="l"/>
              </a:tabLst>
            </a:pPr>
            <a:r>
              <a:rPr lang="en-US" altLang="en-US" sz="1100" b="1" dirty="0">
                <a:solidFill>
                  <a:srgbClr val="FFFFFF"/>
                </a:solidFill>
              </a:rPr>
              <a:t>Structural Patterns</a:t>
            </a:r>
            <a:br>
              <a:rPr lang="en-US" altLang="en-US" sz="1100" dirty="0">
                <a:solidFill>
                  <a:srgbClr val="FFFFFF"/>
                </a:solidFill>
              </a:rPr>
            </a:br>
            <a:r>
              <a:rPr lang="en-US" altLang="en-US" sz="1100" dirty="0">
                <a:solidFill>
                  <a:srgbClr val="FFFFFF"/>
                </a:solidFill>
              </a:rPr>
              <a:t>(how objects/classes can be combined to form larger structures)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Adapter	Bridge	</a:t>
            </a:r>
            <a:r>
              <a:rPr lang="en-US" altLang="en-US" sz="1100" i="1" dirty="0">
                <a:solidFill>
                  <a:srgbClr val="FFFFFF"/>
                </a:solidFill>
              </a:rPr>
              <a:t>Composite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i="1" dirty="0">
                <a:solidFill>
                  <a:srgbClr val="FFFFFF"/>
                </a:solidFill>
              </a:rPr>
              <a:t>Decorator</a:t>
            </a:r>
            <a:r>
              <a:rPr lang="en-US" altLang="en-US" sz="1100" dirty="0">
                <a:solidFill>
                  <a:srgbClr val="FFFFFF"/>
                </a:solidFill>
              </a:rPr>
              <a:t>	Facade	Flyweight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Proxy</a:t>
            </a:r>
          </a:p>
          <a:p>
            <a:pPr>
              <a:tabLst>
                <a:tab pos="3538538" algn="l"/>
                <a:tab pos="6977063" algn="l"/>
              </a:tabLst>
            </a:pPr>
            <a:endParaRPr lang="en-US" altLang="en-US" sz="1100" dirty="0">
              <a:solidFill>
                <a:srgbClr val="FFFFFF"/>
              </a:solidFill>
            </a:endParaRPr>
          </a:p>
          <a:p>
            <a:pPr>
              <a:tabLst>
                <a:tab pos="3538538" algn="l"/>
                <a:tab pos="6977063" algn="l"/>
              </a:tabLst>
            </a:pPr>
            <a:r>
              <a:rPr lang="en-US" altLang="en-US" sz="1100" b="1" dirty="0">
                <a:solidFill>
                  <a:srgbClr val="FFFFFF"/>
                </a:solidFill>
              </a:rPr>
              <a:t>Behavioral Patterns</a:t>
            </a:r>
            <a:br>
              <a:rPr lang="en-US" altLang="en-US" sz="1100" dirty="0">
                <a:solidFill>
                  <a:srgbClr val="FFFFFF"/>
                </a:solidFill>
              </a:rPr>
            </a:br>
            <a:r>
              <a:rPr lang="en-US" altLang="en-US" sz="1100" dirty="0">
                <a:solidFill>
                  <a:srgbClr val="FFFFFF"/>
                </a:solidFill>
              </a:rPr>
              <a:t>(communication between objects)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Command	Interpreter	</a:t>
            </a:r>
            <a:r>
              <a:rPr lang="en-US" altLang="en-US" sz="1100" i="1" dirty="0">
                <a:solidFill>
                  <a:srgbClr val="FFFFFF"/>
                </a:solidFill>
              </a:rPr>
              <a:t>Iterator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Mediator	</a:t>
            </a:r>
            <a:r>
              <a:rPr lang="en-US" altLang="en-US" sz="1100" i="1" dirty="0">
                <a:solidFill>
                  <a:srgbClr val="FFFFFF"/>
                </a:solidFill>
              </a:rPr>
              <a:t>Observer</a:t>
            </a:r>
            <a:r>
              <a:rPr lang="en-US" altLang="en-US" sz="1100" dirty="0">
                <a:solidFill>
                  <a:srgbClr val="FFFFFF"/>
                </a:solidFill>
              </a:rPr>
              <a:t>	State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i="1" dirty="0">
                <a:solidFill>
                  <a:srgbClr val="FFFFFF"/>
                </a:solidFill>
              </a:rPr>
              <a:t>Strategy</a:t>
            </a:r>
            <a:r>
              <a:rPr lang="en-US" altLang="en-US" sz="1100" dirty="0">
                <a:solidFill>
                  <a:srgbClr val="FFFFFF"/>
                </a:solidFill>
              </a:rPr>
              <a:t>	Chain of Responsibility	Visitor</a:t>
            </a:r>
          </a:p>
          <a:p>
            <a:pPr lvl="1">
              <a:tabLst>
                <a:tab pos="3538538" algn="l"/>
                <a:tab pos="6977063" algn="l"/>
              </a:tabLst>
            </a:pPr>
            <a:r>
              <a:rPr lang="en-US" altLang="en-US" sz="1100" dirty="0">
                <a:solidFill>
                  <a:srgbClr val="FFFFFF"/>
                </a:solidFill>
              </a:rPr>
              <a:t>Template Method</a:t>
            </a:r>
          </a:p>
          <a:p>
            <a:endParaRPr lang="en-US" altLang="en-US" sz="11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9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F246AB-A845-4C0F-872F-59DFE6E69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>
                <a:solidFill>
                  <a:schemeClr val="bg1"/>
                </a:solidFill>
              </a:rPr>
              <a:t>Containers with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02981-A70E-4261-9F93-FEB7211A2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en-US" sz="2000">
                <a:solidFill>
                  <a:schemeClr val="bg1"/>
                </a:solidFill>
              </a:rPr>
              <a:t>The idea: Place many components into a special component called a </a:t>
            </a:r>
            <a:r>
              <a:rPr lang="en-US" altLang="en-US" sz="2000" b="1">
                <a:solidFill>
                  <a:schemeClr val="bg1"/>
                </a:solidFill>
              </a:rPr>
              <a:t>container</a:t>
            </a:r>
            <a:r>
              <a:rPr lang="en-US" altLang="en-US" sz="2000">
                <a:solidFill>
                  <a:schemeClr val="bg1"/>
                </a:solidFill>
              </a:rPr>
              <a:t>, then add the container to the window frame</a:t>
            </a:r>
          </a:p>
        </p:txBody>
      </p:sp>
      <p:pic>
        <p:nvPicPr>
          <p:cNvPr id="6" name="Picture 2" descr="26allLayouts">
            <a:extLst>
              <a:ext uri="{FF2B5EF4-FFF2-40B4-BE49-F238E27FC236}">
                <a16:creationId xmlns:a16="http://schemas.microsoft.com/office/drawing/2014/main" id="{E961921D-946E-455A-97FD-47C1DE98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394476"/>
            <a:ext cx="6250769" cy="39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22F246AB-A845-4C0F-872F-59DFE6E69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Container</a:t>
            </a:r>
          </a:p>
        </p:txBody>
      </p:sp>
      <p:graphicFrame>
        <p:nvGraphicFramePr>
          <p:cNvPr id="7" name="Rectangle 4">
            <a:extLst>
              <a:ext uri="{FF2B5EF4-FFF2-40B4-BE49-F238E27FC236}">
                <a16:creationId xmlns:a16="http://schemas.microsoft.com/office/drawing/2014/main" id="{6C0630FB-F2C4-4219-A50E-DC823A3E7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0345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9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1B53-F308-42FD-A5EB-1A1D371E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Composite example: panels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BC6B-8C02-4107-ABCC-EEFE580B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Container north = new JPanel(new FlowLayout());</a:t>
            </a: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north.add(new JButton("Button 1"));</a:t>
            </a: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north.add(new JButton("Button 2"));</a:t>
            </a:r>
          </a:p>
          <a:p>
            <a:pPr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Container south = new JPanel(new BorderLayout());</a:t>
            </a: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south.add(new JLabel("Southwest"), BorderLayout.WEST);</a:t>
            </a: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south.add(new JLabel("Southeast"), BorderLayout.EAST);</a:t>
            </a:r>
          </a:p>
          <a:p>
            <a:pPr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// overall panel contains the smaller panels (composite)</a:t>
            </a:r>
          </a:p>
          <a:p>
            <a:pPr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JPanel overall = new JPanel(new BorderLayout());</a:t>
            </a:r>
          </a:p>
          <a:p>
            <a:pPr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overall.add(north, BorderLayout.NORTH);</a:t>
            </a:r>
          </a:p>
          <a:p>
            <a:pPr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overall.add(new JButton("Center Button"), BorderLayout.CENTER);</a:t>
            </a:r>
          </a:p>
          <a:p>
            <a:pPr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overall.add(south, BorderLayout.SOUTH);</a:t>
            </a:r>
          </a:p>
          <a:p>
            <a:pPr>
              <a:buNone/>
            </a:pPr>
            <a:r>
              <a:rPr lang="en-US" altLang="en-US" sz="800">
                <a:latin typeface="Courier New" panose="02070309020205020404" pitchFamily="49" charset="0"/>
              </a:rPr>
              <a:t>frame.add(overall);</a:t>
            </a:r>
            <a:endParaRPr lang="en-US" sz="8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F2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mposite">
            <a:extLst>
              <a:ext uri="{FF2B5EF4-FFF2-40B4-BE49-F238E27FC236}">
                <a16:creationId xmlns:a16="http://schemas.microsoft.com/office/drawing/2014/main" id="{7A6F88ED-049A-4434-B64A-B9923ED0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42" y="3047857"/>
            <a:ext cx="1462088" cy="7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8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2421</Words>
  <Application>Microsoft Office PowerPoint</Application>
  <PresentationFormat>Widescreen</PresentationFormat>
  <Paragraphs>293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Wingdings</vt:lpstr>
      <vt:lpstr>Office Theme</vt:lpstr>
      <vt:lpstr>Design Pattern</vt:lpstr>
      <vt:lpstr>Design Pattern</vt:lpstr>
      <vt:lpstr>History</vt:lpstr>
      <vt:lpstr>Benefits of using patterns</vt:lpstr>
      <vt:lpstr>Fundamental OO Design Principles</vt:lpstr>
      <vt:lpstr>Gang of Four (GoF) patterns</vt:lpstr>
      <vt:lpstr>Containers with layout</vt:lpstr>
      <vt:lpstr>Container</vt:lpstr>
      <vt:lpstr>Composite example: panels</vt:lpstr>
      <vt:lpstr>Decorator pattern</vt:lpstr>
      <vt:lpstr>Decorator example: I/O</vt:lpstr>
      <vt:lpstr>Decorator example: GUI</vt:lpstr>
      <vt:lpstr>Pattern: Strategy</vt:lpstr>
      <vt:lpstr>Pattern: Chain of Responsibility</vt:lpstr>
      <vt:lpstr>Pattern: Command</vt:lpstr>
      <vt:lpstr>Pattern: Factory</vt:lpstr>
      <vt:lpstr>Pattern: Abstract Factory</vt:lpstr>
      <vt:lpstr>Pattern: Builder</vt:lpstr>
      <vt:lpstr>Pattern: Object Pool</vt:lpstr>
      <vt:lpstr>Pattern: Prototype</vt:lpstr>
      <vt:lpstr>Pattern: Singleton</vt:lpstr>
      <vt:lpstr>Pattern: Adapter</vt:lpstr>
      <vt:lpstr>Pattern: Bridge</vt:lpstr>
      <vt:lpstr>Pattern: Composite</vt:lpstr>
      <vt:lpstr>Composite pattern</vt:lpstr>
      <vt:lpstr>Pattern: Decorator</vt:lpstr>
      <vt:lpstr>Pattern: Facade</vt:lpstr>
      <vt:lpstr>Pattern: Proxy</vt:lpstr>
      <vt:lpstr>Pattern: Iterator</vt:lpstr>
      <vt:lpstr>Pattern: Mediator</vt:lpstr>
      <vt:lpstr>Pattern: Memento</vt:lpstr>
      <vt:lpstr>Pattern: Observer</vt:lpstr>
      <vt:lpstr>Pattern: Observer</vt:lpstr>
      <vt:lpstr>Model and View</vt:lpstr>
      <vt:lpstr>Model-view-controller</vt:lpstr>
      <vt:lpstr>Observer pattern</vt:lpstr>
      <vt:lpstr>Benefits of observer</vt:lpstr>
      <vt:lpstr>Observer sequence diagram</vt:lpstr>
      <vt:lpstr>Observer interface</vt:lpstr>
      <vt:lpstr>Observable class</vt:lpstr>
      <vt:lpstr>Common usage of Observer</vt:lpstr>
      <vt:lpstr>Using multiple views</vt:lpstr>
      <vt:lpstr>Example: changing views</vt:lpstr>
      <vt:lpstr>Pattern: State</vt:lpstr>
      <vt:lpstr>Pattern: Strategy</vt:lpstr>
      <vt:lpstr>Strategy pattern</vt:lpstr>
      <vt:lpstr>Strategy example: Card player</vt:lpstr>
      <vt:lpstr>Pattern: Visitor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Huanmin Wu</dc:creator>
  <cp:lastModifiedBy>Huanmin Wu</cp:lastModifiedBy>
  <cp:revision>2</cp:revision>
  <dcterms:created xsi:type="dcterms:W3CDTF">2018-12-16T05:30:09Z</dcterms:created>
  <dcterms:modified xsi:type="dcterms:W3CDTF">2018-12-30T03:40:31Z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2018-12-16T05:30:12.2882889Z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