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4242851"/>
            <a:ext cx="8968083" cy="27594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11716" y="4243844"/>
            <a:ext cx="3077107" cy="27694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590077"/>
            <a:ext cx="8968105" cy="1660525"/>
          </a:xfrm>
          <a:custGeom>
            <a:avLst/>
            <a:gdLst/>
            <a:ahLst/>
            <a:cxnLst/>
            <a:rect l="l" t="t" r="r" b="b"/>
            <a:pathLst>
              <a:path w="8968105" h="1660525">
                <a:moveTo>
                  <a:pt x="8968084" y="0"/>
                </a:moveTo>
                <a:lnTo>
                  <a:pt x="0" y="0"/>
                </a:lnTo>
                <a:lnTo>
                  <a:pt x="0" y="1660331"/>
                </a:lnTo>
                <a:lnTo>
                  <a:pt x="8968084" y="1660331"/>
                </a:lnTo>
                <a:lnTo>
                  <a:pt x="8968084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11714" y="2590077"/>
            <a:ext cx="3077210" cy="1660525"/>
          </a:xfrm>
          <a:custGeom>
            <a:avLst/>
            <a:gdLst/>
            <a:ahLst/>
            <a:cxnLst/>
            <a:rect l="l" t="t" r="r" b="b"/>
            <a:pathLst>
              <a:path w="3077209" h="1660525">
                <a:moveTo>
                  <a:pt x="3077109" y="0"/>
                </a:moveTo>
                <a:lnTo>
                  <a:pt x="0" y="0"/>
                </a:lnTo>
                <a:lnTo>
                  <a:pt x="0" y="1660331"/>
                </a:lnTo>
                <a:lnTo>
                  <a:pt x="3077109" y="1660331"/>
                </a:lnTo>
                <a:lnTo>
                  <a:pt x="3077109" y="0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5048" y="2862579"/>
            <a:ext cx="7341903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1970239"/>
            <a:ext cx="10437811" cy="3211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85825" y="1971234"/>
            <a:ext cx="1602996" cy="14426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09600"/>
            <a:ext cx="10438130" cy="1368425"/>
          </a:xfrm>
          <a:custGeom>
            <a:avLst/>
            <a:gdLst/>
            <a:ahLst/>
            <a:cxnLst/>
            <a:rect l="l" t="t" r="r" b="b"/>
            <a:pathLst>
              <a:path w="10438130" h="1368425">
                <a:moveTo>
                  <a:pt x="10437811" y="0"/>
                </a:moveTo>
                <a:lnTo>
                  <a:pt x="0" y="0"/>
                </a:lnTo>
                <a:lnTo>
                  <a:pt x="0" y="1368197"/>
                </a:lnTo>
                <a:lnTo>
                  <a:pt x="10437811" y="1368197"/>
                </a:lnTo>
                <a:lnTo>
                  <a:pt x="104378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585825" y="609600"/>
            <a:ext cx="1603375" cy="1368425"/>
          </a:xfrm>
          <a:custGeom>
            <a:avLst/>
            <a:gdLst/>
            <a:ahLst/>
            <a:cxnLst/>
            <a:rect l="l" t="t" r="r" b="b"/>
            <a:pathLst>
              <a:path w="1603375" h="1368425">
                <a:moveTo>
                  <a:pt x="1602997" y="0"/>
                </a:moveTo>
                <a:lnTo>
                  <a:pt x="0" y="0"/>
                </a:lnTo>
                <a:lnTo>
                  <a:pt x="0" y="1368197"/>
                </a:lnTo>
                <a:lnTo>
                  <a:pt x="1602997" y="1368197"/>
                </a:lnTo>
                <a:lnTo>
                  <a:pt x="1602997" y="0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60" y="956564"/>
            <a:ext cx="1067387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60" y="2257044"/>
            <a:ext cx="10673878" cy="3415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5048" y="2862579"/>
            <a:ext cx="6319520" cy="118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550"/>
              </a:lnSpc>
              <a:spcBef>
                <a:spcPts val="100"/>
              </a:spcBef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Fundamentals</a:t>
            </a:r>
            <a:r>
              <a:rPr dirty="0" sz="4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 Benefits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4000">
              <a:latin typeface="Calibri"/>
              <a:cs typeface="Calibri"/>
            </a:endParaRPr>
          </a:p>
          <a:p>
            <a:pPr algn="r" marR="6350">
              <a:lnSpc>
                <a:spcPts val="4550"/>
              </a:lnSpc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CI/CD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5146" y="4387596"/>
            <a:ext cx="172973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dape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pl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60" y="971803"/>
            <a:ext cx="19291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rebuchet MS"/>
                <a:cs typeface="Trebuchet MS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60" y="2319020"/>
            <a:ext cx="4964430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190500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03200" algn="l"/>
              </a:tabLst>
            </a:pP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What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 is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CI/CD?</a:t>
            </a:r>
            <a:endParaRPr sz="2400">
              <a:latin typeface="Roboto"/>
              <a:cs typeface="Roboto"/>
            </a:endParaRPr>
          </a:p>
          <a:p>
            <a:pPr marL="203200" indent="-190500">
              <a:lnSpc>
                <a:spcPts val="2735"/>
              </a:lnSpc>
              <a:buFont typeface="Arial MT"/>
              <a:buChar char="•"/>
              <a:tabLst>
                <a:tab pos="203200" algn="l"/>
              </a:tabLst>
            </a:pP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What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Roboto"/>
                <a:cs typeface="Roboto"/>
              </a:rPr>
              <a:t>aíe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advantages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CI/CD?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60" y="956564"/>
            <a:ext cx="31902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</a:t>
            </a:r>
            <a:r>
              <a:rPr dirty="0" spc="-45"/>
              <a:t> </a:t>
            </a:r>
            <a:r>
              <a:rPr dirty="0" spc="-35"/>
              <a:t>is</a:t>
            </a:r>
            <a:r>
              <a:rPr dirty="0" spc="-30"/>
              <a:t> </a:t>
            </a:r>
            <a:r>
              <a:rPr dirty="0"/>
              <a:t>CI/</a:t>
            </a:r>
            <a:r>
              <a:rPr dirty="0" spc="-30"/>
              <a:t> </a:t>
            </a:r>
            <a:r>
              <a:rPr dirty="0" spc="-15"/>
              <a:t>CD?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60" y="2227580"/>
            <a:ext cx="9332595" cy="2844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CI</a:t>
            </a: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stands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Roboto"/>
                <a:cs typeface="Roboto"/>
              </a:rPr>
              <a:t>foí</a:t>
            </a: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Continuous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Integíation</a:t>
            </a:r>
            <a:endParaRPr sz="24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CD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stands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Roboto"/>
                <a:cs typeface="Roboto"/>
              </a:rPr>
              <a:t>foí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Continuous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Deliveíy</a:t>
            </a:r>
            <a:r>
              <a:rPr dirty="0" sz="24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Roboto"/>
                <a:cs typeface="Roboto"/>
              </a:rPr>
              <a:t>oí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Continuous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Deployment.</a:t>
            </a:r>
            <a:endParaRPr sz="2400">
              <a:latin typeface="Roboto"/>
              <a:cs typeface="Roboto"/>
            </a:endParaRPr>
          </a:p>
          <a:p>
            <a:pPr marL="241300" marR="5080" indent="-228600">
              <a:lnSpc>
                <a:spcPct val="904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265">
                <a:solidFill>
                  <a:srgbClr val="FFFFFF"/>
                </a:solidFill>
                <a:latin typeface="Roboto"/>
                <a:cs typeface="Roboto"/>
              </a:rPr>
              <a:t>ľhe </a:t>
            </a: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concept </a:t>
            </a:r>
            <a:r>
              <a:rPr dirty="0" sz="2400" spc="25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CI/CD 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often </a:t>
            </a:r>
            <a:r>
              <a:rPr dirty="0" sz="2400" spc="75">
                <a:solidFill>
                  <a:srgbClr val="FFFFFF"/>
                </a:solidFill>
                <a:latin typeface="Roboto"/>
                <a:cs typeface="Roboto"/>
              </a:rPr>
              <a:t>íefeís </a:t>
            </a: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automation </a:t>
            </a:r>
            <a:r>
              <a:rPr dirty="0" sz="2400" spc="-3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dirty="0" sz="2400" spc="20">
                <a:solidFill>
                  <a:srgbClr val="FFFFFF"/>
                </a:solidFill>
                <a:latin typeface="Roboto"/>
                <a:cs typeface="Roboto"/>
              </a:rPr>
              <a:t>softwaíe </a:t>
            </a:r>
            <a:r>
              <a:rPr dirty="0" sz="2400" spc="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development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Roboto"/>
                <a:cs typeface="Roboto"/>
              </a:rPr>
              <a:t>píoduct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deliveíy </a:t>
            </a:r>
            <a:r>
              <a:rPr dirty="0" sz="2400" spc="20">
                <a:solidFill>
                  <a:srgbClr val="FFFFFF"/>
                </a:solidFill>
                <a:latin typeface="Roboto"/>
                <a:cs typeface="Roboto"/>
              </a:rPr>
              <a:t>píocess,</a:t>
            </a:r>
            <a:r>
              <a:rPr dirty="0" sz="24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making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integíation 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Roboto"/>
                <a:cs typeface="Roboto"/>
              </a:rPr>
              <a:t>fasteí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Roboto"/>
                <a:cs typeface="Roboto"/>
              </a:rPr>
              <a:t>finished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Roboto"/>
                <a:cs typeface="Roboto"/>
              </a:rPr>
              <a:t>píoducts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Roboto"/>
                <a:cs typeface="Roboto"/>
              </a:rPr>
              <a:t>deliveíed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400" spc="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Roboto"/>
                <a:cs typeface="Roboto"/>
              </a:rPr>
              <a:t>useís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Roboto"/>
                <a:cs typeface="Roboto"/>
              </a:rPr>
              <a:t>shoítest </a:t>
            </a: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time.</a:t>
            </a:r>
            <a:endParaRPr sz="2400">
              <a:latin typeface="Roboto"/>
              <a:cs typeface="Roboto"/>
            </a:endParaRPr>
          </a:p>
          <a:p>
            <a:pPr marL="241300" marR="483234" indent="-22860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25">
                <a:solidFill>
                  <a:srgbClr val="FFFFFF"/>
                </a:solidFill>
                <a:latin typeface="Roboto"/>
                <a:cs typeface="Roboto"/>
              </a:rPr>
              <a:t>Cuííently,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CI/CD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Roboto"/>
                <a:cs typeface="Roboto"/>
              </a:rPr>
              <a:t>has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been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widely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Roboto"/>
                <a:cs typeface="Roboto"/>
              </a:rPr>
              <a:t>applied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Roboto"/>
                <a:cs typeface="Roboto"/>
              </a:rPr>
              <a:t>woíkflow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2400" spc="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businesses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Roboto"/>
                <a:cs typeface="Roboto"/>
              </a:rPr>
              <a:t>woíking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395">
                <a:solidFill>
                  <a:srgbClr val="FFFFFF"/>
                </a:solidFill>
                <a:latin typeface="Roboto"/>
                <a:cs typeface="Roboto"/>
              </a:rPr>
              <a:t>Iľ</a:t>
            </a:r>
            <a:r>
              <a:rPr dirty="0" sz="2400" spc="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field,</a:t>
            </a:r>
            <a:r>
              <a:rPr dirty="0" sz="24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along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24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DevOps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Agile.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60" y="956564"/>
            <a:ext cx="71431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</a:t>
            </a:r>
            <a:r>
              <a:rPr dirty="0" spc="-25"/>
              <a:t> </a:t>
            </a:r>
            <a:r>
              <a:rPr dirty="0" spc="105"/>
              <a:t>aíe</a:t>
            </a:r>
            <a:r>
              <a:rPr dirty="0" spc="-10"/>
              <a:t> </a:t>
            </a:r>
            <a:r>
              <a:rPr dirty="0" spc="-30"/>
              <a:t>the</a:t>
            </a:r>
            <a:r>
              <a:rPr dirty="0" spc="-10"/>
              <a:t> </a:t>
            </a:r>
            <a:r>
              <a:rPr dirty="0" spc="-30"/>
              <a:t>advantages</a:t>
            </a:r>
            <a:r>
              <a:rPr dirty="0" spc="-10"/>
              <a:t> </a:t>
            </a:r>
            <a:r>
              <a:rPr dirty="0" spc="30"/>
              <a:t>of</a:t>
            </a:r>
            <a:r>
              <a:rPr dirty="0" spc="-15"/>
              <a:t> </a:t>
            </a:r>
            <a:r>
              <a:rPr dirty="0" spc="-10"/>
              <a:t>CI/CD?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60" y="2257044"/>
            <a:ext cx="9384665" cy="3415029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2000" spc="-5" b="1">
                <a:solidFill>
                  <a:srgbClr val="00B0F0"/>
                </a:solidFill>
                <a:latin typeface="Tahoma"/>
                <a:cs typeface="Tahoma"/>
              </a:rPr>
              <a:t>Avoid</a:t>
            </a:r>
            <a:r>
              <a:rPr dirty="0" sz="2000" spc="-95" b="1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B0F0"/>
                </a:solidFill>
                <a:latin typeface="Tahoma"/>
                <a:cs typeface="Tahoma"/>
              </a:rPr>
              <a:t>Cost: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CI/CD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helps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Roboto"/>
                <a:cs typeface="Roboto"/>
              </a:rPr>
              <a:t>íeduce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Roboto"/>
                <a:cs typeface="Roboto"/>
              </a:rPr>
              <a:t>íisks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duíing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code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Roboto"/>
                <a:cs typeface="Roboto"/>
              </a:rPr>
              <a:t>development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deployment.</a:t>
            </a:r>
            <a:endParaRPr sz="20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Quickly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Roboto"/>
                <a:cs typeface="Roboto"/>
              </a:rPr>
              <a:t>detect</a:t>
            </a: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handle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aíising </a:t>
            </a:r>
            <a:r>
              <a:rPr dirty="0" sz="2000" spc="15">
                <a:solidFill>
                  <a:srgbClr val="FFFFFF"/>
                </a:solidFill>
                <a:latin typeface="Roboto"/>
                <a:cs typeface="Roboto"/>
              </a:rPr>
              <a:t>píoblems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outstanding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Roboto"/>
                <a:cs typeface="Roboto"/>
              </a:rPr>
              <a:t>eííoís.</a:t>
            </a:r>
            <a:endParaRPr sz="2000">
              <a:latin typeface="Roboto"/>
              <a:cs typeface="Roboto"/>
            </a:endParaRPr>
          </a:p>
          <a:p>
            <a:pPr marL="241300" indent="-228600">
              <a:lnSpc>
                <a:spcPts val="2050"/>
              </a:lnSpc>
              <a:spcBef>
                <a:spcPts val="2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CI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Roboto"/>
                <a:cs typeface="Roboto"/>
              </a:rPr>
              <a:t>CD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Roboto"/>
                <a:cs typeface="Roboto"/>
              </a:rPr>
              <a:t>featuíe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quickly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shaíing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infoímation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Roboto"/>
                <a:cs typeface="Roboto"/>
              </a:rPr>
              <a:t>between</a:t>
            </a:r>
            <a:endParaRPr sz="2000">
              <a:latin typeface="Roboto"/>
              <a:cs typeface="Roboto"/>
            </a:endParaRPr>
          </a:p>
          <a:p>
            <a:pPr marL="241300" marR="489584">
              <a:lnSpc>
                <a:spcPct val="71000"/>
              </a:lnSpc>
              <a:spcBef>
                <a:spcPts val="350"/>
              </a:spcBef>
            </a:pPr>
            <a:r>
              <a:rPr dirty="0" sz="2000" spc="20">
                <a:solidFill>
                  <a:srgbClr val="FFFFFF"/>
                </a:solidFill>
                <a:latin typeface="Roboto"/>
                <a:cs typeface="Roboto"/>
              </a:rPr>
              <a:t>membeís. </a:t>
            </a:r>
            <a:r>
              <a:rPr dirty="0" sz="2000" spc="150">
                <a:solidFill>
                  <a:srgbClr val="FFFFFF"/>
                </a:solidFill>
                <a:latin typeface="Roboto"/>
                <a:cs typeface="Roboto"/>
              </a:rPr>
              <a:t>ľhis </a:t>
            </a: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helps </a:t>
            </a:r>
            <a:r>
              <a:rPr dirty="0" sz="2000" spc="20">
                <a:solidFill>
                  <a:srgbClr val="FFFFFF"/>
                </a:solidFill>
                <a:latin typeface="Roboto"/>
                <a:cs typeface="Roboto"/>
              </a:rPr>
              <a:t>membeís </a:t>
            </a:r>
            <a:r>
              <a:rPr dirty="0" sz="2000" spc="15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Roboto"/>
                <a:cs typeface="Roboto"/>
              </a:rPr>
              <a:t>development </a:t>
            </a: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team </a:t>
            </a: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have </a:t>
            </a:r>
            <a:r>
              <a:rPr dirty="0" sz="2000" spc="20">
                <a:solidFill>
                  <a:srgbClr val="FFFFFF"/>
                </a:solidFill>
                <a:latin typeface="Roboto"/>
                <a:cs typeface="Roboto"/>
              </a:rPr>
              <a:t>appíopíiate </a:t>
            </a:r>
            <a:r>
              <a:rPr dirty="0" sz="2000" spc="-484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deployment</a:t>
            </a:r>
            <a:r>
              <a:rPr dirty="0" sz="20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plans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eaíly.</a:t>
            </a:r>
            <a:endParaRPr sz="20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2000" spc="-25" b="1">
                <a:solidFill>
                  <a:srgbClr val="00B0F0"/>
                </a:solidFill>
                <a:latin typeface="Tahoma"/>
                <a:cs typeface="Tahoma"/>
              </a:rPr>
              <a:t>Reduce</a:t>
            </a:r>
            <a:r>
              <a:rPr dirty="0" sz="2000" spc="-100" b="1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dirty="0" sz="2000" spc="-45" b="1">
                <a:solidFill>
                  <a:srgbClr val="00B0F0"/>
                </a:solidFill>
                <a:latin typeface="Tahoma"/>
                <a:cs typeface="Tahoma"/>
              </a:rPr>
              <a:t>Cost:</a:t>
            </a:r>
            <a:endParaRPr sz="2000">
              <a:latin typeface="Tahoma"/>
              <a:cs typeface="Tahoma"/>
            </a:endParaRPr>
          </a:p>
          <a:p>
            <a:pPr marL="241300" marR="5080" indent="-228600">
              <a:lnSpc>
                <a:spcPct val="71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CI/CD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Roboto"/>
                <a:cs typeface="Roboto"/>
              </a:rPr>
              <a:t>opeíates undeí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automated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Roboto"/>
                <a:cs typeface="Roboto"/>
              </a:rPr>
              <a:t>píocess,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so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Roboto"/>
                <a:cs typeface="Roboto"/>
              </a:rPr>
              <a:t>íeduce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manual</a:t>
            </a:r>
            <a:r>
              <a:rPr dirty="0" sz="20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opeíations, </a:t>
            </a:r>
            <a:r>
              <a:rPr dirty="0" sz="2000" spc="-48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saving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Roboto"/>
                <a:cs typeface="Roboto"/>
              </a:rPr>
              <a:t>time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0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Roboto"/>
                <a:cs typeface="Roboto"/>
              </a:rPr>
              <a:t>human</a:t>
            </a: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Roboto"/>
                <a:cs typeface="Roboto"/>
              </a:rPr>
              <a:t>íesouíces,</a:t>
            </a: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 contíibuting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Roboto"/>
                <a:cs typeface="Roboto"/>
              </a:rPr>
              <a:t>speeding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Roboto"/>
                <a:cs typeface="Roboto"/>
              </a:rPr>
              <a:t>up</a:t>
            </a:r>
            <a:r>
              <a:rPr dirty="0" sz="2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Roboto"/>
                <a:cs typeface="Roboto"/>
              </a:rPr>
              <a:t>woík.</a:t>
            </a:r>
            <a:endParaRPr sz="2000">
              <a:latin typeface="Roboto"/>
              <a:cs typeface="Roboto"/>
            </a:endParaRPr>
          </a:p>
          <a:p>
            <a:pPr marL="255270" indent="-243204">
              <a:lnSpc>
                <a:spcPct val="100000"/>
              </a:lnSpc>
              <a:spcBef>
                <a:spcPts val="8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 spc="85" b="1">
                <a:solidFill>
                  <a:srgbClr val="00B0F0"/>
                </a:solidFill>
                <a:latin typeface="Trebuchet MS"/>
                <a:cs typeface="Trebuchet MS"/>
              </a:rPr>
              <a:t>Increase</a:t>
            </a:r>
            <a:r>
              <a:rPr dirty="0" sz="2400" spc="-135" b="1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00B0F0"/>
                </a:solidFill>
                <a:latin typeface="Trebuchet MS"/>
                <a:cs typeface="Trebuchet MS"/>
              </a:rPr>
              <a:t>revenue:</a:t>
            </a:r>
            <a:endParaRPr sz="2400">
              <a:latin typeface="Trebuchet MS"/>
              <a:cs typeface="Trebuchet MS"/>
            </a:endParaRPr>
          </a:p>
          <a:p>
            <a:pPr marL="161925" indent="-149860">
              <a:lnSpc>
                <a:spcPct val="100000"/>
              </a:lnSpc>
              <a:spcBef>
                <a:spcPts val="330"/>
              </a:spcBef>
              <a:buChar char="•"/>
              <a:tabLst>
                <a:tab pos="162560" algn="l"/>
              </a:tabLst>
            </a:pP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Less</a:t>
            </a:r>
            <a:r>
              <a:rPr dirty="0" sz="2000" spc="-10">
                <a:solidFill>
                  <a:srgbClr val="FFFFFF"/>
                </a:solidFill>
                <a:latin typeface="Roboto"/>
                <a:cs typeface="Roboto"/>
              </a:rPr>
              <a:t> time </a:t>
            </a:r>
            <a:r>
              <a:rPr dirty="0" sz="2000" spc="-15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dirty="0" sz="2000" spc="15">
                <a:solidFill>
                  <a:srgbClr val="FFFFFF"/>
                </a:solidFill>
                <a:latin typeface="Roboto"/>
                <a:cs typeface="Roboto"/>
              </a:rPr>
              <a:t>maíket.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85825" y="609600"/>
            <a:ext cx="1603375" cy="1506220"/>
            <a:chOff x="10585825" y="609600"/>
            <a:chExt cx="1603375" cy="1506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85825" y="1971234"/>
              <a:ext cx="1602996" cy="14426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85825" y="609600"/>
              <a:ext cx="1603375" cy="1368425"/>
            </a:xfrm>
            <a:custGeom>
              <a:avLst/>
              <a:gdLst/>
              <a:ahLst/>
              <a:cxnLst/>
              <a:rect l="l" t="t" r="r" b="b"/>
              <a:pathLst>
                <a:path w="1603375" h="1368425">
                  <a:moveTo>
                    <a:pt x="1602997" y="0"/>
                  </a:moveTo>
                  <a:lnTo>
                    <a:pt x="0" y="0"/>
                  </a:lnTo>
                  <a:lnTo>
                    <a:pt x="0" y="1368197"/>
                  </a:lnTo>
                  <a:lnTo>
                    <a:pt x="1602997" y="1368197"/>
                  </a:lnTo>
                  <a:lnTo>
                    <a:pt x="1602997" y="0"/>
                  </a:lnTo>
                  <a:close/>
                </a:path>
              </a:pathLst>
            </a:custGeom>
            <a:solidFill>
              <a:srgbClr val="F0941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207064" y="3161473"/>
            <a:ext cx="3734435" cy="533400"/>
            <a:chOff x="4207064" y="3161473"/>
            <a:chExt cx="3734435" cy="533400"/>
          </a:xfrm>
        </p:grpSpPr>
        <p:sp>
          <p:nvSpPr>
            <p:cNvPr id="6" name="object 6"/>
            <p:cNvSpPr/>
            <p:nvPr/>
          </p:nvSpPr>
          <p:spPr>
            <a:xfrm>
              <a:off x="4219764" y="3174173"/>
              <a:ext cx="3709035" cy="508000"/>
            </a:xfrm>
            <a:custGeom>
              <a:avLst/>
              <a:gdLst/>
              <a:ahLst/>
              <a:cxnLst/>
              <a:rect l="l" t="t" r="r" b="b"/>
              <a:pathLst>
                <a:path w="3709034" h="508000">
                  <a:moveTo>
                    <a:pt x="1116124" y="2010"/>
                  </a:moveTo>
                  <a:lnTo>
                    <a:pt x="1077949" y="2010"/>
                  </a:lnTo>
                  <a:lnTo>
                    <a:pt x="882389" y="499281"/>
                  </a:lnTo>
                  <a:lnTo>
                    <a:pt x="979164" y="499281"/>
                  </a:lnTo>
                  <a:lnTo>
                    <a:pt x="1013321" y="399827"/>
                  </a:lnTo>
                  <a:lnTo>
                    <a:pt x="1273912" y="399827"/>
                  </a:lnTo>
                  <a:lnTo>
                    <a:pt x="1247481" y="333189"/>
                  </a:lnTo>
                  <a:lnTo>
                    <a:pt x="1038100" y="333189"/>
                  </a:lnTo>
                  <a:lnTo>
                    <a:pt x="1097037" y="152027"/>
                  </a:lnTo>
                  <a:lnTo>
                    <a:pt x="1175626" y="152027"/>
                  </a:lnTo>
                  <a:lnTo>
                    <a:pt x="1116124" y="2010"/>
                  </a:lnTo>
                  <a:close/>
                </a:path>
                <a:path w="3709034" h="508000">
                  <a:moveTo>
                    <a:pt x="1273912" y="399827"/>
                  </a:moveTo>
                  <a:lnTo>
                    <a:pt x="1181422" y="399827"/>
                  </a:lnTo>
                  <a:lnTo>
                    <a:pt x="1217253" y="499281"/>
                  </a:lnTo>
                  <a:lnTo>
                    <a:pt x="1313359" y="499281"/>
                  </a:lnTo>
                  <a:lnTo>
                    <a:pt x="1273912" y="399827"/>
                  </a:lnTo>
                  <a:close/>
                </a:path>
                <a:path w="3709034" h="508000">
                  <a:moveTo>
                    <a:pt x="1175626" y="152027"/>
                  </a:moveTo>
                  <a:lnTo>
                    <a:pt x="1097037" y="152027"/>
                  </a:lnTo>
                  <a:lnTo>
                    <a:pt x="1155973" y="333189"/>
                  </a:lnTo>
                  <a:lnTo>
                    <a:pt x="1247481" y="333189"/>
                  </a:lnTo>
                  <a:lnTo>
                    <a:pt x="1175626" y="152027"/>
                  </a:lnTo>
                  <a:close/>
                </a:path>
                <a:path w="3709034" h="508000">
                  <a:moveTo>
                    <a:pt x="3049184" y="0"/>
                  </a:moveTo>
                  <a:lnTo>
                    <a:pt x="3003549" y="4531"/>
                  </a:lnTo>
                  <a:lnTo>
                    <a:pt x="2962748" y="18124"/>
                  </a:lnTo>
                  <a:lnTo>
                    <a:pt x="2926782" y="40780"/>
                  </a:lnTo>
                  <a:lnTo>
                    <a:pt x="2895650" y="72497"/>
                  </a:lnTo>
                  <a:lnTo>
                    <a:pt x="2870525" y="110766"/>
                  </a:lnTo>
                  <a:lnTo>
                    <a:pt x="2852578" y="153074"/>
                  </a:lnTo>
                  <a:lnTo>
                    <a:pt x="2841810" y="199422"/>
                  </a:lnTo>
                  <a:lnTo>
                    <a:pt x="2838221" y="249808"/>
                  </a:lnTo>
                  <a:lnTo>
                    <a:pt x="2841517" y="306567"/>
                  </a:lnTo>
                  <a:lnTo>
                    <a:pt x="2851406" y="356964"/>
                  </a:lnTo>
                  <a:lnTo>
                    <a:pt x="2867888" y="400999"/>
                  </a:lnTo>
                  <a:lnTo>
                    <a:pt x="2890961" y="438671"/>
                  </a:lnTo>
                  <a:lnTo>
                    <a:pt x="2920210" y="468851"/>
                  </a:lnTo>
                  <a:lnTo>
                    <a:pt x="2955214" y="490408"/>
                  </a:lnTo>
                  <a:lnTo>
                    <a:pt x="2995973" y="503342"/>
                  </a:lnTo>
                  <a:lnTo>
                    <a:pt x="3042488" y="507653"/>
                  </a:lnTo>
                  <a:lnTo>
                    <a:pt x="3093167" y="503300"/>
                  </a:lnTo>
                  <a:lnTo>
                    <a:pt x="3137715" y="490240"/>
                  </a:lnTo>
                  <a:lnTo>
                    <a:pt x="3176130" y="468474"/>
                  </a:lnTo>
                  <a:lnTo>
                    <a:pt x="3208412" y="438001"/>
                  </a:lnTo>
                  <a:lnTo>
                    <a:pt x="3213609" y="430300"/>
                  </a:lnTo>
                  <a:lnTo>
                    <a:pt x="3042488" y="430300"/>
                  </a:lnTo>
                  <a:lnTo>
                    <a:pt x="3016347" y="427349"/>
                  </a:lnTo>
                  <a:lnTo>
                    <a:pt x="2973987" y="403740"/>
                  </a:lnTo>
                  <a:lnTo>
                    <a:pt x="2945021" y="357048"/>
                  </a:lnTo>
                  <a:lnTo>
                    <a:pt x="2930455" y="290410"/>
                  </a:lnTo>
                  <a:lnTo>
                    <a:pt x="2928635" y="249808"/>
                  </a:lnTo>
                  <a:lnTo>
                    <a:pt x="2930580" y="212314"/>
                  </a:lnTo>
                  <a:lnTo>
                    <a:pt x="2946151" y="149443"/>
                  </a:lnTo>
                  <a:lnTo>
                    <a:pt x="2977042" y="103630"/>
                  </a:lnTo>
                  <a:lnTo>
                    <a:pt x="3021746" y="80273"/>
                  </a:lnTo>
                  <a:lnTo>
                    <a:pt x="3049184" y="77354"/>
                  </a:lnTo>
                  <a:lnTo>
                    <a:pt x="3218862" y="77354"/>
                  </a:lnTo>
                  <a:lnTo>
                    <a:pt x="3210924" y="65633"/>
                  </a:lnTo>
                  <a:lnTo>
                    <a:pt x="3179844" y="36919"/>
                  </a:lnTo>
                  <a:lnTo>
                    <a:pt x="3142528" y="16408"/>
                  </a:lnTo>
                  <a:lnTo>
                    <a:pt x="3098974" y="4102"/>
                  </a:lnTo>
                  <a:lnTo>
                    <a:pt x="3049184" y="0"/>
                  </a:lnTo>
                  <a:close/>
                </a:path>
                <a:path w="3709034" h="508000">
                  <a:moveTo>
                    <a:pt x="3218862" y="77354"/>
                  </a:moveTo>
                  <a:lnTo>
                    <a:pt x="3049184" y="77354"/>
                  </a:lnTo>
                  <a:lnTo>
                    <a:pt x="3094994" y="84252"/>
                  </a:lnTo>
                  <a:lnTo>
                    <a:pt x="3130624" y="104946"/>
                  </a:lnTo>
                  <a:lnTo>
                    <a:pt x="3156073" y="139437"/>
                  </a:lnTo>
                  <a:lnTo>
                    <a:pt x="3171343" y="187725"/>
                  </a:lnTo>
                  <a:lnTo>
                    <a:pt x="3176433" y="249808"/>
                  </a:lnTo>
                  <a:lnTo>
                    <a:pt x="3174288" y="291227"/>
                  </a:lnTo>
                  <a:lnTo>
                    <a:pt x="3157126" y="358366"/>
                  </a:lnTo>
                  <a:lnTo>
                    <a:pt x="3123012" y="404306"/>
                  </a:lnTo>
                  <a:lnTo>
                    <a:pt x="3073201" y="427411"/>
                  </a:lnTo>
                  <a:lnTo>
                    <a:pt x="3042488" y="430300"/>
                  </a:lnTo>
                  <a:lnTo>
                    <a:pt x="3213609" y="430300"/>
                  </a:lnTo>
                  <a:lnTo>
                    <a:pt x="3233977" y="400120"/>
                  </a:lnTo>
                  <a:lnTo>
                    <a:pt x="3252237" y="356127"/>
                  </a:lnTo>
                  <a:lnTo>
                    <a:pt x="3263194" y="306023"/>
                  </a:lnTo>
                  <a:lnTo>
                    <a:pt x="3266846" y="249808"/>
                  </a:lnTo>
                  <a:lnTo>
                    <a:pt x="3263351" y="193844"/>
                  </a:lnTo>
                  <a:lnTo>
                    <a:pt x="3252865" y="144493"/>
                  </a:lnTo>
                  <a:lnTo>
                    <a:pt x="3235390" y="101756"/>
                  </a:lnTo>
                  <a:lnTo>
                    <a:pt x="3218862" y="77354"/>
                  </a:lnTo>
                  <a:close/>
                </a:path>
                <a:path w="3709034" h="508000">
                  <a:moveTo>
                    <a:pt x="3431326" y="8707"/>
                  </a:moveTo>
                  <a:lnTo>
                    <a:pt x="3344261" y="8707"/>
                  </a:lnTo>
                  <a:lnTo>
                    <a:pt x="3344288" y="346248"/>
                  </a:lnTo>
                  <a:lnTo>
                    <a:pt x="3355856" y="414896"/>
                  </a:lnTo>
                  <a:lnTo>
                    <a:pt x="3390640" y="465795"/>
                  </a:lnTo>
                  <a:lnTo>
                    <a:pt x="3446771" y="497188"/>
                  </a:lnTo>
                  <a:lnTo>
                    <a:pt x="3522409" y="507653"/>
                  </a:lnTo>
                  <a:lnTo>
                    <a:pt x="3562645" y="504974"/>
                  </a:lnTo>
                  <a:lnTo>
                    <a:pt x="3630371" y="483543"/>
                  </a:lnTo>
                  <a:lnTo>
                    <a:pt x="3680056" y="441308"/>
                  </a:lnTo>
                  <a:lnTo>
                    <a:pt x="3686383" y="430300"/>
                  </a:lnTo>
                  <a:lnTo>
                    <a:pt x="3521739" y="430300"/>
                  </a:lnTo>
                  <a:lnTo>
                    <a:pt x="3501773" y="428751"/>
                  </a:lnTo>
                  <a:lnTo>
                    <a:pt x="3455436" y="405519"/>
                  </a:lnTo>
                  <a:lnTo>
                    <a:pt x="3432833" y="360062"/>
                  </a:lnTo>
                  <a:lnTo>
                    <a:pt x="3431326" y="341226"/>
                  </a:lnTo>
                  <a:lnTo>
                    <a:pt x="3431326" y="8707"/>
                  </a:lnTo>
                  <a:close/>
                </a:path>
                <a:path w="3709034" h="508000">
                  <a:moveTo>
                    <a:pt x="3708593" y="8707"/>
                  </a:moveTo>
                  <a:lnTo>
                    <a:pt x="3621528" y="8707"/>
                  </a:lnTo>
                  <a:lnTo>
                    <a:pt x="3621528" y="339552"/>
                  </a:lnTo>
                  <a:lnTo>
                    <a:pt x="3619885" y="359528"/>
                  </a:lnTo>
                  <a:lnTo>
                    <a:pt x="3595241" y="406022"/>
                  </a:lnTo>
                  <a:lnTo>
                    <a:pt x="3544039" y="428782"/>
                  </a:lnTo>
                  <a:lnTo>
                    <a:pt x="3521739" y="430300"/>
                  </a:lnTo>
                  <a:lnTo>
                    <a:pt x="3686383" y="430300"/>
                  </a:lnTo>
                  <a:lnTo>
                    <a:pt x="3695910" y="413724"/>
                  </a:lnTo>
                  <a:lnTo>
                    <a:pt x="3705422" y="382037"/>
                  </a:lnTo>
                  <a:lnTo>
                    <a:pt x="3708593" y="346248"/>
                  </a:lnTo>
                  <a:lnTo>
                    <a:pt x="3708593" y="8707"/>
                  </a:lnTo>
                  <a:close/>
                </a:path>
                <a:path w="3709034" h="508000">
                  <a:moveTo>
                    <a:pt x="2484841" y="8707"/>
                  </a:moveTo>
                  <a:lnTo>
                    <a:pt x="2392419" y="8707"/>
                  </a:lnTo>
                  <a:lnTo>
                    <a:pt x="2557842" y="298028"/>
                  </a:lnTo>
                  <a:lnTo>
                    <a:pt x="2557842" y="499281"/>
                  </a:lnTo>
                  <a:lnTo>
                    <a:pt x="2644907" y="499281"/>
                  </a:lnTo>
                  <a:lnTo>
                    <a:pt x="2644907" y="298028"/>
                  </a:lnTo>
                  <a:lnTo>
                    <a:pt x="2690480" y="217996"/>
                  </a:lnTo>
                  <a:lnTo>
                    <a:pt x="2601040" y="217996"/>
                  </a:lnTo>
                  <a:lnTo>
                    <a:pt x="2484841" y="8707"/>
                  </a:lnTo>
                  <a:close/>
                </a:path>
                <a:path w="3709034" h="508000">
                  <a:moveTo>
                    <a:pt x="2809659" y="8707"/>
                  </a:moveTo>
                  <a:lnTo>
                    <a:pt x="2717571" y="8707"/>
                  </a:lnTo>
                  <a:lnTo>
                    <a:pt x="2601040" y="217996"/>
                  </a:lnTo>
                  <a:lnTo>
                    <a:pt x="2690480" y="217996"/>
                  </a:lnTo>
                  <a:lnTo>
                    <a:pt x="2809659" y="8707"/>
                  </a:lnTo>
                  <a:close/>
                </a:path>
                <a:path w="3709034" h="508000">
                  <a:moveTo>
                    <a:pt x="1910184" y="8707"/>
                  </a:moveTo>
                  <a:lnTo>
                    <a:pt x="1823119" y="8707"/>
                  </a:lnTo>
                  <a:lnTo>
                    <a:pt x="1823119" y="499281"/>
                  </a:lnTo>
                  <a:lnTo>
                    <a:pt x="1910184" y="499281"/>
                  </a:lnTo>
                  <a:lnTo>
                    <a:pt x="1910184" y="365001"/>
                  </a:lnTo>
                  <a:lnTo>
                    <a:pt x="1964766" y="290327"/>
                  </a:lnTo>
                  <a:lnTo>
                    <a:pt x="2066990" y="290327"/>
                  </a:lnTo>
                  <a:lnTo>
                    <a:pt x="2035906" y="243446"/>
                  </a:lnTo>
                  <a:lnTo>
                    <a:pt x="1910184" y="243446"/>
                  </a:lnTo>
                  <a:lnTo>
                    <a:pt x="1910184" y="8707"/>
                  </a:lnTo>
                  <a:close/>
                </a:path>
                <a:path w="3709034" h="508000">
                  <a:moveTo>
                    <a:pt x="2066990" y="290327"/>
                  </a:moveTo>
                  <a:lnTo>
                    <a:pt x="1964766" y="290327"/>
                  </a:lnTo>
                  <a:lnTo>
                    <a:pt x="2101391" y="499281"/>
                  </a:lnTo>
                  <a:lnTo>
                    <a:pt x="2205534" y="499281"/>
                  </a:lnTo>
                  <a:lnTo>
                    <a:pt x="2066990" y="290327"/>
                  </a:lnTo>
                  <a:close/>
                </a:path>
                <a:path w="3709034" h="508000">
                  <a:moveTo>
                    <a:pt x="2176064" y="8707"/>
                  </a:moveTo>
                  <a:lnTo>
                    <a:pt x="2076946" y="8707"/>
                  </a:lnTo>
                  <a:lnTo>
                    <a:pt x="1910184" y="243446"/>
                  </a:lnTo>
                  <a:lnTo>
                    <a:pt x="2035906" y="243446"/>
                  </a:lnTo>
                  <a:lnTo>
                    <a:pt x="2022363" y="223019"/>
                  </a:lnTo>
                  <a:lnTo>
                    <a:pt x="2176064" y="8707"/>
                  </a:lnTo>
                  <a:close/>
                </a:path>
                <a:path w="3709034" h="508000">
                  <a:moveTo>
                    <a:pt x="1554047" y="195560"/>
                  </a:moveTo>
                  <a:lnTo>
                    <a:pt x="1449635" y="195560"/>
                  </a:lnTo>
                  <a:lnTo>
                    <a:pt x="1687723" y="505979"/>
                  </a:lnTo>
                  <a:lnTo>
                    <a:pt x="1723218" y="505979"/>
                  </a:lnTo>
                  <a:lnTo>
                    <a:pt x="1723218" y="304726"/>
                  </a:lnTo>
                  <a:lnTo>
                    <a:pt x="1639502" y="304726"/>
                  </a:lnTo>
                  <a:lnTo>
                    <a:pt x="1554047" y="195560"/>
                  </a:lnTo>
                  <a:close/>
                </a:path>
                <a:path w="3709034" h="508000">
                  <a:moveTo>
                    <a:pt x="1407777" y="8707"/>
                  </a:moveTo>
                  <a:lnTo>
                    <a:pt x="1365919" y="8707"/>
                  </a:lnTo>
                  <a:lnTo>
                    <a:pt x="1365919" y="499616"/>
                  </a:lnTo>
                  <a:lnTo>
                    <a:pt x="1449635" y="499616"/>
                  </a:lnTo>
                  <a:lnTo>
                    <a:pt x="1449635" y="195560"/>
                  </a:lnTo>
                  <a:lnTo>
                    <a:pt x="1554047" y="195560"/>
                  </a:lnTo>
                  <a:lnTo>
                    <a:pt x="1407777" y="8707"/>
                  </a:lnTo>
                  <a:close/>
                </a:path>
                <a:path w="3709034" h="508000">
                  <a:moveTo>
                    <a:pt x="1723218" y="8707"/>
                  </a:moveTo>
                  <a:lnTo>
                    <a:pt x="1639502" y="8707"/>
                  </a:lnTo>
                  <a:lnTo>
                    <a:pt x="1639502" y="304726"/>
                  </a:lnTo>
                  <a:lnTo>
                    <a:pt x="1723218" y="304726"/>
                  </a:lnTo>
                  <a:lnTo>
                    <a:pt x="1723218" y="8707"/>
                  </a:lnTo>
                  <a:close/>
                </a:path>
                <a:path w="3709034" h="508000">
                  <a:moveTo>
                    <a:pt x="549696" y="8707"/>
                  </a:moveTo>
                  <a:lnTo>
                    <a:pt x="462631" y="8707"/>
                  </a:lnTo>
                  <a:lnTo>
                    <a:pt x="462631" y="499281"/>
                  </a:lnTo>
                  <a:lnTo>
                    <a:pt x="549696" y="499281"/>
                  </a:lnTo>
                  <a:lnTo>
                    <a:pt x="549696" y="278272"/>
                  </a:lnTo>
                  <a:lnTo>
                    <a:pt x="830981" y="278272"/>
                  </a:lnTo>
                  <a:lnTo>
                    <a:pt x="830981" y="200919"/>
                  </a:lnTo>
                  <a:lnTo>
                    <a:pt x="549696" y="200919"/>
                  </a:lnTo>
                  <a:lnTo>
                    <a:pt x="549696" y="8707"/>
                  </a:lnTo>
                  <a:close/>
                </a:path>
                <a:path w="3709034" h="508000">
                  <a:moveTo>
                    <a:pt x="830981" y="278272"/>
                  </a:moveTo>
                  <a:lnTo>
                    <a:pt x="744922" y="278272"/>
                  </a:lnTo>
                  <a:lnTo>
                    <a:pt x="744922" y="499281"/>
                  </a:lnTo>
                  <a:lnTo>
                    <a:pt x="830981" y="499281"/>
                  </a:lnTo>
                  <a:lnTo>
                    <a:pt x="830981" y="278272"/>
                  </a:lnTo>
                  <a:close/>
                </a:path>
                <a:path w="3709034" h="508000">
                  <a:moveTo>
                    <a:pt x="830981" y="8707"/>
                  </a:moveTo>
                  <a:lnTo>
                    <a:pt x="744922" y="8707"/>
                  </a:lnTo>
                  <a:lnTo>
                    <a:pt x="744922" y="200919"/>
                  </a:lnTo>
                  <a:lnTo>
                    <a:pt x="830981" y="200919"/>
                  </a:lnTo>
                  <a:lnTo>
                    <a:pt x="830981" y="8707"/>
                  </a:lnTo>
                  <a:close/>
                </a:path>
                <a:path w="3709034" h="508000">
                  <a:moveTo>
                    <a:pt x="243111" y="86060"/>
                  </a:moveTo>
                  <a:lnTo>
                    <a:pt x="156046" y="86060"/>
                  </a:lnTo>
                  <a:lnTo>
                    <a:pt x="156046" y="499281"/>
                  </a:lnTo>
                  <a:lnTo>
                    <a:pt x="243111" y="499281"/>
                  </a:lnTo>
                  <a:lnTo>
                    <a:pt x="243111" y="86060"/>
                  </a:lnTo>
                  <a:close/>
                </a:path>
                <a:path w="3709034" h="508000">
                  <a:moveTo>
                    <a:pt x="406189" y="8707"/>
                  </a:moveTo>
                  <a:lnTo>
                    <a:pt x="0" y="8707"/>
                  </a:lnTo>
                  <a:lnTo>
                    <a:pt x="0" y="86060"/>
                  </a:lnTo>
                  <a:lnTo>
                    <a:pt x="406189" y="86060"/>
                  </a:lnTo>
                  <a:lnTo>
                    <a:pt x="406189" y="8707"/>
                  </a:lnTo>
                  <a:close/>
                </a:path>
              </a:pathLst>
            </a:custGeom>
            <a:solidFill>
              <a:srgbClr val="E6E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19764" y="3174173"/>
              <a:ext cx="3709035" cy="508000"/>
            </a:xfrm>
            <a:custGeom>
              <a:avLst/>
              <a:gdLst/>
              <a:ahLst/>
              <a:cxnLst/>
              <a:rect l="l" t="t" r="r" b="b"/>
              <a:pathLst>
                <a:path w="3709034" h="508000">
                  <a:moveTo>
                    <a:pt x="1097036" y="152028"/>
                  </a:moveTo>
                  <a:lnTo>
                    <a:pt x="1038101" y="333188"/>
                  </a:lnTo>
                  <a:lnTo>
                    <a:pt x="1155972" y="333188"/>
                  </a:lnTo>
                  <a:lnTo>
                    <a:pt x="1097036" y="152028"/>
                  </a:lnTo>
                  <a:close/>
                </a:path>
                <a:path w="3709034" h="508000">
                  <a:moveTo>
                    <a:pt x="3049185" y="77353"/>
                  </a:moveTo>
                  <a:lnTo>
                    <a:pt x="2997700" y="89031"/>
                  </a:lnTo>
                  <a:lnTo>
                    <a:pt x="2959777" y="124066"/>
                  </a:lnTo>
                  <a:lnTo>
                    <a:pt x="2936420" y="178858"/>
                  </a:lnTo>
                  <a:lnTo>
                    <a:pt x="2928634" y="249808"/>
                  </a:lnTo>
                  <a:lnTo>
                    <a:pt x="2930455" y="290410"/>
                  </a:lnTo>
                  <a:lnTo>
                    <a:pt x="2945022" y="357048"/>
                  </a:lnTo>
                  <a:lnTo>
                    <a:pt x="2973987" y="403740"/>
                  </a:lnTo>
                  <a:lnTo>
                    <a:pt x="3016348" y="427348"/>
                  </a:lnTo>
                  <a:lnTo>
                    <a:pt x="3042488" y="430299"/>
                  </a:lnTo>
                  <a:lnTo>
                    <a:pt x="3073201" y="427411"/>
                  </a:lnTo>
                  <a:lnTo>
                    <a:pt x="3123012" y="404305"/>
                  </a:lnTo>
                  <a:lnTo>
                    <a:pt x="3157126" y="358366"/>
                  </a:lnTo>
                  <a:lnTo>
                    <a:pt x="3174287" y="291226"/>
                  </a:lnTo>
                  <a:lnTo>
                    <a:pt x="3176433" y="249808"/>
                  </a:lnTo>
                  <a:lnTo>
                    <a:pt x="3171343" y="187724"/>
                  </a:lnTo>
                  <a:lnTo>
                    <a:pt x="3156073" y="139437"/>
                  </a:lnTo>
                  <a:lnTo>
                    <a:pt x="3130624" y="104946"/>
                  </a:lnTo>
                  <a:lnTo>
                    <a:pt x="3094994" y="84251"/>
                  </a:lnTo>
                  <a:lnTo>
                    <a:pt x="3049185" y="77353"/>
                  </a:lnTo>
                  <a:close/>
                </a:path>
                <a:path w="3709034" h="508000">
                  <a:moveTo>
                    <a:pt x="3344262" y="8706"/>
                  </a:moveTo>
                  <a:lnTo>
                    <a:pt x="3431326" y="8706"/>
                  </a:lnTo>
                  <a:lnTo>
                    <a:pt x="3431326" y="341225"/>
                  </a:lnTo>
                  <a:lnTo>
                    <a:pt x="3432833" y="360061"/>
                  </a:lnTo>
                  <a:lnTo>
                    <a:pt x="3455437" y="405519"/>
                  </a:lnTo>
                  <a:lnTo>
                    <a:pt x="3501773" y="428750"/>
                  </a:lnTo>
                  <a:lnTo>
                    <a:pt x="3521739" y="430299"/>
                  </a:lnTo>
                  <a:lnTo>
                    <a:pt x="3544039" y="428782"/>
                  </a:lnTo>
                  <a:lnTo>
                    <a:pt x="3580790" y="416643"/>
                  </a:lnTo>
                  <a:lnTo>
                    <a:pt x="3614957" y="377265"/>
                  </a:lnTo>
                  <a:lnTo>
                    <a:pt x="3621528" y="339551"/>
                  </a:lnTo>
                  <a:lnTo>
                    <a:pt x="3621528" y="8706"/>
                  </a:lnTo>
                  <a:lnTo>
                    <a:pt x="3708593" y="8706"/>
                  </a:lnTo>
                  <a:lnTo>
                    <a:pt x="3708593" y="346248"/>
                  </a:lnTo>
                  <a:lnTo>
                    <a:pt x="3705422" y="382037"/>
                  </a:lnTo>
                  <a:lnTo>
                    <a:pt x="3680056" y="441307"/>
                  </a:lnTo>
                  <a:lnTo>
                    <a:pt x="3630371" y="483542"/>
                  </a:lnTo>
                  <a:lnTo>
                    <a:pt x="3562645" y="504973"/>
                  </a:lnTo>
                  <a:lnTo>
                    <a:pt x="3522409" y="507652"/>
                  </a:lnTo>
                  <a:lnTo>
                    <a:pt x="3482152" y="505036"/>
                  </a:lnTo>
                  <a:lnTo>
                    <a:pt x="3416268" y="484107"/>
                  </a:lnTo>
                  <a:lnTo>
                    <a:pt x="3370350" y="442605"/>
                  </a:lnTo>
                  <a:lnTo>
                    <a:pt x="3347160" y="382665"/>
                  </a:lnTo>
                  <a:lnTo>
                    <a:pt x="3344262" y="345913"/>
                  </a:lnTo>
                  <a:lnTo>
                    <a:pt x="3344262" y="8706"/>
                  </a:lnTo>
                  <a:close/>
                </a:path>
                <a:path w="3709034" h="508000">
                  <a:moveTo>
                    <a:pt x="2392419" y="8706"/>
                  </a:moveTo>
                  <a:lnTo>
                    <a:pt x="2484842" y="8706"/>
                  </a:lnTo>
                  <a:lnTo>
                    <a:pt x="2601039" y="217996"/>
                  </a:lnTo>
                  <a:lnTo>
                    <a:pt x="2717572" y="8706"/>
                  </a:lnTo>
                  <a:lnTo>
                    <a:pt x="2809659" y="8706"/>
                  </a:lnTo>
                  <a:lnTo>
                    <a:pt x="2644906" y="298028"/>
                  </a:lnTo>
                  <a:lnTo>
                    <a:pt x="2644906" y="499281"/>
                  </a:lnTo>
                  <a:lnTo>
                    <a:pt x="2557841" y="499281"/>
                  </a:lnTo>
                  <a:lnTo>
                    <a:pt x="2557841" y="298028"/>
                  </a:lnTo>
                  <a:lnTo>
                    <a:pt x="2392419" y="8706"/>
                  </a:lnTo>
                  <a:close/>
                </a:path>
                <a:path w="3709034" h="508000">
                  <a:moveTo>
                    <a:pt x="1823119" y="8706"/>
                  </a:moveTo>
                  <a:lnTo>
                    <a:pt x="1910183" y="8706"/>
                  </a:lnTo>
                  <a:lnTo>
                    <a:pt x="1910183" y="243445"/>
                  </a:lnTo>
                  <a:lnTo>
                    <a:pt x="2076945" y="8706"/>
                  </a:lnTo>
                  <a:lnTo>
                    <a:pt x="2176065" y="8706"/>
                  </a:lnTo>
                  <a:lnTo>
                    <a:pt x="2022363" y="223018"/>
                  </a:lnTo>
                  <a:lnTo>
                    <a:pt x="2205533" y="499281"/>
                  </a:lnTo>
                  <a:lnTo>
                    <a:pt x="2101390" y="499281"/>
                  </a:lnTo>
                  <a:lnTo>
                    <a:pt x="1964766" y="290326"/>
                  </a:lnTo>
                  <a:lnTo>
                    <a:pt x="1910183" y="365001"/>
                  </a:lnTo>
                  <a:lnTo>
                    <a:pt x="1910183" y="499281"/>
                  </a:lnTo>
                  <a:lnTo>
                    <a:pt x="1823119" y="499281"/>
                  </a:lnTo>
                  <a:lnTo>
                    <a:pt x="1823119" y="8706"/>
                  </a:lnTo>
                  <a:close/>
                </a:path>
                <a:path w="3709034" h="508000">
                  <a:moveTo>
                    <a:pt x="1365919" y="8706"/>
                  </a:moveTo>
                  <a:lnTo>
                    <a:pt x="1407777" y="8706"/>
                  </a:lnTo>
                  <a:lnTo>
                    <a:pt x="1639503" y="304725"/>
                  </a:lnTo>
                  <a:lnTo>
                    <a:pt x="1639503" y="8706"/>
                  </a:lnTo>
                  <a:lnTo>
                    <a:pt x="1723219" y="8706"/>
                  </a:lnTo>
                  <a:lnTo>
                    <a:pt x="1723219" y="505978"/>
                  </a:lnTo>
                  <a:lnTo>
                    <a:pt x="1687722" y="505978"/>
                  </a:lnTo>
                  <a:lnTo>
                    <a:pt x="1449635" y="195560"/>
                  </a:lnTo>
                  <a:lnTo>
                    <a:pt x="1449635" y="499616"/>
                  </a:lnTo>
                  <a:lnTo>
                    <a:pt x="1365919" y="499616"/>
                  </a:lnTo>
                  <a:lnTo>
                    <a:pt x="1365919" y="8706"/>
                  </a:lnTo>
                  <a:close/>
                </a:path>
                <a:path w="3709034" h="508000">
                  <a:moveTo>
                    <a:pt x="462632" y="8706"/>
                  </a:moveTo>
                  <a:lnTo>
                    <a:pt x="549696" y="8706"/>
                  </a:lnTo>
                  <a:lnTo>
                    <a:pt x="549696" y="200918"/>
                  </a:lnTo>
                  <a:lnTo>
                    <a:pt x="744921" y="200918"/>
                  </a:lnTo>
                  <a:lnTo>
                    <a:pt x="744921" y="8706"/>
                  </a:lnTo>
                  <a:lnTo>
                    <a:pt x="830981" y="8706"/>
                  </a:lnTo>
                  <a:lnTo>
                    <a:pt x="830981" y="499281"/>
                  </a:lnTo>
                  <a:lnTo>
                    <a:pt x="744921" y="499281"/>
                  </a:lnTo>
                  <a:lnTo>
                    <a:pt x="744921" y="278271"/>
                  </a:lnTo>
                  <a:lnTo>
                    <a:pt x="549696" y="278271"/>
                  </a:lnTo>
                  <a:lnTo>
                    <a:pt x="549696" y="499281"/>
                  </a:lnTo>
                  <a:lnTo>
                    <a:pt x="462632" y="499281"/>
                  </a:lnTo>
                  <a:lnTo>
                    <a:pt x="462632" y="8706"/>
                  </a:lnTo>
                  <a:close/>
                </a:path>
                <a:path w="3709034" h="508000">
                  <a:moveTo>
                    <a:pt x="0" y="8706"/>
                  </a:moveTo>
                  <a:lnTo>
                    <a:pt x="406189" y="8706"/>
                  </a:lnTo>
                  <a:lnTo>
                    <a:pt x="406189" y="86059"/>
                  </a:lnTo>
                  <a:lnTo>
                    <a:pt x="243110" y="86059"/>
                  </a:lnTo>
                  <a:lnTo>
                    <a:pt x="243110" y="499281"/>
                  </a:lnTo>
                  <a:lnTo>
                    <a:pt x="156046" y="499281"/>
                  </a:lnTo>
                  <a:lnTo>
                    <a:pt x="156046" y="86059"/>
                  </a:lnTo>
                  <a:lnTo>
                    <a:pt x="0" y="86059"/>
                  </a:lnTo>
                  <a:lnTo>
                    <a:pt x="0" y="8706"/>
                  </a:lnTo>
                  <a:close/>
                </a:path>
                <a:path w="3709034" h="508000">
                  <a:moveTo>
                    <a:pt x="1077949" y="2009"/>
                  </a:moveTo>
                  <a:lnTo>
                    <a:pt x="1116124" y="2009"/>
                  </a:lnTo>
                  <a:lnTo>
                    <a:pt x="1313358" y="499281"/>
                  </a:lnTo>
                  <a:lnTo>
                    <a:pt x="1217252" y="499281"/>
                  </a:lnTo>
                  <a:lnTo>
                    <a:pt x="1181422" y="399826"/>
                  </a:lnTo>
                  <a:lnTo>
                    <a:pt x="1013321" y="399826"/>
                  </a:lnTo>
                  <a:lnTo>
                    <a:pt x="979165" y="499281"/>
                  </a:lnTo>
                  <a:lnTo>
                    <a:pt x="882389" y="499281"/>
                  </a:lnTo>
                  <a:lnTo>
                    <a:pt x="1077949" y="2009"/>
                  </a:lnTo>
                  <a:close/>
                </a:path>
                <a:path w="3709034" h="508000">
                  <a:moveTo>
                    <a:pt x="3049185" y="0"/>
                  </a:moveTo>
                  <a:lnTo>
                    <a:pt x="3098975" y="4102"/>
                  </a:lnTo>
                  <a:lnTo>
                    <a:pt x="3142528" y="16408"/>
                  </a:lnTo>
                  <a:lnTo>
                    <a:pt x="3179844" y="36918"/>
                  </a:lnTo>
                  <a:lnTo>
                    <a:pt x="3210923" y="65633"/>
                  </a:lnTo>
                  <a:lnTo>
                    <a:pt x="3235390" y="101756"/>
                  </a:lnTo>
                  <a:lnTo>
                    <a:pt x="3252866" y="144493"/>
                  </a:lnTo>
                  <a:lnTo>
                    <a:pt x="3263351" y="193844"/>
                  </a:lnTo>
                  <a:lnTo>
                    <a:pt x="3266847" y="249808"/>
                  </a:lnTo>
                  <a:lnTo>
                    <a:pt x="3263194" y="306023"/>
                  </a:lnTo>
                  <a:lnTo>
                    <a:pt x="3252238" y="356127"/>
                  </a:lnTo>
                  <a:lnTo>
                    <a:pt x="3233977" y="400119"/>
                  </a:lnTo>
                  <a:lnTo>
                    <a:pt x="3208413" y="438001"/>
                  </a:lnTo>
                  <a:lnTo>
                    <a:pt x="3176130" y="468473"/>
                  </a:lnTo>
                  <a:lnTo>
                    <a:pt x="3137714" y="490239"/>
                  </a:lnTo>
                  <a:lnTo>
                    <a:pt x="3093167" y="503299"/>
                  </a:lnTo>
                  <a:lnTo>
                    <a:pt x="3042488" y="507652"/>
                  </a:lnTo>
                  <a:lnTo>
                    <a:pt x="2995973" y="503341"/>
                  </a:lnTo>
                  <a:lnTo>
                    <a:pt x="2955214" y="490407"/>
                  </a:lnTo>
                  <a:lnTo>
                    <a:pt x="2920210" y="468850"/>
                  </a:lnTo>
                  <a:lnTo>
                    <a:pt x="2890962" y="438670"/>
                  </a:lnTo>
                  <a:lnTo>
                    <a:pt x="2867888" y="400998"/>
                  </a:lnTo>
                  <a:lnTo>
                    <a:pt x="2851406" y="356964"/>
                  </a:lnTo>
                  <a:lnTo>
                    <a:pt x="2841517" y="306567"/>
                  </a:lnTo>
                  <a:lnTo>
                    <a:pt x="2838222" y="249808"/>
                  </a:lnTo>
                  <a:lnTo>
                    <a:pt x="2841810" y="199421"/>
                  </a:lnTo>
                  <a:lnTo>
                    <a:pt x="2852578" y="153074"/>
                  </a:lnTo>
                  <a:lnTo>
                    <a:pt x="2870525" y="110766"/>
                  </a:lnTo>
                  <a:lnTo>
                    <a:pt x="2895650" y="72497"/>
                  </a:lnTo>
                  <a:lnTo>
                    <a:pt x="2926782" y="40780"/>
                  </a:lnTo>
                  <a:lnTo>
                    <a:pt x="2962749" y="18124"/>
                  </a:lnTo>
                  <a:lnTo>
                    <a:pt x="3003550" y="4531"/>
                  </a:lnTo>
                  <a:lnTo>
                    <a:pt x="3049185" y="0"/>
                  </a:lnTo>
                  <a:close/>
                </a:path>
              </a:pathLst>
            </a:custGeom>
            <a:ln w="25400">
              <a:solidFill>
                <a:srgbClr val="C1B56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2023-03-21T07:04:21Z</dcterms:created>
  <dcterms:modified xsi:type="dcterms:W3CDTF">2023-03-21T07:04:21Z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2022-09-19T00:00:00Z</vt:filetime>
  </property>
  <property fmtid="{D5CDD505-2E9C-101B-9397-08002B2CF9AE}" pid="3" name="LastSaved">
    <vt:filetime>2023-03-21T00:00:00Z</vt:filetime>
  </property>
</Properties>
</file>