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2" r:id="rId5"/>
    <p:sldId id="274" r:id="rId6"/>
    <p:sldId id="279" r:id="rId7"/>
    <p:sldId id="278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9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54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1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1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4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4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6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8803" y="210279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8"/>
          <p:cNvSpPr txBox="1"/>
          <p:nvPr/>
        </p:nvSpPr>
        <p:spPr>
          <a:xfrm>
            <a:off x="8015413" y="5314104"/>
            <a:ext cx="1128587" cy="38088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dirty="0" smtClean="0"/>
              <a:t>延时文字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781037" y="3309841"/>
            <a:ext cx="3689131" cy="4319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3"/>
          <p:cNvSpPr txBox="1"/>
          <p:nvPr/>
        </p:nvSpPr>
        <p:spPr>
          <a:xfrm>
            <a:off x="3609412" y="3285703"/>
            <a:ext cx="2031271" cy="461637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华南农业大学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524530" y="2611207"/>
            <a:ext cx="6201036" cy="64613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学术活动管理系统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2535976" y="3751322"/>
            <a:ext cx="48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学号：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201525040303      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专业：信息管理与信息系统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2392104" y="4059099"/>
            <a:ext cx="453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董锦泳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导师：杨振刚 副教授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https://gss2.bdstatic.com/-fo3dSag_xI4khGkpoWK1HF6hhy/baike/w%3D268%3Bg%3D0/sign=4adec2a180b1cb133e693b15e56f3173/0bd162d9f2d3572c6fa935928713632762d0c33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61" l="149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14" y="779482"/>
            <a:ext cx="1170111" cy="117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17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17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17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17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  <p:bldP spid="21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89125" y="0"/>
            <a:ext cx="2128342" cy="51435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45002" y="219936"/>
            <a:ext cx="1788430" cy="1788430"/>
            <a:chOff x="4240335" y="3008435"/>
            <a:chExt cx="3711332" cy="3711332"/>
          </a:xfrm>
        </p:grpSpPr>
        <p:sp>
          <p:nvSpPr>
            <p:cNvPr id="6" name="椭圆 5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8" name="椭圆 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2827575" y="902485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1368009" y="830698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XLt" panose="020B0302020202020204" pitchFamily="34" charset="0"/>
              </a:rPr>
              <a:t>目录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ITC Avant Garde Std XLt"/>
            </a:endParaRPr>
          </a:p>
        </p:txBody>
      </p:sp>
      <p:sp>
        <p:nvSpPr>
          <p:cNvPr id="12" name="文本框 17"/>
          <p:cNvSpPr txBox="1"/>
          <p:nvPr/>
        </p:nvSpPr>
        <p:spPr>
          <a:xfrm>
            <a:off x="2784138" y="1983694"/>
            <a:ext cx="53838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1A3F6C"/>
                </a:solidFill>
              </a:rPr>
              <a:t>01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13" name="文本框 18"/>
          <p:cNvSpPr txBox="1"/>
          <p:nvPr/>
        </p:nvSpPr>
        <p:spPr>
          <a:xfrm>
            <a:off x="2784138" y="2677905"/>
            <a:ext cx="53838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1A3F6C"/>
                </a:solidFill>
              </a:rPr>
              <a:t>02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2784138" y="3372116"/>
            <a:ext cx="53838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1A3F6C"/>
                </a:solidFill>
              </a:rPr>
              <a:t>03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3375248" y="2029818"/>
            <a:ext cx="2084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Bk" panose="020B0502020202020204" pitchFamily="34" charset="0"/>
              </a:rPr>
              <a:t>研究意义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3375248" y="2723231"/>
            <a:ext cx="2084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Bk" panose="020B0502020202020204" pitchFamily="34" charset="0"/>
              </a:rPr>
              <a:t>设计与实现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18" name="文本框 23"/>
          <p:cNvSpPr txBox="1"/>
          <p:nvPr/>
        </p:nvSpPr>
        <p:spPr>
          <a:xfrm>
            <a:off x="3375248" y="3418252"/>
            <a:ext cx="2084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Bk" panose="020B0502020202020204" pitchFamily="34" charset="0"/>
              </a:rPr>
              <a:t>总结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906496" y="2463386"/>
            <a:ext cx="319788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06496" y="3156831"/>
            <a:ext cx="319788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906496" y="3847114"/>
            <a:ext cx="319788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906495" y="1479387"/>
            <a:ext cx="3642223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4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  <p:bldP spid="18" grpId="0"/>
          <p:bldP spid="20" grpId="0" animBg="1"/>
          <p:bldP spid="21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  <p:bldP spid="18" grpId="0"/>
          <p:bldP spid="20" grpId="0" animBg="1"/>
          <p:bldP spid="21" grpId="0" animBg="1"/>
          <p:bldP spid="22" grpId="0" animBg="1"/>
          <p:bldP spid="2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研究意义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91138" y="1530743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87868" y="351889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20"/>
          <p:cNvSpPr txBox="1"/>
          <p:nvPr/>
        </p:nvSpPr>
        <p:spPr>
          <a:xfrm>
            <a:off x="994883" y="2406113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sp>
        <p:nvSpPr>
          <p:cNvPr id="29" name="TextBox 21"/>
          <p:cNvSpPr txBox="1"/>
          <p:nvPr/>
        </p:nvSpPr>
        <p:spPr>
          <a:xfrm>
            <a:off x="5611771" y="1765750"/>
            <a:ext cx="30845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提供给用户一个学术活动相关信息的浏览平台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5697262" y="3753904"/>
            <a:ext cx="285253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提供一个学术活动的信息管理系统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3225407" y="2227285"/>
            <a:ext cx="1752111" cy="1350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国家大数据发展战略与“互联网</a:t>
            </a:r>
            <a:r>
              <a:rPr lang="en-US" altLang="zh-CN" dirty="0"/>
              <a:t>+</a:t>
            </a:r>
            <a:r>
              <a:rPr lang="zh-CN" altLang="zh-CN" dirty="0"/>
              <a:t>”快速发展的背景下，必将影响高校工作的理念、技术、方法及模式。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4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1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9" grpId="0" animBg="1"/>
          <p:bldP spid="28" grpId="0"/>
          <p:bldP spid="29" grpId="0"/>
          <p:bldP spid="30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1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9" grpId="0" animBg="1"/>
          <p:bldP spid="28" grpId="0"/>
          <p:bldP spid="29" grpId="0"/>
          <p:bldP spid="30" grpId="0"/>
          <p:bldP spid="3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设计与实现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0940" y="1675058"/>
            <a:ext cx="2551321" cy="525222"/>
            <a:chOff x="828467" y="1326148"/>
            <a:chExt cx="2551321" cy="525222"/>
          </a:xfrm>
        </p:grpSpPr>
        <p:sp>
          <p:nvSpPr>
            <p:cNvPr id="10" name="圆角矩形 9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0940" y="2743893"/>
            <a:ext cx="2551321" cy="525222"/>
            <a:chOff x="828467" y="1326148"/>
            <a:chExt cx="2551321" cy="525222"/>
          </a:xfrm>
        </p:grpSpPr>
        <p:sp>
          <p:nvSpPr>
            <p:cNvPr id="13" name="圆角矩形 12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75577" y="1675058"/>
            <a:ext cx="2551321" cy="525222"/>
            <a:chOff x="828467" y="1326148"/>
            <a:chExt cx="2551321" cy="525222"/>
          </a:xfrm>
        </p:grpSpPr>
        <p:sp>
          <p:nvSpPr>
            <p:cNvPr id="19" name="圆角矩形 18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75577" y="2743893"/>
            <a:ext cx="2551321" cy="525222"/>
            <a:chOff x="828467" y="1326148"/>
            <a:chExt cx="2551321" cy="525222"/>
          </a:xfrm>
        </p:grpSpPr>
        <p:sp>
          <p:nvSpPr>
            <p:cNvPr id="22" name="圆角矩形 21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49527" y="1649601"/>
            <a:ext cx="2018784" cy="2018784"/>
            <a:chOff x="2193191" y="1899415"/>
            <a:chExt cx="2421376" cy="2421376"/>
          </a:xfrm>
          <a:effectLst/>
        </p:grpSpPr>
        <p:sp>
          <p:nvSpPr>
            <p:cNvPr id="28" name="椭圆 27"/>
            <p:cNvSpPr/>
            <p:nvPr/>
          </p:nvSpPr>
          <p:spPr>
            <a:xfrm>
              <a:off x="2193191" y="1899415"/>
              <a:ext cx="2421376" cy="2421376"/>
            </a:xfrm>
            <a:prstGeom prst="ellipse">
              <a:avLst/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345502" y="2051726"/>
              <a:ext cx="2116756" cy="21167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1651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0" name="Text Placeholder 12"/>
          <p:cNvSpPr txBox="1">
            <a:spLocks/>
          </p:cNvSpPr>
          <p:nvPr/>
        </p:nvSpPr>
        <p:spPr>
          <a:xfrm>
            <a:off x="1197608" y="179905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Vue,js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12"/>
          <p:cNvSpPr txBox="1">
            <a:spLocks/>
          </p:cNvSpPr>
          <p:nvPr/>
        </p:nvSpPr>
        <p:spPr>
          <a:xfrm>
            <a:off x="1197608" y="286647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Placeholder 12"/>
          <p:cNvSpPr txBox="1">
            <a:spLocks/>
          </p:cNvSpPr>
          <p:nvPr/>
        </p:nvSpPr>
        <p:spPr>
          <a:xfrm>
            <a:off x="6000305" y="179949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6000305" y="286691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1193867" y="2274555"/>
            <a:ext cx="1961140" cy="17075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组件化模式构建组件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语法实现双向绑定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1381121" y="338735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源项目，用户群广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结构化语言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6000305" y="231815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可移植编程语言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次编译到处运行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6000305" y="3390926"/>
            <a:ext cx="1959184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实现控制反转、数据持久化等功能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7048" y="2283244"/>
            <a:ext cx="1512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04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1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1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6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6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0" grpId="0"/>
      <p:bldP spid="31" grpId="0"/>
      <p:bldP spid="33" grpId="0"/>
      <p:bldP spid="34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设计与实现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9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27696" y="927915"/>
            <a:ext cx="2102020" cy="41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722" tIns="30861" rIns="61722" bIns="30861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defTabSz="822960">
              <a:lnSpc>
                <a:spcPct val="130000"/>
              </a:lnSpc>
              <a:defRPr/>
            </a:pPr>
            <a:r>
              <a:rPr lang="zh-CN" altLang="en-US" sz="1800" kern="0" dirty="0" smtClean="0">
                <a:latin typeface="Agency FB"/>
                <a:ea typeface="+mn-ea"/>
              </a:rPr>
              <a:t>功能模块</a:t>
            </a:r>
            <a:endParaRPr lang="en-US" altLang="zh-CN" sz="1800" kern="0" dirty="0">
              <a:latin typeface="Agency FB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90952" y="25224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38112"/>
              </p:ext>
            </p:extLst>
          </p:nvPr>
        </p:nvGraphicFramePr>
        <p:xfrm>
          <a:off x="4572000" y="1577770"/>
          <a:ext cx="4336295" cy="217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4" imgW="4200624" imgH="2105149" progId="Visio.Drawing.15">
                  <p:embed/>
                </p:oleObj>
              </mc:Choice>
              <mc:Fallback>
                <p:oleObj name="Visio" r:id="rId4" imgW="4200624" imgH="21051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77770"/>
                        <a:ext cx="4336295" cy="2173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36825"/>
              </p:ext>
            </p:extLst>
          </p:nvPr>
        </p:nvGraphicFramePr>
        <p:xfrm>
          <a:off x="784268" y="1645809"/>
          <a:ext cx="25812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6" imgW="2581381" imgH="2105149" progId="Visio.Drawing.15">
                  <p:embed/>
                </p:oleObj>
              </mc:Choice>
              <mc:Fallback>
                <p:oleObj name="Visio" r:id="rId6" imgW="2581381" imgH="210514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4268" y="1645809"/>
                        <a:ext cx="258127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5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648" y="1430205"/>
            <a:ext cx="64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本系统基本实现满足学术活动管理的基本功能需求，运用</a:t>
            </a:r>
            <a:r>
              <a:rPr lang="en-US" altLang="zh-CN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架构模式，使用户能够随时随地进入系统。</a:t>
            </a:r>
            <a:endParaRPr lang="en-US" altLang="zh-CN" sz="1400" kern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还需改进之处，缺少学术活动审核功能，目前</a:t>
            </a: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管理添加的学术活动，就会对游客展示。</a:t>
            </a:r>
            <a:endParaRPr lang="en-US" altLang="zh-CN" sz="1400" dirty="0" smtClean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最后，我要向百忙之中抽时间对本文进行审阅，评议和参与本人论文答辩的各位老师表示感谢！</a:t>
            </a:r>
            <a:endParaRPr lang="zh-CN" altLang="en-US" sz="14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总结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5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2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80"/>
          <p:cNvSpPr txBox="1"/>
          <p:nvPr/>
        </p:nvSpPr>
        <p:spPr>
          <a:xfrm>
            <a:off x="1885522" y="1556658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7" name="TextBox 82"/>
          <p:cNvSpPr txBox="1"/>
          <p:nvPr/>
        </p:nvSpPr>
        <p:spPr>
          <a:xfrm>
            <a:off x="6156176" y="3194025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 smtClean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 smtClean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3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/>
      <p:bldP spid="26" grpId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243</Words>
  <Application>Microsoft Office PowerPoint</Application>
  <PresentationFormat>全屏显示(16:9)</PresentationFormat>
  <Paragraphs>44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ITC Avant Garde Std Bk</vt:lpstr>
      <vt:lpstr>ITC Avant Garde Std XLt</vt:lpstr>
      <vt:lpstr>方正兰亭粗黑_GBK</vt:lpstr>
      <vt:lpstr>方正兰亭细黑_GBK</vt:lpstr>
      <vt:lpstr>宋体</vt:lpstr>
      <vt:lpstr>微软雅黑</vt:lpstr>
      <vt:lpstr>造字工房俊雅锐宋体验版常规体</vt:lpstr>
      <vt:lpstr>Agency FB</vt:lpstr>
      <vt:lpstr>Arial</vt:lpstr>
      <vt:lpstr>Calibri</vt:lpstr>
      <vt:lpstr>Calibri Light</vt:lpstr>
      <vt:lpstr>Impact</vt:lpstr>
      <vt:lpstr>第一PPT，www.1ppt.com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cp:lastModifiedBy>djy</cp:lastModifiedBy>
  <cp:revision>37</cp:revision>
  <dcterms:created xsi:type="dcterms:W3CDTF">2016-11-25T11:25:31Z</dcterms:created>
  <dcterms:modified xsi:type="dcterms:W3CDTF">2019-04-26T11:35:43Z</dcterms:modified>
</cp:coreProperties>
</file>