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485" y="2057400"/>
            <a:ext cx="21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228600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Basic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4" y="946740"/>
            <a:ext cx="9856177" cy="51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228600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Advanced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6093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Working directory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04285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308231" y="1283676"/>
            <a:ext cx="3165231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2176" y="2620108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1: Discarding </a:t>
            </a:r>
            <a:r>
              <a:rPr lang="en-US" dirty="0"/>
              <a:t>changes for </a:t>
            </a:r>
            <a:r>
              <a:rPr lang="en-US" dirty="0" smtClean="0"/>
              <a:t>files </a:t>
            </a:r>
            <a:r>
              <a:rPr lang="en-US" dirty="0"/>
              <a:t>that </a:t>
            </a:r>
            <a:r>
              <a:rPr lang="en-US" dirty="0" smtClean="0"/>
              <a:t>have </a:t>
            </a:r>
            <a:r>
              <a:rPr lang="en-US" dirty="0"/>
              <a:t>been modified in the staging area.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266093" y="2989440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6771" y="2976169"/>
            <a:ext cx="34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restore –-stage &lt;files&gt;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176" y="3415895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2: Reverting files </a:t>
            </a:r>
            <a:r>
              <a:rPr lang="en-US" dirty="0"/>
              <a:t>to the previous </a:t>
            </a:r>
            <a:r>
              <a:rPr lang="en-US" dirty="0" smtClean="0"/>
              <a:t>state.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66093" y="3785227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6771" y="3771956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restore &lt;files&gt;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5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228600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Advanced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6093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04285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308231" y="1283676"/>
            <a:ext cx="3165231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2176" y="2620108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1: Viewing </a:t>
            </a:r>
            <a:r>
              <a:rPr lang="en-US" dirty="0"/>
              <a:t>the commit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266093" y="2989440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6771" y="2976169"/>
            <a:ext cx="34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176" y="3415895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2: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most recent commit message.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66093" y="3785227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6771" y="3771956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commit --amend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2176" y="4154559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3: Undoing </a:t>
            </a:r>
            <a:r>
              <a:rPr lang="en-US" dirty="0"/>
              <a:t>the last commit and keep the changes </a:t>
            </a:r>
            <a:r>
              <a:rPr lang="en-US" dirty="0" smtClean="0"/>
              <a:t>locally.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66093" y="4523891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6771" y="4510620"/>
            <a:ext cx="422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 smtClean="0"/>
              <a:t>&lt;commit-hash&gt; --soft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2176" y="4893223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4: Undoing </a:t>
            </a:r>
            <a:r>
              <a:rPr lang="en-US" dirty="0"/>
              <a:t>the last commit and </a:t>
            </a:r>
            <a:r>
              <a:rPr lang="en-US" dirty="0" smtClean="0"/>
              <a:t>delete </a:t>
            </a:r>
            <a:r>
              <a:rPr lang="en-US" dirty="0"/>
              <a:t>the changes </a:t>
            </a:r>
            <a:r>
              <a:rPr lang="en-US" dirty="0" smtClean="0"/>
              <a:t>locally.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266093" y="5262555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6771" y="5249284"/>
            <a:ext cx="35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/>
              <a:t>&lt;commit-hash&gt; </a:t>
            </a:r>
            <a:r>
              <a:rPr lang="en-US" dirty="0" smtClean="0"/>
              <a:t> --hard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228600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Advanced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6093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04285" y="923192"/>
            <a:ext cx="2312377" cy="127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308231" y="1283676"/>
            <a:ext cx="3165231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2176" y="2620108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1: Viewing </a:t>
            </a:r>
            <a:r>
              <a:rPr lang="en-US" dirty="0"/>
              <a:t>the commit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266093" y="2989440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16771" y="2976169"/>
            <a:ext cx="34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176" y="3415895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2: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most recent commit message.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66093" y="3785227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6771" y="3771956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commit --amend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2176" y="4154559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3: Undoing </a:t>
            </a:r>
            <a:r>
              <a:rPr lang="en-US" dirty="0"/>
              <a:t>the last commit and keep the changes </a:t>
            </a:r>
            <a:r>
              <a:rPr lang="en-US" dirty="0" smtClean="0"/>
              <a:t>locally.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66093" y="4523891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6771" y="4510620"/>
            <a:ext cx="422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 smtClean="0"/>
              <a:t>&lt;commit-hash&gt; --soft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2176" y="4893223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4: Undoing </a:t>
            </a:r>
            <a:r>
              <a:rPr lang="en-US" dirty="0"/>
              <a:t>the last commit and </a:t>
            </a:r>
            <a:r>
              <a:rPr lang="en-US" dirty="0" smtClean="0"/>
              <a:t>delete </a:t>
            </a:r>
            <a:r>
              <a:rPr lang="en-US" dirty="0"/>
              <a:t>the changes </a:t>
            </a:r>
            <a:r>
              <a:rPr lang="en-US" dirty="0" smtClean="0"/>
              <a:t>locally.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266093" y="5262555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6771" y="5249284"/>
            <a:ext cx="35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/>
              <a:t>&lt;commit-hash&gt; </a:t>
            </a:r>
            <a:r>
              <a:rPr lang="en-US" dirty="0" smtClean="0"/>
              <a:t> --hard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228600"/>
            <a:ext cx="60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Advanced practice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15" y="888023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5: Reverting to a specific commit.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222132" y="1257355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2810" y="1244084"/>
            <a:ext cx="34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en-US" dirty="0"/>
              <a:t>&lt;commit-hash&gt;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215" y="1683810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6: Merge.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22132" y="2053142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72810" y="2039871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commit --amend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215" y="2422474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3: rebase.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22132" y="2791806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72810" y="2778535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 smtClean="0"/>
              <a:t>HEAD~1 --soft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215" y="3161138"/>
            <a:ext cx="87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4: cherry picks and rebase -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222132" y="3530470"/>
            <a:ext cx="659422" cy="342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72810" y="3517199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reset </a:t>
            </a:r>
            <a:r>
              <a:rPr lang="en-US" dirty="0" smtClean="0"/>
              <a:t>HEAD~1 --hard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03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251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huấn trần văn</dc:creator>
  <cp:lastModifiedBy>huấn trần văn</cp:lastModifiedBy>
  <cp:revision>8</cp:revision>
  <dcterms:created xsi:type="dcterms:W3CDTF">2024-01-02T17:16:12Z</dcterms:created>
  <dcterms:modified xsi:type="dcterms:W3CDTF">2024-01-02T18:42:25Z</dcterms:modified>
</cp:coreProperties>
</file>