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1516380"/>
            <a:ext cx="9799320" cy="1094740"/>
          </a:xfrm>
        </p:spPr>
        <p:txBody>
          <a:bodyPr/>
          <a:p>
            <a:r>
              <a:rPr lang="zh-CN" altLang="zh-CN"/>
              <a:t>毕设论文选题面试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245485" y="3244215"/>
            <a:ext cx="5701665" cy="1572895"/>
          </a:xfrm>
        </p:spPr>
        <p:txBody>
          <a:bodyPr>
            <a:normAutofit/>
          </a:bodyPr>
          <a:p>
            <a:pPr algn="l"/>
            <a:r>
              <a:rPr lang="zh-CN" altLang="en-US" sz="2000"/>
              <a:t>姓名：李文韬</a:t>
            </a:r>
            <a:r>
              <a:rPr lang="en-US" altLang="zh-CN" sz="2000"/>
              <a:t>                 </a:t>
            </a:r>
            <a:r>
              <a:rPr lang="zh-CN" altLang="en-US" sz="2000"/>
              <a:t>班级：能化二班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sz="2000"/>
              <a:t>学院</a:t>
            </a:r>
            <a:r>
              <a:rPr lang="zh-CN" altLang="en-US" sz="2000"/>
              <a:t>：化学与化工学院</a:t>
            </a:r>
            <a:r>
              <a:rPr lang="en-US" altLang="zh-CN" sz="2000"/>
              <a:t>     </a:t>
            </a:r>
            <a:r>
              <a:rPr lang="zh-CN" altLang="en-US" sz="2000"/>
              <a:t>论文导师：方利国</a:t>
            </a:r>
            <a:endParaRPr lang="zh-CN" altLang="en-US" sz="2000"/>
          </a:p>
          <a:p>
            <a:pPr algn="l"/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85950" y="616585"/>
            <a:ext cx="84207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个人信息</a:t>
            </a:r>
            <a:endParaRPr lang="zh-CN" altLang="en-US"/>
          </a:p>
          <a:p>
            <a:pPr algn="ctr"/>
            <a:endParaRPr lang="zh-CN" altLang="en-US"/>
          </a:p>
          <a:p>
            <a:pPr algn="l"/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姓名：</a:t>
            </a:r>
            <a:r>
              <a:rPr lang="zh-CN" altLang="en-US"/>
              <a:t>李文韬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专业：</a:t>
            </a:r>
            <a:r>
              <a:rPr lang="zh-CN" altLang="en-US"/>
              <a:t>能源化学工程</a:t>
            </a:r>
            <a:endParaRPr lang="zh-CN" altLang="en-US"/>
          </a:p>
          <a:p>
            <a:pPr algn="l"/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微积分（一）：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74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分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微积分（二）：</a:t>
            </a:r>
            <a:r>
              <a:rPr lang="en-US" altLang="zh-CN" sz="2000">
                <a:effectLst/>
                <a:sym typeface="+mn-ea"/>
              </a:rPr>
              <a:t>60</a:t>
            </a:r>
            <a:r>
              <a:rPr lang="zh-CN" altLang="en-US" sz="2000">
                <a:effectLst/>
                <a:sym typeface="+mn-ea"/>
              </a:rPr>
              <a:t>分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语言程序设计：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97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分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考研或出国：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均无打算，找工作也已经在面试阶段，故时间充足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曾参加的活动：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SRP-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《基于Python的工科应用软件开发》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effectLst/>
              </a:rPr>
              <a:t>主要掌握的语言：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Python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Html/Css/Javascript/Jquery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46150" y="616585"/>
            <a:ext cx="102997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有关编程的实践</a:t>
            </a:r>
            <a:endParaRPr lang="zh-CN" altLang="en-US"/>
          </a:p>
          <a:p>
            <a:pPr algn="ctr"/>
            <a:endParaRPr lang="zh-CN" altLang="en-US"/>
          </a:p>
          <a:p>
            <a:pPr algn="l"/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接单兼职：</a:t>
            </a:r>
            <a:r>
              <a:rPr lang="zh-CN" sz="2000">
                <a:solidFill>
                  <a:schemeClr val="tx1"/>
                </a:solidFill>
                <a:effectLst/>
              </a:rPr>
              <a:t>主要为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Python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，</a:t>
            </a:r>
            <a:r>
              <a:rPr lang="zh-CN" sz="2000">
                <a:solidFill>
                  <a:schemeClr val="tx1"/>
                </a:solidFill>
                <a:effectLst/>
              </a:rPr>
              <a:t>超过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单有效订单，见文件夹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00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涉及技术：</a:t>
            </a:r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/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algn="l"/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1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）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PyQt5</a:t>
            </a:r>
            <a:endParaRPr lang="en-US" altLang="zh-CN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endParaRPr lang="en-US" altLang="zh-CN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2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）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Pyinstaller</a:t>
            </a:r>
            <a:endParaRPr lang="en-US" altLang="zh-CN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endParaRPr lang="en-US" altLang="zh-CN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3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）爬虫（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JS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逆向、反编译等）</a:t>
            </a:r>
            <a:endParaRPr lang="zh-CN" altLang="en-US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endParaRPr lang="zh-CN" altLang="en-US" sz="2000">
              <a:ln/>
              <a:solidFill>
                <a:schemeClr val="tx1"/>
              </a:solidFill>
              <a:effectLst/>
            </a:endParaRPr>
          </a:p>
          <a:p>
            <a:pPr indent="457200" algn="l"/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4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）网站前后端【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Flask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（熟悉）、</a:t>
            </a:r>
            <a:r>
              <a:rPr lang="en-US" altLang="zh-CN" sz="2000">
                <a:ln/>
                <a:solidFill>
                  <a:schemeClr val="tx1"/>
                </a:solidFill>
                <a:effectLst/>
              </a:rPr>
              <a:t>Django</a:t>
            </a:r>
            <a:r>
              <a:rPr lang="zh-CN" altLang="en-US" sz="2000">
                <a:ln/>
                <a:solidFill>
                  <a:schemeClr val="tx1"/>
                </a:solidFill>
                <a:effectLst/>
              </a:rPr>
              <a:t>（初学）】</a:t>
            </a:r>
            <a:endParaRPr lang="zh-CN" altLang="en-US" sz="200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78435"/>
            <a:ext cx="11557000" cy="6501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142"/>
          <a:stretch>
            <a:fillRect/>
          </a:stretch>
        </p:blipFill>
        <p:spPr>
          <a:xfrm>
            <a:off x="2461895" y="223520"/>
            <a:ext cx="7268210" cy="6410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4335" y="636905"/>
            <a:ext cx="114033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对选题的理解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《化工类企业环境事故应急预案演练计算机模拟仿真系统开发（含知识考试和过程仿真）》</a:t>
            </a:r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化工类</a:t>
            </a:r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企业环境事故：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sym typeface="+mn-ea"/>
              </a:rPr>
              <a:t>爆炸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sym typeface="+mn-ea"/>
              </a:rPr>
              <a:t>/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sym typeface="+mn-ea"/>
              </a:rPr>
              <a:t>火灾、溢水、漏电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sym typeface="+mn-ea"/>
              </a:rPr>
              <a:t>/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sym typeface="+mn-ea"/>
              </a:rPr>
              <a:t>触电、污染【</a:t>
            </a:r>
            <a:r>
              <a:rPr lang="zh-CN" altLang="en-US" sz="2000">
                <a:effectLst/>
                <a:sym typeface="+mn-ea"/>
              </a:rPr>
              <a:t>有毒化学物质泄露（气</a:t>
            </a:r>
            <a:r>
              <a:rPr lang="en-US" altLang="zh-CN" sz="2000">
                <a:effectLst/>
                <a:sym typeface="+mn-ea"/>
              </a:rPr>
              <a:t>/</a:t>
            </a:r>
            <a:r>
              <a:rPr lang="zh-CN" altLang="en-US" sz="2000">
                <a:effectLst/>
                <a:sym typeface="+mn-ea"/>
              </a:rPr>
              <a:t>液</a:t>
            </a:r>
            <a:r>
              <a:rPr lang="en-US" altLang="zh-CN" sz="2000">
                <a:effectLst/>
                <a:sym typeface="+mn-ea"/>
              </a:rPr>
              <a:t>/</a:t>
            </a:r>
            <a:r>
              <a:rPr lang="zh-CN" altLang="en-US" sz="2000">
                <a:effectLst/>
                <a:sym typeface="+mn-ea"/>
              </a:rPr>
              <a:t>固）】等</a:t>
            </a:r>
            <a:endParaRPr lang="zh-CN" altLang="en-US" sz="2000">
              <a:effectLst/>
              <a:sym typeface="+mn-ea"/>
            </a:endParaRPr>
          </a:p>
          <a:p>
            <a:endParaRPr lang="zh-CN" altLang="en-US" sz="2000">
              <a:ln/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应急预案：</a:t>
            </a:r>
            <a:r>
              <a:rPr lang="zh-CN" altLang="en-US" sz="2000">
                <a:effectLst/>
                <a:sym typeface="+mn-ea"/>
              </a:rPr>
              <a:t>对以上事故的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预防</a:t>
            </a:r>
            <a:r>
              <a:rPr lang="en-US" altLang="zh-CN" sz="2000">
                <a:effectLst/>
                <a:sym typeface="+mn-ea"/>
              </a:rPr>
              <a:t> +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处理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措施</a:t>
            </a:r>
            <a:endParaRPr lang="zh-CN" altLang="en-US" sz="2000">
              <a:effectLst/>
              <a:sym typeface="+mn-ea"/>
            </a:endParaRPr>
          </a:p>
          <a:p>
            <a:endParaRPr lang="zh-CN" altLang="en-US" sz="2000">
              <a:ln/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知识考试：</a:t>
            </a:r>
            <a:r>
              <a:rPr lang="zh-CN" altLang="en-US" sz="2000">
                <a:effectLst/>
                <a:sym typeface="+mn-ea"/>
              </a:rPr>
              <a:t>以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考题</a:t>
            </a:r>
            <a:r>
              <a:rPr lang="en-US" altLang="zh-CN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的方式，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网页</a:t>
            </a:r>
            <a:r>
              <a:rPr lang="en-US" altLang="zh-CN" sz="2000">
                <a:effectLst/>
                <a:sym typeface="+mn-ea"/>
              </a:rPr>
              <a:t> +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软件客户端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sym typeface="+mn-ea"/>
              </a:rPr>
              <a:t> 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sym typeface="+mn-ea"/>
              </a:rPr>
              <a:t>为载体，呈现给用户作答并分析作答结果</a:t>
            </a:r>
            <a:endParaRPr lang="zh-CN" altLang="en-US" sz="2000">
              <a:ln/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 sz="2000">
              <a:ln/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过程仿真：</a:t>
            </a:r>
            <a:r>
              <a:rPr lang="zh-CN" altLang="en-US" sz="2000">
                <a:effectLst/>
                <a:sym typeface="+mn-ea"/>
              </a:rPr>
              <a:t>可以借助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情景动画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或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一系列情景图片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或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en-US" altLang="zh-CN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Bilibili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互动视频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等方式，模拟真实事故预防或</a:t>
            </a:r>
            <a:endParaRPr lang="zh-CN" altLang="en-US" sz="2000">
              <a:effectLst/>
              <a:sym typeface="+mn-ea"/>
            </a:endParaRPr>
          </a:p>
          <a:p>
            <a:endParaRPr lang="zh-CN" altLang="en-US" sz="2000">
              <a:effectLst/>
              <a:sym typeface="+mn-ea"/>
            </a:endParaRPr>
          </a:p>
          <a:p>
            <a:r>
              <a:rPr lang="zh-CN" altLang="en-US" sz="2000">
                <a:effectLst/>
                <a:sym typeface="+mn-ea"/>
              </a:rPr>
              <a:t>者发生时的处理场景，用户可以选择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仅观看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或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闯关</a:t>
            </a:r>
            <a:r>
              <a:rPr lang="en-US" altLang="zh-CN" sz="2000">
                <a:effectLst/>
                <a:sym typeface="+mn-ea"/>
              </a:rPr>
              <a:t> </a:t>
            </a:r>
            <a:r>
              <a:rPr lang="zh-CN" altLang="en-US" sz="2000">
                <a:effectLst/>
                <a:sym typeface="+mn-ea"/>
              </a:rPr>
              <a:t>等形式进行交互</a:t>
            </a:r>
            <a:endParaRPr lang="zh-CN" altLang="en-US" sz="2000">
              <a:ln/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YmNjNzEwMTU5Mzc3Y2FlMGUxMWNkN2M0NjI1YTEzZG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53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光之守望</cp:lastModifiedBy>
  <cp:revision>189</cp:revision>
  <dcterms:created xsi:type="dcterms:W3CDTF">2019-06-19T02:08:00Z</dcterms:created>
  <dcterms:modified xsi:type="dcterms:W3CDTF">2022-11-30T13:50:32Z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40BED4B02CFE4DA0ABEE19E3D83CC313</vt:lpwstr>
  </property>
</Properties>
</file>