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i\Dropbox\Documents\Faraon%20Lab\Spin%20Hamiltonians%20code\Results\Peak%20Fiel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 smtClean="0"/>
              <a:t>B</a:t>
            </a:r>
            <a:r>
              <a:rPr lang="en-SG" baseline="0" dirty="0" smtClean="0"/>
              <a:t> field at peak of rho vs Position vector length scale factor</a:t>
            </a:r>
            <a:endParaRPr lang="en-S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1.3290026246719161E-2"/>
                  <c:y val="-7.7924686497521142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'[Peak Field.xlsx]Sheet1'!$A$2:$A$6</c:f>
              <c:numCache>
                <c:formatCode>General</c:formatCode>
                <c:ptCount val="5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</c:numCache>
            </c:numRef>
          </c:xVal>
          <c:yVal>
            <c:numRef>
              <c:f>'[Peak Field.xlsx]Sheet1'!$B$2:$B$6</c:f>
              <c:numCache>
                <c:formatCode>General</c:formatCode>
                <c:ptCount val="5"/>
                <c:pt idx="0">
                  <c:v>9.3699999999999992</c:v>
                </c:pt>
                <c:pt idx="1">
                  <c:v>2.7749999999999999</c:v>
                </c:pt>
                <c:pt idx="2">
                  <c:v>1.17</c:v>
                </c:pt>
                <c:pt idx="3">
                  <c:v>0.59899999999999998</c:v>
                </c:pt>
                <c:pt idx="4">
                  <c:v>0.34699999999999998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B0-4E0C-BBF2-1D71C04BBB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007824"/>
        <c:axId val="410008808"/>
      </c:scatterChart>
      <c:valAx>
        <c:axId val="410007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08808"/>
        <c:crosses val="autoZero"/>
        <c:crossBetween val="midCat"/>
      </c:valAx>
      <c:valAx>
        <c:axId val="41000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07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E0D-ACFD-4FA8-91B2-5A8B3ABCAF04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285E-2874-4B2F-BE15-760DA9958A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47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E0D-ACFD-4FA8-91B2-5A8B3ABCAF04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285E-2874-4B2F-BE15-760DA9958A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895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E0D-ACFD-4FA8-91B2-5A8B3ABCAF04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285E-2874-4B2F-BE15-760DA9958A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276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E0D-ACFD-4FA8-91B2-5A8B3ABCAF04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285E-2874-4B2F-BE15-760DA9958A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008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E0D-ACFD-4FA8-91B2-5A8B3ABCAF04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285E-2874-4B2F-BE15-760DA9958A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204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E0D-ACFD-4FA8-91B2-5A8B3ABCAF04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285E-2874-4B2F-BE15-760DA9958A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208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E0D-ACFD-4FA8-91B2-5A8B3ABCAF04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285E-2874-4B2F-BE15-760DA9958A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300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E0D-ACFD-4FA8-91B2-5A8B3ABCAF04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285E-2874-4B2F-BE15-760DA9958A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50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E0D-ACFD-4FA8-91B2-5A8B3ABCAF04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285E-2874-4B2F-BE15-760DA9958A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024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E0D-ACFD-4FA8-91B2-5A8B3ABCAF04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285E-2874-4B2F-BE15-760DA9958A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55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E0D-ACFD-4FA8-91B2-5A8B3ABCAF04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285E-2874-4B2F-BE15-760DA9958A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562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94E0D-ACFD-4FA8-91B2-5A8B3ABCAF04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C285E-2874-4B2F-BE15-760DA9958A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781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88" y="-268244"/>
            <a:ext cx="8761776" cy="712624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9069910" y="60641"/>
            <a:ext cx="0" cy="579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631510" y="60641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12773" y="2947895"/>
            <a:ext cx="0" cy="29126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0196660" y="60641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0761810" y="60641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1323785" y="60641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881204" y="60641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827350" y="60641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392500" y="60641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957650" y="60641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519625" y="60641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077044" y="60641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80083" y="2947895"/>
            <a:ext cx="0" cy="58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92964" y="3531095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80083" y="3528920"/>
            <a:ext cx="0" cy="58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292964" y="4112120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80083" y="4109945"/>
            <a:ext cx="0" cy="58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92964" y="4693145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280083" y="4690970"/>
            <a:ext cx="0" cy="58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92964" y="5274170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80083" y="626682"/>
            <a:ext cx="0" cy="577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92964" y="1206995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80083" y="1207707"/>
            <a:ext cx="0" cy="577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92964" y="1788020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80083" y="1788732"/>
            <a:ext cx="0" cy="577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292964" y="2369045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280083" y="2369757"/>
            <a:ext cx="0" cy="577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292964" y="2950070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292964" y="632939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91991" y="-287399"/>
            <a:ext cx="8761776" cy="7126244"/>
          </a:xfrm>
          <a:prstGeom prst="rect">
            <a:avLst/>
          </a:prstGeom>
        </p:spPr>
      </p:pic>
      <p:cxnSp>
        <p:nvCxnSpPr>
          <p:cNvPr id="142" name="Straight Connector 141"/>
          <p:cNvCxnSpPr/>
          <p:nvPr/>
        </p:nvCxnSpPr>
        <p:spPr>
          <a:xfrm flipV="1">
            <a:off x="41031" y="41486"/>
            <a:ext cx="0" cy="579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602631" y="41486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-2816106" y="2928740"/>
            <a:ext cx="0" cy="29126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1167781" y="41486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1732931" y="41486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2294906" y="41486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2852325" y="41486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-2201529" y="41486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-1636379" y="41486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-1071229" y="41486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-509254" y="41486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8165" y="41486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-2748796" y="2928740"/>
            <a:ext cx="0" cy="58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-2735915" y="3511940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-2748796" y="3509765"/>
            <a:ext cx="0" cy="58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-2735915" y="4092965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-2748796" y="4090790"/>
            <a:ext cx="0" cy="58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-2735915" y="4673990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-2748796" y="4671815"/>
            <a:ext cx="0" cy="58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-2735915" y="5255015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-2748796" y="607527"/>
            <a:ext cx="0" cy="577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-2735915" y="1187840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-2748796" y="1188552"/>
            <a:ext cx="0" cy="577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-2735915" y="1768865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-2748796" y="1769577"/>
            <a:ext cx="0" cy="577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-2735915" y="2349890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-2748796" y="2350602"/>
            <a:ext cx="0" cy="577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-2735915" y="2930915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-2735915" y="613784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5175481" y="-888614"/>
            <a:ext cx="8919314" cy="7543995"/>
          </a:xfrm>
          <a:prstGeom prst="rect">
            <a:avLst/>
          </a:prstGeom>
          <a:blipFill dpi="0" rotWithShape="1">
            <a:blip r:embed="rId3">
              <a:alphaModFix amt="4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-3882426" y="-888614"/>
            <a:ext cx="8919314" cy="7543995"/>
          </a:xfrm>
          <a:prstGeom prst="rect">
            <a:avLst/>
          </a:prstGeom>
          <a:blipFill dpi="0" rotWithShape="1">
            <a:blip r:embed="rId4">
              <a:alphaModFix amt="4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62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91" y="-4968642"/>
            <a:ext cx="8761776" cy="712624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433213" y="-4639757"/>
            <a:ext cx="0" cy="579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94813" y="-4639757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76076" y="-1752503"/>
            <a:ext cx="0" cy="29126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559963" y="-4639757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125113" y="-4639757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687088" y="-4639757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244507" y="-4639757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190653" y="-4639757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55803" y="-4639757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320953" y="-4639757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882928" y="-4639757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440347" y="-4639757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43386" y="-1752503"/>
            <a:ext cx="0" cy="58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56267" y="-1169303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43386" y="-1171478"/>
            <a:ext cx="0" cy="58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56267" y="-588278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643386" y="-590453"/>
            <a:ext cx="0" cy="58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56267" y="-7253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43386" y="-9428"/>
            <a:ext cx="0" cy="58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56267" y="573772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43386" y="-4073716"/>
            <a:ext cx="0" cy="577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56267" y="-3493403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43386" y="-3492691"/>
            <a:ext cx="0" cy="577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56267" y="-2912378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43386" y="-2911666"/>
            <a:ext cx="0" cy="577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656267" y="-2331353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643386" y="-2330641"/>
            <a:ext cx="0" cy="577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656267" y="-1750328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56267" y="-4067459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43099" y="-5582460"/>
            <a:ext cx="8919314" cy="7543995"/>
          </a:xfrm>
          <a:prstGeom prst="rect">
            <a:avLst/>
          </a:prstGeom>
          <a:blipFill dpi="0" rotWithShape="1">
            <a:blip r:embed="rId3">
              <a:alphaModFix amt="4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91" y="3147651"/>
            <a:ext cx="8761776" cy="7126244"/>
          </a:xfrm>
          <a:prstGeom prst="rect">
            <a:avLst/>
          </a:prstGeom>
        </p:spPr>
      </p:pic>
      <p:cxnSp>
        <p:nvCxnSpPr>
          <p:cNvPr id="142" name="Straight Connector 141"/>
          <p:cNvCxnSpPr/>
          <p:nvPr/>
        </p:nvCxnSpPr>
        <p:spPr>
          <a:xfrm flipV="1">
            <a:off x="5433213" y="3476536"/>
            <a:ext cx="0" cy="579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5994813" y="3476536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576076" y="6363790"/>
            <a:ext cx="0" cy="29126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6559963" y="3476536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7125113" y="3476536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7687088" y="3476536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8244507" y="3476536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3190653" y="3476536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3755803" y="3476536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4320953" y="3476536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4882928" y="3476536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5440347" y="3476536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643386" y="6363790"/>
            <a:ext cx="0" cy="58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656267" y="6946990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643386" y="6944815"/>
            <a:ext cx="0" cy="58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2656267" y="7528015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2643386" y="7525840"/>
            <a:ext cx="0" cy="58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2656267" y="8109040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643386" y="8106865"/>
            <a:ext cx="0" cy="58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2656267" y="8690065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2643386" y="4042577"/>
            <a:ext cx="0" cy="577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2656267" y="4622890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2643386" y="4623602"/>
            <a:ext cx="0" cy="577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656267" y="5203915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643386" y="5204627"/>
            <a:ext cx="0" cy="577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2656267" y="5784940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2643386" y="5785652"/>
            <a:ext cx="0" cy="577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2656267" y="6365965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2656267" y="4048834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1543099" y="2533833"/>
            <a:ext cx="8919314" cy="7543995"/>
          </a:xfrm>
          <a:prstGeom prst="rect">
            <a:avLst/>
          </a:prstGeom>
          <a:blipFill dpi="0" rotWithShape="1">
            <a:blip r:embed="rId4">
              <a:alphaModFix amt="4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477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8" y="962457"/>
            <a:ext cx="5581650" cy="3333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630" y="1028355"/>
            <a:ext cx="4735566" cy="1662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6" y="2343148"/>
            <a:ext cx="4838700" cy="14341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671" y="2468871"/>
            <a:ext cx="5852172" cy="43891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671" y="-1055892"/>
            <a:ext cx="4996186" cy="37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1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55552"/>
              </p:ext>
            </p:extLst>
          </p:nvPr>
        </p:nvGraphicFramePr>
        <p:xfrm>
          <a:off x="950912" y="661987"/>
          <a:ext cx="8980488" cy="5388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265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84" y="-224382"/>
            <a:ext cx="8761776" cy="712624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781006" y="104503"/>
            <a:ext cx="0" cy="579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342606" y="104503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23869" y="2991757"/>
            <a:ext cx="0" cy="29126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907756" y="104503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472906" y="104503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34881" y="104503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592300" y="104503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538446" y="104503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03596" y="104503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668746" y="104503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230721" y="104503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788140" y="104503"/>
            <a:ext cx="0" cy="57999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991179" y="2991757"/>
            <a:ext cx="0" cy="58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004060" y="3574957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91179" y="3572782"/>
            <a:ext cx="0" cy="58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04060" y="4155982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91179" y="4153807"/>
            <a:ext cx="0" cy="58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004060" y="4737007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91179" y="4734832"/>
            <a:ext cx="0" cy="58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004060" y="5318032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991179" y="670544"/>
            <a:ext cx="0" cy="577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004060" y="1250857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991179" y="1251569"/>
            <a:ext cx="0" cy="577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004060" y="1831882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91179" y="1832594"/>
            <a:ext cx="0" cy="577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004060" y="2412907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991179" y="2413619"/>
            <a:ext cx="0" cy="577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004060" y="2993932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04060" y="676801"/>
            <a:ext cx="558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7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</dc:creator>
  <cp:lastModifiedBy>Qi</cp:lastModifiedBy>
  <cp:revision>43</cp:revision>
  <dcterms:created xsi:type="dcterms:W3CDTF">2018-07-19T18:30:40Z</dcterms:created>
  <dcterms:modified xsi:type="dcterms:W3CDTF">2018-07-21T01:23:45Z</dcterms:modified>
</cp:coreProperties>
</file>