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73" r:id="rId4"/>
    <p:sldId id="274" r:id="rId5"/>
    <p:sldId id="257" r:id="rId6"/>
    <p:sldId id="262" r:id="rId7"/>
    <p:sldId id="266" r:id="rId8"/>
    <p:sldId id="258" r:id="rId9"/>
    <p:sldId id="269" r:id="rId10"/>
    <p:sldId id="260" r:id="rId11"/>
    <p:sldId id="271" r:id="rId12"/>
    <p:sldId id="270" r:id="rId13"/>
    <p:sldId id="264" r:id="rId14"/>
    <p:sldId id="259" r:id="rId15"/>
    <p:sldId id="261" r:id="rId16"/>
    <p:sldId id="272" r:id="rId17"/>
    <p:sldId id="263" r:id="rId18"/>
    <p:sldId id="265" r:id="rId19"/>
    <p:sldId id="267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915" autoAdjust="0"/>
  </p:normalViewPr>
  <p:slideViewPr>
    <p:cSldViewPr>
      <p:cViewPr varScale="1">
        <p:scale>
          <a:sx n="80" d="100"/>
          <a:sy n="80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3C25E-C08F-684C-A9FC-F7F34CC9E3F4}" type="datetimeFigureOut">
              <a:rPr kumimoji="1" lang="zh-CN" altLang="en-US" smtClean="0"/>
              <a:t>14-5-7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3807F-1626-C847-B957-043F8476F0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16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3807F-1626-C847-B957-043F8476F0C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15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14-5-7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b="1" dirty="0" smtClean="0"/>
              <a:t>2013 </a:t>
            </a:r>
            <a:r>
              <a:rPr lang="zh-CN" altLang="en-US" sz="6000" b="1" dirty="0" smtClean="0"/>
              <a:t>校赛题解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5013176"/>
            <a:ext cx="7554416" cy="86409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sz="2400" b="1" dirty="0" smtClean="0"/>
              <a:t>BIT ACM/ICPC</a:t>
            </a:r>
            <a:r>
              <a:rPr lang="zh-CN" altLang="en-US" sz="2400" b="1" dirty="0" smtClean="0"/>
              <a:t>集训队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2013.5.19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14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D </a:t>
            </a:r>
            <a:r>
              <a:rPr lang="zh-CN" altLang="en-US" sz="3600" b="1" dirty="0" smtClean="0"/>
              <a:t>深秋歌会，激情深秋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个数围成一圈，分别以每个数作为起点，得到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个前缀和序列，求其中序列最小值非负的比例，</a:t>
            </a:r>
            <a:r>
              <a:rPr lang="en-US" altLang="zh-CN" dirty="0" smtClean="0"/>
              <a:t>1&lt;=N&lt;=1000000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圈比较难处理，因此可以将圈拆开，复制一份，变成一个长度为</a:t>
            </a:r>
            <a:r>
              <a:rPr lang="en-US" altLang="zh-CN" dirty="0" smtClean="0"/>
              <a:t>2N</a:t>
            </a:r>
            <a:r>
              <a:rPr lang="zh-CN" altLang="en-US" dirty="0" smtClean="0"/>
              <a:t>的序列</a:t>
            </a:r>
            <a:r>
              <a:rPr lang="en-US" altLang="zh-CN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记</a:t>
            </a:r>
            <a:r>
              <a:rPr lang="en-US" altLang="zh-CN" dirty="0" smtClean="0"/>
              <a:t>Sum[i, j] = A[i] + … + A[j]</a:t>
            </a:r>
            <a:r>
              <a:rPr lang="zh-CN" altLang="en-US" dirty="0" smtClean="0"/>
              <a:t>，则有</a:t>
            </a:r>
            <a:r>
              <a:rPr lang="en-US" altLang="zh-CN" dirty="0" smtClean="0"/>
              <a:t>Sum[i, j] = Sum[1, j] - Sum[1, i-1]</a:t>
            </a:r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D </a:t>
            </a:r>
            <a:r>
              <a:rPr lang="zh-CN" altLang="en-US" sz="3600" b="1" dirty="0" smtClean="0"/>
              <a:t>深秋歌会，激情深秋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若取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为起点，则对应的前缀和序列为</a:t>
            </a:r>
            <a:r>
              <a:rPr lang="en-US" altLang="zh-CN" dirty="0" smtClean="0"/>
              <a:t>Sum[k, k], …, Sum[k, N+k-1]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实际上就是</a:t>
            </a:r>
            <a:r>
              <a:rPr lang="en-US" altLang="zh-CN" dirty="0" smtClean="0"/>
              <a:t>(Sum[1, k] </a:t>
            </a:r>
            <a:r>
              <a:rPr lang="en-US" altLang="zh-CN" dirty="0" smtClean="0">
                <a:solidFill>
                  <a:schemeClr val="accent1"/>
                </a:solidFill>
              </a:rPr>
              <a:t>- Sum[1, k-1]</a:t>
            </a:r>
            <a:r>
              <a:rPr lang="en-US" altLang="zh-CN" dirty="0" smtClean="0"/>
              <a:t>), …, (Sum[1, N+k-1] </a:t>
            </a:r>
            <a:r>
              <a:rPr lang="en-US" altLang="zh-CN" dirty="0" smtClean="0">
                <a:solidFill>
                  <a:schemeClr val="accent1"/>
                </a:solidFill>
              </a:rPr>
              <a:t>- Sum[1, k-1]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因此，只要考虑以</a:t>
            </a:r>
            <a:r>
              <a:rPr lang="en-US" altLang="zh-CN" dirty="0" smtClean="0"/>
              <a:t>A1</a:t>
            </a:r>
            <a:r>
              <a:rPr lang="zh-CN" altLang="en-US" dirty="0" smtClean="0"/>
              <a:t>为起点时，对应的前缀和序列</a:t>
            </a:r>
            <a:r>
              <a:rPr lang="en-US" altLang="zh-CN" dirty="0" smtClean="0"/>
              <a:t>S</a:t>
            </a:r>
            <a:r>
              <a:rPr lang="zh-CN" altLang="en-US" dirty="0" smtClean="0"/>
              <a:t>就可以了，</a:t>
            </a:r>
            <a:r>
              <a:rPr lang="en-US" altLang="zh-CN" dirty="0" smtClean="0"/>
              <a:t>S[i] = A[1] + … + A[i]</a:t>
            </a:r>
          </a:p>
        </p:txBody>
      </p:sp>
    </p:spTree>
    <p:extLst>
      <p:ext uri="{BB962C8B-B14F-4D97-AF65-F5344CB8AC3E}">
        <p14:creationId xmlns:p14="http://schemas.microsoft.com/office/powerpoint/2010/main" val="37972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398671" y="4523739"/>
            <a:ext cx="3672408" cy="432048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D </a:t>
            </a:r>
            <a:r>
              <a:rPr lang="zh-CN" altLang="en-US" sz="3600" b="1" dirty="0" smtClean="0"/>
              <a:t>深秋歌会，激情深秋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247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对于一个区间来说，共同加上一个数，其最小值所在的位置不会发生变化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因此，当以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为起点时，考虑</a:t>
            </a:r>
            <a:r>
              <a:rPr lang="en-US" altLang="zh-CN" dirty="0" smtClean="0"/>
              <a:t>[K, N+K-1]</a:t>
            </a:r>
            <a:r>
              <a:rPr lang="zh-CN" altLang="en-US" dirty="0" smtClean="0"/>
              <a:t>这个区间，关键的就是如何快速的求出该区间的最小值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[1, K]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[N+1, N+K-1]</a:t>
            </a:r>
            <a:r>
              <a:rPr lang="zh-CN" altLang="en-US" dirty="0" smtClean="0"/>
              <a:t>的最小值位置一致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预处理得到从前向后和从后向前的最小值位置即可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4528427"/>
            <a:ext cx="367240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008" y="4523739"/>
            <a:ext cx="367240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8671" y="407707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80970" y="4095216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N+K-1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6796" y="407707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13362" y="407707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N+1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55004" y="407707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11149" y="4077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1600" y="4528427"/>
            <a:ext cx="2427071" cy="427360"/>
          </a:xfrm>
          <a:prstGeom prst="rect">
            <a:avLst/>
          </a:prstGeom>
          <a:pattFill prst="pct60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661144" y="4533115"/>
            <a:ext cx="2427071" cy="427360"/>
          </a:xfrm>
          <a:prstGeom prst="rect">
            <a:avLst/>
          </a:prstGeom>
          <a:pattFill prst="pct60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874679" y="452373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Min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2375756" y="4523739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Min-</a:t>
            </a:r>
            <a:r>
              <a:rPr lang="en-US" altLang="zh-CN" sz="1100" dirty="0" err="1" smtClean="0"/>
              <a:t>Sn</a:t>
            </a:r>
            <a:endParaRPr lang="zh-CN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40198" y="4557441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369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uiExpand="1" build="p"/>
      <p:bldP spid="28" grpId="0"/>
      <p:bldP spid="29" grpId="0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H </a:t>
            </a:r>
            <a:r>
              <a:rPr lang="zh-CN" altLang="en-US" sz="3600" b="1" dirty="0" smtClean="0"/>
              <a:t>植物大战僵尸</a:t>
            </a:r>
            <a:r>
              <a:rPr lang="en-US" altLang="zh-CN" sz="3600" b="1" dirty="0" smtClean="0"/>
              <a:t>2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略微繁琐的模拟题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注意每个时刻只要考虑最前方的僵尸就可以了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 </a:t>
            </a:r>
            <a:r>
              <a:rPr lang="zh-CN" altLang="en-US" sz="3600" b="1" dirty="0" smtClean="0"/>
              <a:t>红色警戒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548680"/>
            <a:ext cx="7543800" cy="4399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给定一张</a:t>
            </a:r>
            <a:r>
              <a:rPr lang="en-US" altLang="zh-CN" dirty="0" smtClean="0"/>
              <a:t>V</a:t>
            </a:r>
            <a:r>
              <a:rPr lang="zh-CN" altLang="en-US" dirty="0" smtClean="0"/>
              <a:t>个点、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条边的有向图，边上有距离值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，有承重值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，求一条从起点到终点的承重值严格递增的最短路，</a:t>
            </a:r>
            <a:r>
              <a:rPr lang="en-US" altLang="zh-CN" dirty="0" smtClean="0"/>
              <a:t>V&lt;=20000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E&lt;=100000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将边按照承重值从小到大排序，依次对边所连接的两个点做松弛，即对于边</a:t>
            </a:r>
            <a:r>
              <a:rPr lang="en-US" altLang="zh-CN" dirty="0" smtClean="0"/>
              <a:t>(u-&gt;v)</a:t>
            </a:r>
            <a:r>
              <a:rPr lang="zh-CN" altLang="en-US" dirty="0" smtClean="0"/>
              <a:t>，若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(s, u) + d(u, v) &lt;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(s, v)</a:t>
            </a:r>
            <a:r>
              <a:rPr lang="zh-CN" altLang="en-US" dirty="0" smtClean="0"/>
              <a:t>，则更新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(s, v)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注意，当边的承重值相同时，应该同时更新这一组边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E </a:t>
            </a:r>
            <a:r>
              <a:rPr lang="zh-CN" altLang="en-US" sz="3600" b="1" dirty="0" smtClean="0"/>
              <a:t>植物大战僵尸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给定一张</a:t>
            </a:r>
            <a:r>
              <a:rPr lang="en-US" altLang="zh-CN" dirty="0" smtClean="0"/>
              <a:t>V</a:t>
            </a:r>
            <a:r>
              <a:rPr lang="zh-CN" altLang="en-US" dirty="0" smtClean="0"/>
              <a:t>个点的有向图，点上的权值表示僵尸的数量，僵尸会以概率</a:t>
            </a:r>
            <a:r>
              <a:rPr lang="en-US" altLang="zh-CN" dirty="0" smtClean="0"/>
              <a:t>p</a:t>
            </a:r>
            <a:r>
              <a:rPr lang="zh-CN" altLang="en-US" dirty="0" smtClean="0"/>
              <a:t>随机选择一条路转移，以概率</a:t>
            </a:r>
            <a:r>
              <a:rPr lang="en-US" altLang="zh-CN" dirty="0" smtClean="0"/>
              <a:t>1-p</a:t>
            </a:r>
            <a:r>
              <a:rPr lang="zh-CN" altLang="en-US" dirty="0" smtClean="0"/>
              <a:t>随机选择直接转移到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已知最后每个点上僵尸的数量会趋于一个定值，求</a:t>
            </a:r>
            <a:r>
              <a:rPr lang="en-US" altLang="zh-CN" dirty="0" smtClean="0"/>
              <a:t>V</a:t>
            </a:r>
            <a:r>
              <a:rPr lang="zh-CN" altLang="en-US" dirty="0" smtClean="0"/>
              <a:t>个点的定值分别是多少，</a:t>
            </a:r>
            <a:r>
              <a:rPr lang="en-US" altLang="zh-CN" dirty="0" smtClean="0"/>
              <a:t>V&lt;=100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大胆猜想：模拟若干次之后，就能够得到结果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E </a:t>
            </a:r>
            <a:r>
              <a:rPr lang="zh-CN" altLang="en-US" sz="3600" b="1" dirty="0" smtClean="0"/>
              <a:t>植物大战僵尸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根据图的结构可以处理得到一个</a:t>
            </a:r>
            <a:r>
              <a:rPr lang="en-US" altLang="zh-CN" dirty="0" smtClean="0"/>
              <a:t>V*V</a:t>
            </a:r>
            <a:r>
              <a:rPr lang="zh-CN" altLang="en-US" dirty="0" smtClean="0"/>
              <a:t>的转移矩阵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模拟的过程就是不断拿一个</a:t>
            </a:r>
            <a:r>
              <a:rPr lang="en-US" altLang="zh-CN" dirty="0" smtClean="0"/>
              <a:t>1*V</a:t>
            </a:r>
            <a:r>
              <a:rPr lang="zh-CN" altLang="en-US" dirty="0" smtClean="0"/>
              <a:t>的行向量乘以这个矩阵，得到的就是进行一次转移之后每个点上的僵尸数量，当前后结果之差不超过误差范围时即可结束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实际证明：</a:t>
            </a:r>
            <a:r>
              <a:rPr lang="en-US" altLang="zh-CN" dirty="0" err="1" smtClean="0"/>
              <a:t>Perron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Frobenius</a:t>
            </a:r>
            <a:r>
              <a:rPr lang="zh-CN" altLang="zh-CN" dirty="0" smtClean="0"/>
              <a:t>定理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这</a:t>
            </a:r>
            <a:r>
              <a:rPr lang="zh-CN" altLang="en-US" dirty="0" smtClean="0"/>
              <a:t>是一个迭代收敛的过程，收敛速度由</a:t>
            </a:r>
            <a:r>
              <a:rPr lang="en-US" altLang="zh-CN" dirty="0" err="1" smtClean="0"/>
              <a:t>p^V</a:t>
            </a:r>
            <a:r>
              <a:rPr lang="zh-CN" altLang="en-US" dirty="0" smtClean="0"/>
              <a:t>的收敛速度决定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54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G </a:t>
            </a:r>
            <a:r>
              <a:rPr lang="zh-CN" altLang="en-US" sz="3600" b="1" dirty="0" smtClean="0"/>
              <a:t>阿福的困惑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692696"/>
            <a:ext cx="75438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朴素的解法是将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个生物可能造成的伤害作为状态，利用位运算进行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，由于伤害值只有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N&lt;=8</a:t>
            </a:r>
            <a:r>
              <a:rPr lang="zh-CN" altLang="en-US" dirty="0" smtClean="0"/>
              <a:t>，因此可以用一个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位整形来表示一个状态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也可以设计状态为</a:t>
            </a:r>
            <a:r>
              <a:rPr lang="en-US" altLang="zh-CN" dirty="0" smtClean="0"/>
              <a:t>f[2^N][2^M]</a:t>
            </a:r>
            <a:r>
              <a:rPr lang="zh-CN" altLang="en-US" dirty="0" smtClean="0"/>
              <a:t>，表示攻击和阻挡的生物的状态，转移时枚举阻挡的生物，需要加一些位运算上的优化，最终复杂度是</a:t>
            </a:r>
            <a:r>
              <a:rPr lang="en-US" altLang="zh-CN" dirty="0" smtClean="0"/>
              <a:t>O(2^N*3^M)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I </a:t>
            </a:r>
            <a:r>
              <a:rPr lang="zh-CN" altLang="en-US" sz="3600" b="1" dirty="0" smtClean="0"/>
              <a:t>阿福的困惑</a:t>
            </a:r>
            <a:r>
              <a:rPr lang="en-US" altLang="zh-CN" sz="3600" b="1" dirty="0" smtClean="0"/>
              <a:t>2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卡</a:t>
            </a:r>
            <a:r>
              <a:rPr lang="zh-CN" altLang="en-US" dirty="0" smtClean="0"/>
              <a:t>牌和补充包的关系可以看做是一个二分图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题目保证一定存在一个二分图的完美匹配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去掉完美匹配的边之后，问题就转化为一个最小权闭合图问题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使用最小割求解即可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K </a:t>
            </a:r>
            <a:r>
              <a:rPr lang="zh-CN" altLang="en-US" sz="3600" b="1" dirty="0" smtClean="0"/>
              <a:t>生化危机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对于一个损坏的格子而言，其影响的是以其为中心的一个矩形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考虑要放入的这个矩形的左上角这个点，该点不能放的位置实际上就是以每个损坏的格子为右下角的矩形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因此转化为矩形面积并的问题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扫描线加线段树即可求解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L </a:t>
            </a:r>
            <a:r>
              <a:rPr lang="zh-CN" altLang="en-US" sz="3600" b="1" dirty="0" smtClean="0"/>
              <a:t>安排比赛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685800"/>
                <a:ext cx="7543800" cy="43273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支队伍两两进行比赛，每支队伍每天只能参加一场比赛，每支队伍要与其他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支队伍都进行比赛，求最少需要几天能够全部比完，</a:t>
                </a:r>
                <a:r>
                  <a:rPr lang="en-US" altLang="zh-CN" dirty="0" smtClean="0"/>
                  <a:t>N&lt;=110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每天</a:t>
                </a:r>
                <a:r>
                  <a:rPr lang="zh-CN" altLang="en-US" dirty="0"/>
                  <a:t>最多</a:t>
                </a:r>
                <a:r>
                  <a:rPr lang="zh-CN" altLang="en-US" dirty="0" smtClean="0"/>
                  <a:t>可以安排</a:t>
                </a:r>
                <a14:m>
                  <m:oMath xmlns:m="http://schemas.openxmlformats.org/officeDocument/2006/math" xmlns="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 smtClean="0"/>
                  <a:t>场比赛，总共需要进行</a:t>
                </a:r>
                <a:r>
                  <a:rPr lang="en-US" altLang="zh-CN" dirty="0" smtClean="0"/>
                  <a:t>N*(N-1)/2</a:t>
                </a:r>
                <a:r>
                  <a:rPr lang="zh-CN" altLang="en-US" dirty="0" smtClean="0"/>
                  <a:t>场比赛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为偶数时，至少需要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天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为奇数时，至少需要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天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685800"/>
                <a:ext cx="7543800" cy="4327376"/>
              </a:xfrm>
              <a:blipFill rotWithShape="1"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5175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以上 谢谢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对于本次校赛题目有所疑问的欢迎赛后继续讨论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欢迎加入校</a:t>
            </a:r>
            <a:r>
              <a:rPr lang="en-US" altLang="zh-CN" dirty="0" smtClean="0"/>
              <a:t>ACM/ICPC</a:t>
            </a:r>
            <a:r>
              <a:rPr lang="zh-CN" altLang="en-US" dirty="0" smtClean="0"/>
              <a:t>集训队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联系方式：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邮箱 </a:t>
            </a:r>
            <a:r>
              <a:rPr lang="en-US" altLang="zh-CN" dirty="0" smtClean="0"/>
              <a:t>CathyChenChn@gmail.com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QQ 406458287</a:t>
            </a:r>
          </a:p>
        </p:txBody>
      </p:sp>
    </p:spTree>
    <p:extLst>
      <p:ext uri="{BB962C8B-B14F-4D97-AF65-F5344CB8AC3E}">
        <p14:creationId xmlns:p14="http://schemas.microsoft.com/office/powerpoint/2010/main" val="25288720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L </a:t>
            </a:r>
            <a:r>
              <a:rPr lang="zh-CN" altLang="en-US" sz="3600" b="1" dirty="0" smtClean="0"/>
              <a:t>安排比赛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087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为奇数的情况，可以给出如下构造方法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3779912" y="168442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364088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716016" y="42930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87824" y="42930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86507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103948" y="1484784"/>
            <a:ext cx="0" cy="3744416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6"/>
            <a:endCxn id="5" idx="2"/>
          </p:cNvCxnSpPr>
          <p:nvPr/>
        </p:nvCxnSpPr>
        <p:spPr>
          <a:xfrm>
            <a:off x="2834579" y="3176972"/>
            <a:ext cx="25295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6"/>
            <a:endCxn id="6" idx="2"/>
          </p:cNvCxnSpPr>
          <p:nvPr/>
        </p:nvCxnSpPr>
        <p:spPr>
          <a:xfrm>
            <a:off x="3635896" y="4617132"/>
            <a:ext cx="1080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051720" y="3068960"/>
            <a:ext cx="4104456" cy="1224136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4"/>
            <a:endCxn id="6" idx="1"/>
          </p:cNvCxnSpPr>
          <p:nvPr/>
        </p:nvCxnSpPr>
        <p:spPr>
          <a:xfrm>
            <a:off x="4103948" y="2332495"/>
            <a:ext cx="706976" cy="2055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5"/>
            <a:endCxn id="7" idx="1"/>
          </p:cNvCxnSpPr>
          <p:nvPr/>
        </p:nvCxnSpPr>
        <p:spPr>
          <a:xfrm>
            <a:off x="2739671" y="3406100"/>
            <a:ext cx="343061" cy="9819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L </a:t>
            </a:r>
            <a:r>
              <a:rPr lang="zh-CN" altLang="en-US" sz="3600" b="1" dirty="0" smtClean="0"/>
              <a:t>安排比赛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为偶数的情况，考虑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时的安排，对于新加进来的第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个人，只要每天都与轮空的那个人比赛就可以了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时不需要进行比赛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37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A </a:t>
            </a:r>
            <a:r>
              <a:rPr lang="zh-CN" altLang="en-US" sz="3600" b="1" dirty="0" smtClean="0"/>
              <a:t>三角形是一个永不过时的话题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给出平面坐标系上的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个点，求能够组成的最大的三角形面积，</a:t>
            </a:r>
            <a:r>
              <a:rPr lang="en-US" altLang="zh-CN" dirty="0"/>
              <a:t>3</a:t>
            </a:r>
            <a:r>
              <a:rPr lang="en-US" altLang="zh-CN" dirty="0" smtClean="0"/>
              <a:t>&lt;=N&lt;=100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枚举三角形的三个顶点，计算面积即可，</a:t>
            </a:r>
            <a:r>
              <a:rPr lang="en-US" altLang="zh-CN" dirty="0" smtClean="0"/>
              <a:t>O(N^3)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三角形面积的计算方法：叉积、余弦定理、海伦公式等均可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018839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F </a:t>
            </a:r>
            <a:r>
              <a:rPr lang="zh-CN" altLang="en-US" sz="3600" b="1" dirty="0" smtClean="0"/>
              <a:t>二叉哥的二叉树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685800"/>
                <a:ext cx="7543800" cy="4543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求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个结点的二叉树中，第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层最多有几个结点，</a:t>
                </a:r>
                <a:r>
                  <a:rPr lang="en-US" altLang="zh-CN" dirty="0" smtClean="0"/>
                  <a:t>1&lt;=N, M&lt;=10^8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二</a:t>
                </a:r>
                <a:r>
                  <a:rPr lang="zh-CN" altLang="en-US" dirty="0" smtClean="0"/>
                  <a:t>分答案，判定时就是在求当第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层有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个结点时，整棵树最少包含几个节点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层有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个结点，则</a:t>
                </a:r>
                <a:r>
                  <a:rPr lang="en-US" altLang="zh-CN" dirty="0" smtClean="0"/>
                  <a:t>M-1</a:t>
                </a:r>
                <a:r>
                  <a:rPr lang="zh-CN" altLang="en-US" dirty="0" smtClean="0"/>
                  <a:t>层至少有</a:t>
                </a:r>
                <a14:m>
                  <m:oMath xmlns:m="http://schemas.openxmlformats.org/officeDocument/2006/math" xmlns="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 smtClean="0"/>
                  <a:t>个结点，迭代求解时，若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，则可以结束迭代，以免超时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另外注意二分上界，考虑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层最多只有</a:t>
                </a:r>
                <a:r>
                  <a:rPr lang="en-US" altLang="zh-CN" dirty="0" smtClean="0"/>
                  <a:t>2^M</a:t>
                </a:r>
                <a:r>
                  <a:rPr lang="zh-CN" altLang="en-US" dirty="0" smtClean="0"/>
                  <a:t>个结点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685800"/>
                <a:ext cx="7543800" cy="4543400"/>
              </a:xfrm>
              <a:blipFill rotWithShape="1"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J </a:t>
            </a:r>
            <a:r>
              <a:rPr lang="zh-CN" altLang="en-US" sz="3600" b="1" dirty="0" smtClean="0"/>
              <a:t>罗汉鸽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只鸽子的翅膀宽度、身高和腿长，要求按照翅膀宽度严格递增的顺序叠罗汉，有些鸽子不能挨在一起，求在此条件下最多能够叠到多高，</a:t>
            </a:r>
            <a:r>
              <a:rPr lang="en-US" altLang="zh-CN" dirty="0" smtClean="0"/>
              <a:t>N&lt;=500</a:t>
            </a:r>
          </a:p>
          <a:p>
            <a:pPr>
              <a:lnSpc>
                <a:spcPct val="160000"/>
              </a:lnSpc>
            </a:pPr>
            <a:r>
              <a:rPr lang="zh-CN" altLang="en-US" dirty="0" smtClean="0"/>
              <a:t>按照翅膀的宽度排序，</a:t>
            </a:r>
            <a:r>
              <a:rPr lang="zh-CN" altLang="en-US" dirty="0"/>
              <a:t>则</a:t>
            </a:r>
            <a:r>
              <a:rPr lang="zh-CN" altLang="en-US" dirty="0" smtClean="0"/>
              <a:t>答案为这个序列的一个子序列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记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[i]</a:t>
            </a:r>
            <a:r>
              <a:rPr lang="zh-CN" altLang="en-US" dirty="0" smtClean="0"/>
              <a:t>为以第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只鸽子为底，最高可以叠的高度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则转移方程为</a:t>
            </a:r>
            <a:r>
              <a:rPr lang="en-US" altLang="zh-CN" dirty="0" err="1"/>
              <a:t>dp</a:t>
            </a:r>
            <a:r>
              <a:rPr lang="en-US" altLang="zh-CN" dirty="0"/>
              <a:t>[i] = max( h[i]+g[i], max{h[i]+</a:t>
            </a:r>
            <a:r>
              <a:rPr lang="en-US" altLang="zh-CN" dirty="0" err="1"/>
              <a:t>dp</a:t>
            </a:r>
            <a:r>
              <a:rPr lang="en-US" altLang="zh-CN" dirty="0"/>
              <a:t>[j]} )</a:t>
            </a:r>
            <a:r>
              <a:rPr lang="zh-CN" altLang="zh-CN" dirty="0"/>
              <a:t>，其中</a:t>
            </a:r>
            <a:r>
              <a:rPr lang="en-US" altLang="zh-CN" dirty="0"/>
              <a:t>j</a:t>
            </a:r>
            <a:r>
              <a:rPr lang="zh-CN" altLang="zh-CN" dirty="0"/>
              <a:t>是小于</a:t>
            </a:r>
            <a:r>
              <a:rPr lang="en-US" altLang="zh-CN" dirty="0"/>
              <a:t>i</a:t>
            </a:r>
            <a:r>
              <a:rPr lang="zh-CN" altLang="zh-CN" dirty="0"/>
              <a:t>且可以与</a:t>
            </a:r>
            <a:r>
              <a:rPr lang="en-US" altLang="zh-CN" dirty="0"/>
              <a:t>i</a:t>
            </a:r>
            <a:r>
              <a:rPr lang="zh-CN" altLang="zh-CN" dirty="0"/>
              <a:t>相邻的</a:t>
            </a:r>
            <a:r>
              <a:rPr lang="zh-CN" altLang="zh-CN" dirty="0" smtClean="0"/>
              <a:t>鸽子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dirty="0" smtClean="0"/>
              <a:t>最后</a:t>
            </a:r>
            <a:r>
              <a:rPr lang="zh-CN" altLang="zh-CN" dirty="0"/>
              <a:t>的结果就是</a:t>
            </a:r>
            <a:r>
              <a:rPr lang="en-US" altLang="zh-CN" dirty="0"/>
              <a:t>max{</a:t>
            </a:r>
            <a:r>
              <a:rPr lang="en-US" altLang="zh-CN" dirty="0" err="1"/>
              <a:t>dp</a:t>
            </a:r>
            <a:r>
              <a:rPr lang="en-US" altLang="zh-CN" dirty="0"/>
              <a:t>[i</a:t>
            </a:r>
            <a:r>
              <a:rPr lang="en-US" altLang="zh-CN" dirty="0" smtClean="0"/>
              <a:t>]}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B </a:t>
            </a:r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k</a:t>
            </a:r>
            <a:r>
              <a:rPr lang="zh-CN" altLang="en-US" sz="3600" b="1" dirty="0" smtClean="0"/>
              <a:t>小的和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2696"/>
            <a:ext cx="7543800" cy="4039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从长度为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的两个数组中各选择一个数加起来，求其第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小的数，</a:t>
            </a:r>
            <a:r>
              <a:rPr lang="en-US" altLang="zh-CN" dirty="0" smtClean="0"/>
              <a:t>1&lt;=N, M&lt;=10^5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K&lt;=N * 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</a:t>
            </a:r>
            <a:r>
              <a:rPr lang="zh-CN" altLang="en-US" dirty="0" smtClean="0"/>
              <a:t>分答案，维护两个游标，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的方法进行判定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由于数组是有序的，维护两个游标，一个从前往后，一个从后往前，就可以计算得到比当前二分的值更小的数有多少个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1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B </a:t>
            </a:r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k</a:t>
            </a:r>
            <a:r>
              <a:rPr lang="zh-CN" altLang="en-US" sz="3600" b="1" dirty="0" smtClean="0"/>
              <a:t>小的和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1170899"/>
            <a:ext cx="648072" cy="6480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04717" y="1170899"/>
            <a:ext cx="648072" cy="6480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87824" y="1175814"/>
            <a:ext cx="648072" cy="6480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23928" y="1183747"/>
            <a:ext cx="648072" cy="6480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43608" y="3136053"/>
            <a:ext cx="648072" cy="6480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04717" y="3136053"/>
            <a:ext cx="648072" cy="6480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87824" y="3140968"/>
            <a:ext cx="648072" cy="6480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367644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330882" y="39330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328753" y="39330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328753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5004048" y="685800"/>
            <a:ext cx="3744416" cy="47594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例如，当前二分的值为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，想要找到</a:t>
            </a:r>
            <a:r>
              <a:rPr lang="en-US" altLang="zh-CN" dirty="0" smtClean="0"/>
              <a:t>&lt;=5</a:t>
            </a:r>
            <a:r>
              <a:rPr lang="zh-CN" altLang="en-US" dirty="0" smtClean="0"/>
              <a:t>的数有几个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A0</a:t>
            </a:r>
            <a:r>
              <a:rPr lang="zh-CN" altLang="en-US" dirty="0" smtClean="0"/>
              <a:t>相加</a:t>
            </a:r>
            <a:r>
              <a:rPr lang="en-US" altLang="zh-CN" dirty="0" smtClean="0"/>
              <a:t>&lt;=5</a:t>
            </a:r>
            <a:r>
              <a:rPr lang="zh-CN" altLang="en-US" dirty="0" smtClean="0"/>
              <a:t>的数有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A1</a:t>
            </a:r>
            <a:r>
              <a:rPr lang="zh-CN" altLang="en-US" dirty="0" smtClean="0"/>
              <a:t>相加</a:t>
            </a:r>
            <a:r>
              <a:rPr lang="en-US" altLang="zh-CN" dirty="0" smtClean="0"/>
              <a:t>&lt;=5</a:t>
            </a:r>
            <a:r>
              <a:rPr lang="zh-CN" altLang="en-US" dirty="0" smtClean="0"/>
              <a:t>的数有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A2</a:t>
            </a:r>
            <a:r>
              <a:rPr lang="zh-CN" altLang="en-US" dirty="0" smtClean="0"/>
              <a:t>相加</a:t>
            </a:r>
            <a:r>
              <a:rPr lang="en-US" altLang="zh-CN" dirty="0" smtClean="0"/>
              <a:t>&lt;=5</a:t>
            </a:r>
            <a:r>
              <a:rPr lang="zh-CN" altLang="en-US" dirty="0" smtClean="0"/>
              <a:t>的数有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A3</a:t>
            </a:r>
            <a:r>
              <a:rPr lang="zh-CN" altLang="en-US" dirty="0" smtClean="0"/>
              <a:t>相加</a:t>
            </a:r>
            <a:r>
              <a:rPr lang="en-US" altLang="zh-CN" dirty="0" smtClean="0"/>
              <a:t>&lt;=5</a:t>
            </a:r>
            <a:r>
              <a:rPr lang="zh-CN" altLang="en-US" dirty="0" smtClean="0"/>
              <a:t>的数有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共有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5536" y="1323117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0409" y="3275423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330882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247964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367644" y="39330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0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35" grpId="0" uiExpand="1" build="p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543</TotalTime>
  <Words>1081</Words>
  <Application>Microsoft Macintosh PowerPoint</Application>
  <PresentationFormat>全屏显示(4:3)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NewsPrint</vt:lpstr>
      <vt:lpstr>2013 校赛题解</vt:lpstr>
      <vt:lpstr>L 安排比赛</vt:lpstr>
      <vt:lpstr>L 安排比赛</vt:lpstr>
      <vt:lpstr>L 安排比赛</vt:lpstr>
      <vt:lpstr>A 三角形是一个永不过时的话题</vt:lpstr>
      <vt:lpstr>F 二叉哥的二叉树</vt:lpstr>
      <vt:lpstr>J 罗汉鸽</vt:lpstr>
      <vt:lpstr>B 第k小的和</vt:lpstr>
      <vt:lpstr>B 第k小的和</vt:lpstr>
      <vt:lpstr>D 深秋歌会，激情深秋</vt:lpstr>
      <vt:lpstr>D 深秋歌会，激情深秋</vt:lpstr>
      <vt:lpstr>D 深秋歌会，激情深秋</vt:lpstr>
      <vt:lpstr>H 植物大战僵尸2</vt:lpstr>
      <vt:lpstr>C 红色警戒</vt:lpstr>
      <vt:lpstr>E 植物大战僵尸</vt:lpstr>
      <vt:lpstr>E 植物大战僵尸</vt:lpstr>
      <vt:lpstr>G 阿福的困惑</vt:lpstr>
      <vt:lpstr>I 阿福的困惑2</vt:lpstr>
      <vt:lpstr>K 生化危机</vt:lpstr>
      <vt:lpstr>以上 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校赛题解</dc:title>
  <dc:creator>CathyChen</dc:creator>
  <cp:lastModifiedBy>apple 宦</cp:lastModifiedBy>
  <cp:revision>213</cp:revision>
  <dcterms:created xsi:type="dcterms:W3CDTF">2013-05-16T14:24:10Z</dcterms:created>
  <dcterms:modified xsi:type="dcterms:W3CDTF">2014-05-07T14:41:53Z</dcterms:modified>
</cp:coreProperties>
</file>