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7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E261-F553-4994-B530-9E62E3F22102}" type="datetimeFigureOut">
              <a:rPr lang="zh-CN" altLang="en-US" smtClean="0"/>
              <a:t>2017/2/12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BE8F-3403-4F73-86F5-0214C7EF1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2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zh-CN" dirty="0"/>
              <a:t>竞赛训练与比赛策略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加里敦大学</a:t>
            </a:r>
            <a:endParaRPr lang="en-US" altLang="zh-CN" dirty="0"/>
          </a:p>
          <a:p>
            <a:r>
              <a:rPr lang="zh-CN" altLang="en-US" dirty="0"/>
              <a:t>王钦石</a:t>
            </a:r>
          </a:p>
        </p:txBody>
      </p:sp>
    </p:spTree>
    <p:extLst>
      <p:ext uri="{BB962C8B-B14F-4D97-AF65-F5344CB8AC3E}">
        <p14:creationId xmlns:p14="http://schemas.microsoft.com/office/powerpoint/2010/main" val="134712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和队友的配合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如果高中时期就熟悉会有很大的优势</a:t>
            </a:r>
            <a:endParaRPr lang="en-US" altLang="zh-CN" dirty="0"/>
          </a:p>
          <a:p>
            <a:r>
              <a:rPr lang="zh-CN" altLang="en-US" dirty="0"/>
              <a:t>或者组队时间很长也有同样的效果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比赛策略的主要目的是保证发挥不佳时的成绩</a:t>
            </a:r>
          </a:p>
        </p:txBody>
      </p:sp>
    </p:spTree>
    <p:extLst>
      <p:ext uri="{BB962C8B-B14F-4D97-AF65-F5344CB8AC3E}">
        <p14:creationId xmlns:p14="http://schemas.microsoft.com/office/powerpoint/2010/main" val="8644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机时</a:t>
            </a:r>
            <a:endParaRPr lang="en-US" altLang="zh-CN" dirty="0"/>
          </a:p>
          <a:p>
            <a:r>
              <a:rPr lang="zh-CN" altLang="en-US" dirty="0"/>
              <a:t>“人时”</a:t>
            </a:r>
          </a:p>
        </p:txBody>
      </p:sp>
    </p:spTree>
    <p:extLst>
      <p:ext uri="{BB962C8B-B14F-4D97-AF65-F5344CB8AC3E}">
        <p14:creationId xmlns:p14="http://schemas.microsoft.com/office/powerpoint/2010/main" val="329090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为三名队员</a:t>
            </a:r>
            <a:endParaRPr lang="en-US" altLang="zh-CN" dirty="0"/>
          </a:p>
          <a:p>
            <a:r>
              <a:rPr lang="en-US" altLang="zh-CN" dirty="0"/>
              <a:t>ABC</a:t>
            </a:r>
            <a:r>
              <a:rPr lang="zh-CN" altLang="en-US" dirty="0"/>
              <a:t>三个人码</a:t>
            </a:r>
            <a:endParaRPr lang="en-US" altLang="zh-CN" dirty="0"/>
          </a:p>
          <a:p>
            <a:r>
              <a:rPr lang="en-US" altLang="zh-CN" dirty="0"/>
              <a:t>AB</a:t>
            </a:r>
            <a:r>
              <a:rPr lang="zh-CN" altLang="en-US" dirty="0"/>
              <a:t>二人主码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一人主码</a:t>
            </a:r>
          </a:p>
        </p:txBody>
      </p:sp>
    </p:spTree>
    <p:extLst>
      <p:ext uri="{BB962C8B-B14F-4D97-AF65-F5344CB8AC3E}">
        <p14:creationId xmlns:p14="http://schemas.microsoft.com/office/powerpoint/2010/main" val="28738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提前准备最后一小时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比赛要比罚时，但是比罚时之前首先要比题数</a:t>
            </a:r>
            <a:endParaRPr lang="en-US" altLang="zh-CN" dirty="0"/>
          </a:p>
          <a:p>
            <a:r>
              <a:rPr lang="zh-CN" altLang="en-US" dirty="0"/>
              <a:t>所以首先要最大化</a:t>
            </a:r>
            <a:r>
              <a:rPr lang="en-US" altLang="zh-CN" dirty="0"/>
              <a:t>5</a:t>
            </a:r>
            <a:r>
              <a:rPr lang="zh-CN" altLang="en-US" dirty="0"/>
              <a:t>个小时时间内通过的题数</a:t>
            </a:r>
            <a:endParaRPr lang="en-US" altLang="zh-CN" dirty="0"/>
          </a:p>
          <a:p>
            <a:r>
              <a:rPr lang="zh-CN" altLang="en-US" dirty="0"/>
              <a:t>如果在最后一个小时才开始想题，很可能时间不够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2-3</a:t>
            </a:r>
            <a:r>
              <a:rPr lang="zh-CN" altLang="en-US" dirty="0"/>
              <a:t>个小时的时候就应该有人开始考虑最后一个小时的题目了</a:t>
            </a:r>
          </a:p>
        </p:txBody>
      </p:sp>
    </p:spTree>
    <p:extLst>
      <p:ext uri="{BB962C8B-B14F-4D97-AF65-F5344CB8AC3E}">
        <p14:creationId xmlns:p14="http://schemas.microsoft.com/office/powerpoint/2010/main" val="173529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劣势下的调整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认清形势</a:t>
            </a:r>
          </a:p>
          <a:p>
            <a:r>
              <a:rPr lang="zh-CN" altLang="zh-CN" dirty="0"/>
              <a:t>集中精力</a:t>
            </a:r>
            <a:endParaRPr lang="en-US" altLang="zh-CN" dirty="0"/>
          </a:p>
          <a:p>
            <a:r>
              <a:rPr lang="zh-CN" altLang="zh-CN" dirty="0"/>
              <a:t>不要过分</a:t>
            </a:r>
            <a:r>
              <a:rPr lang="zh-CN" altLang="en-US" dirty="0"/>
              <a:t>急于解出目前的题</a:t>
            </a:r>
            <a:endParaRPr lang="zh-CN" altLang="zh-CN" dirty="0"/>
          </a:p>
          <a:p>
            <a:r>
              <a:rPr lang="zh-CN" altLang="en-US" dirty="0"/>
              <a:t>保持</a:t>
            </a:r>
            <a:r>
              <a:rPr lang="zh-CN" altLang="zh-CN" dirty="0"/>
              <a:t>自信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43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493" y="1122363"/>
            <a:ext cx="11732559" cy="23876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今天是作为一个</a:t>
            </a:r>
            <a:r>
              <a:rPr lang="zh-CN" altLang="en-US" sz="4000" dirty="0">
                <a:solidFill>
                  <a:schemeClr val="bg1"/>
                </a:solidFill>
              </a:rPr>
              <a:t>长者</a:t>
            </a:r>
            <a:r>
              <a:rPr lang="zh-CN" altLang="en-US" sz="4000" dirty="0"/>
              <a:t>，告诉你们一些人生的经验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928100" y="2901950"/>
            <a:ext cx="968375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90244" y="3508376"/>
            <a:ext cx="181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打</a:t>
            </a:r>
            <a:r>
              <a:rPr lang="en-US" altLang="zh-CN" sz="4000" dirty="0">
                <a:latin typeface="+mj-ea"/>
                <a:ea typeface="+mj-ea"/>
              </a:rPr>
              <a:t>ACM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40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训练</a:t>
            </a:r>
            <a:endParaRPr lang="en-US" altLang="zh-CN" sz="3200" dirty="0"/>
          </a:p>
          <a:p>
            <a:r>
              <a:rPr lang="zh-CN" altLang="en-US" sz="3200" dirty="0"/>
              <a:t>比赛</a:t>
            </a:r>
          </a:p>
        </p:txBody>
      </p:sp>
    </p:spTree>
    <p:extLst>
      <p:ext uri="{BB962C8B-B14F-4D97-AF65-F5344CB8AC3E}">
        <p14:creationId xmlns:p14="http://schemas.microsoft.com/office/powerpoint/2010/main" val="101609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我分为三个角度来分析</a:t>
            </a:r>
            <a:endParaRPr lang="en-US" altLang="zh-CN" dirty="0"/>
          </a:p>
          <a:p>
            <a:r>
              <a:rPr lang="zh-CN" altLang="en-US" dirty="0"/>
              <a:t>个人能力</a:t>
            </a:r>
            <a:endParaRPr lang="en-US" altLang="zh-CN" dirty="0"/>
          </a:p>
          <a:p>
            <a:r>
              <a:rPr lang="zh-CN" altLang="en-US" dirty="0"/>
              <a:t>组织度</a:t>
            </a:r>
            <a:endParaRPr lang="en-US" altLang="zh-CN" dirty="0"/>
          </a:p>
          <a:p>
            <a:r>
              <a:rPr lang="zh-CN" altLang="en-US" dirty="0"/>
              <a:t>训练热情</a:t>
            </a:r>
          </a:p>
        </p:txBody>
      </p:sp>
    </p:spTree>
    <p:extLst>
      <p:ext uri="{BB962C8B-B14F-4D97-AF65-F5344CB8AC3E}">
        <p14:creationId xmlns:p14="http://schemas.microsoft.com/office/powerpoint/2010/main" val="209754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典型模式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71154"/>
              </p:ext>
            </p:extLst>
          </p:nvPr>
        </p:nvGraphicFramePr>
        <p:xfrm>
          <a:off x="838200" y="1825625"/>
          <a:ext cx="10416988" cy="455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247">
                  <a:extLst>
                    <a:ext uri="{9D8B030D-6E8A-4147-A177-3AD203B41FA5}">
                      <a16:colId xmlns:a16="http://schemas.microsoft.com/office/drawing/2014/main" val="3674303848"/>
                    </a:ext>
                  </a:extLst>
                </a:gridCol>
                <a:gridCol w="2604247">
                  <a:extLst>
                    <a:ext uri="{9D8B030D-6E8A-4147-A177-3AD203B41FA5}">
                      <a16:colId xmlns:a16="http://schemas.microsoft.com/office/drawing/2014/main" val="2043149242"/>
                    </a:ext>
                  </a:extLst>
                </a:gridCol>
                <a:gridCol w="2604247">
                  <a:extLst>
                    <a:ext uri="{9D8B030D-6E8A-4147-A177-3AD203B41FA5}">
                      <a16:colId xmlns:a16="http://schemas.microsoft.com/office/drawing/2014/main" val="2665866681"/>
                    </a:ext>
                  </a:extLst>
                </a:gridCol>
                <a:gridCol w="2604247">
                  <a:extLst>
                    <a:ext uri="{9D8B030D-6E8A-4147-A177-3AD203B41FA5}">
                      <a16:colId xmlns:a16="http://schemas.microsoft.com/office/drawing/2014/main" val="2235406693"/>
                    </a:ext>
                  </a:extLst>
                </a:gridCol>
              </a:tblGrid>
              <a:tr h="910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(5</a:t>
                      </a:r>
                      <a:r>
                        <a:rPr lang="zh-CN" altLang="en-US" dirty="0"/>
                        <a:t>分制）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（高中）个人能力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组织度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训练热情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305961"/>
                  </a:ext>
                </a:extLst>
              </a:tr>
              <a:tr h="910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清华模式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38501"/>
                  </a:ext>
                </a:extLst>
              </a:tr>
              <a:tr h="910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上交模式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79157"/>
                  </a:ext>
                </a:extLst>
              </a:tr>
              <a:tr h="910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普通学校模式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938966"/>
                  </a:ext>
                </a:extLst>
              </a:tr>
              <a:tr h="910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普通学校模式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52443"/>
                  </a:ext>
                </a:extLst>
              </a:tr>
            </a:tbl>
          </a:graphicData>
        </a:graphic>
      </p:graphicFrame>
      <p:pic>
        <p:nvPicPr>
          <p:cNvPr id="5" name="图片 4" descr="C:\Users\s-quark\AppData\Local\Temp\SGPicFaceTpBq\13264\9D41F44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25" y="779136"/>
            <a:ext cx="248770" cy="24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2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训练题库（组队训练）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Codeforeces</a:t>
            </a:r>
            <a:r>
              <a:rPr lang="en-US" altLang="zh-CN" dirty="0"/>
              <a:t> (gym)</a:t>
            </a:r>
          </a:p>
          <a:p>
            <a:r>
              <a:rPr lang="en-US" altLang="zh-CN" dirty="0" err="1"/>
              <a:t>ICPCArchive</a:t>
            </a:r>
            <a:r>
              <a:rPr lang="en-US" altLang="zh-CN" dirty="0"/>
              <a:t>/</a:t>
            </a:r>
            <a:r>
              <a:rPr lang="en-US" altLang="zh-CN" dirty="0" err="1"/>
              <a:t>vjudge</a:t>
            </a:r>
            <a:endParaRPr lang="zh-CN" altLang="zh-CN" dirty="0"/>
          </a:p>
          <a:p>
            <a:r>
              <a:rPr lang="en-US" altLang="zh-CN" dirty="0"/>
              <a:t>HDU/</a:t>
            </a:r>
            <a:r>
              <a:rPr lang="en-US" altLang="zh-CN" dirty="0" err="1"/>
              <a:t>vjudge</a:t>
            </a:r>
            <a:endParaRPr lang="zh-CN" altLang="zh-CN" dirty="0"/>
          </a:p>
          <a:p>
            <a:r>
              <a:rPr lang="en-US" altLang="zh-CN" dirty="0" err="1"/>
              <a:t>Opencup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4102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训练题库（个人训练）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Topcoder</a:t>
            </a:r>
            <a:endParaRPr lang="en-US" altLang="zh-CN" dirty="0"/>
          </a:p>
          <a:p>
            <a:r>
              <a:rPr lang="en-US" altLang="zh-CN" dirty="0" err="1"/>
              <a:t>Codeforces</a:t>
            </a:r>
            <a:endParaRPr lang="en-US" altLang="zh-CN" dirty="0"/>
          </a:p>
          <a:p>
            <a:r>
              <a:rPr lang="zh-CN" altLang="en-US" dirty="0"/>
              <a:t>商业比赛（推荐</a:t>
            </a:r>
            <a:r>
              <a:rPr lang="en-US" altLang="zh-CN" dirty="0"/>
              <a:t>Google Code Jam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高中生题库：</a:t>
            </a:r>
            <a:r>
              <a:rPr lang="en-US" altLang="zh-CN" dirty="0"/>
              <a:t>LYDSY</a:t>
            </a:r>
            <a:r>
              <a:rPr lang="zh-CN" altLang="en-US" dirty="0"/>
              <a:t>，</a:t>
            </a:r>
            <a:r>
              <a:rPr lang="zh-CN" altLang="zh-CN" dirty="0"/>
              <a:t>清橙</a:t>
            </a:r>
            <a:r>
              <a:rPr lang="en-US" altLang="zh-CN" dirty="0"/>
              <a:t>/UOJ</a:t>
            </a:r>
          </a:p>
          <a:p>
            <a:r>
              <a:rPr lang="zh-CN" altLang="en-US" dirty="0"/>
              <a:t>老牌</a:t>
            </a:r>
            <a:r>
              <a:rPr lang="en-US" altLang="zh-CN" dirty="0"/>
              <a:t>OJ</a:t>
            </a:r>
            <a:r>
              <a:rPr lang="zh-CN" altLang="en-US" dirty="0"/>
              <a:t>（</a:t>
            </a:r>
            <a:r>
              <a:rPr lang="en-US" altLang="zh-CN" dirty="0"/>
              <a:t>POJ</a:t>
            </a:r>
            <a:r>
              <a:rPr lang="zh-CN" altLang="en-US" dirty="0"/>
              <a:t>，</a:t>
            </a:r>
            <a:r>
              <a:rPr lang="en-US" altLang="zh-CN" dirty="0"/>
              <a:t>SGU</a:t>
            </a:r>
            <a:r>
              <a:rPr lang="zh-CN" altLang="en-US" dirty="0"/>
              <a:t>。。。。）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46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提升个人能力的另一个途径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21690" y="2749922"/>
            <a:ext cx="5748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参加</a:t>
            </a:r>
            <a:r>
              <a:rPr lang="en-US" altLang="zh-CN" sz="6600" dirty="0" err="1"/>
              <a:t>ICPCCamp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233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与高中竞赛的不同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三人单机所需要的技能</a:t>
            </a:r>
            <a:endParaRPr lang="en-US" altLang="zh-CN" dirty="0"/>
          </a:p>
          <a:p>
            <a:r>
              <a:rPr lang="zh-CN" altLang="en-US" dirty="0"/>
              <a:t>准备好再开始上机编写</a:t>
            </a:r>
            <a:endParaRPr lang="en-US" altLang="zh-CN" dirty="0"/>
          </a:p>
          <a:p>
            <a:r>
              <a:rPr lang="zh-CN" altLang="en-US" dirty="0"/>
              <a:t>通过读代码查错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62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330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ACM竞赛训练与比赛策略</vt:lpstr>
      <vt:lpstr>今天是作为一个长者，告诉你们一些人生的经验</vt:lpstr>
      <vt:lpstr>目录</vt:lpstr>
      <vt:lpstr>背景</vt:lpstr>
      <vt:lpstr>典型模式</vt:lpstr>
      <vt:lpstr>训练题库（组队训练）</vt:lpstr>
      <vt:lpstr>训练题库（个人训练）</vt:lpstr>
      <vt:lpstr>提升个人能力的另一个途径</vt:lpstr>
      <vt:lpstr>ACM与高中竞赛的不同</vt:lpstr>
      <vt:lpstr>和队友的配合</vt:lpstr>
      <vt:lpstr>比赛策略</vt:lpstr>
      <vt:lpstr>资源</vt:lpstr>
      <vt:lpstr>分工</vt:lpstr>
      <vt:lpstr>提前准备最后一小时</vt:lpstr>
      <vt:lpstr>劣势下的调整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ACM竞赛训练与比赛策略</dc:title>
  <dc:creator>s-quark</dc:creator>
  <cp:lastModifiedBy>s-quark</cp:lastModifiedBy>
  <cp:revision>49</cp:revision>
  <dcterms:created xsi:type="dcterms:W3CDTF">2017-02-10T11:52:45Z</dcterms:created>
  <dcterms:modified xsi:type="dcterms:W3CDTF">2017-02-12T16:29:59Z</dcterms:modified>
</cp:coreProperties>
</file>