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81" autoAdjust="0"/>
  </p:normalViewPr>
  <p:slideViewPr>
    <p:cSldViewPr snapToGrid="0">
      <p:cViewPr varScale="1">
        <p:scale>
          <a:sx n="61" d="100"/>
          <a:sy n="61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BF283-84FA-4F70-BA84-963C2F24B7FE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5D4E9-6305-489C-9ECD-F6D463EE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3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代码编写</a:t>
            </a:r>
            <a:r>
              <a:rPr lang="zh-CN" altLang="en-US" dirty="0" smtClean="0"/>
              <a:t>经验</a:t>
            </a:r>
            <a:r>
              <a:rPr lang="zh-CN" altLang="en-US" dirty="0" smtClean="0"/>
              <a:t>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</a:t>
            </a:r>
            <a:r>
              <a:rPr lang="en-US" altLang="zh-CN" dirty="0"/>
              <a:t>5</a:t>
            </a:r>
            <a:r>
              <a:rPr lang="en-US" altLang="zh-CN" dirty="0" smtClean="0"/>
              <a:t>0%</a:t>
            </a:r>
            <a:r>
              <a:rPr lang="zh-CN" altLang="en-US" dirty="0" smtClean="0"/>
              <a:t>的代码时间基本都浪费在调试上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90%</a:t>
            </a:r>
            <a:r>
              <a:rPr lang="zh-CN" altLang="en-US" dirty="0" smtClean="0"/>
              <a:t>的错误都是傻逼错误。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正确的写代码方式。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94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功能直接使用各自的模块。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86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适当使用面向对象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有意义的变量名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单词的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个缩写</a:t>
            </a:r>
            <a:endParaRPr lang="en-US" altLang="zh-CN" dirty="0" smtClean="0"/>
          </a:p>
          <a:p>
            <a:r>
              <a:rPr lang="en-US" altLang="zh-CN" dirty="0" smtClean="0"/>
              <a:t>Number-&gt;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amount -&gt;</a:t>
            </a:r>
            <a:r>
              <a:rPr lang="en-US" altLang="zh-CN" dirty="0" err="1" smtClean="0"/>
              <a:t>amt</a:t>
            </a:r>
            <a:r>
              <a:rPr lang="en-US" altLang="zh-CN" dirty="0" smtClean="0"/>
              <a:t> ,count -&gt; </a:t>
            </a:r>
            <a:r>
              <a:rPr lang="en-US" altLang="zh-CN" dirty="0" err="1" smtClean="0"/>
              <a:t>cnt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83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常见的代码错误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9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变量名打</a:t>
            </a:r>
            <a:r>
              <a:rPr lang="zh-CN" altLang="en-US" dirty="0" smtClean="0"/>
              <a:t>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</a:t>
            </a:r>
            <a:r>
              <a:rPr lang="zh-CN" altLang="en-US" dirty="0"/>
              <a:t>代码的时候集中注意力</a:t>
            </a:r>
          </a:p>
          <a:p>
            <a:r>
              <a:rPr lang="zh-CN" altLang="en-US" dirty="0" smtClean="0"/>
              <a:t>变量名要有意义。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42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不完全的修改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复制粘贴一段代码的时候，急于求成，没有根据上下文改对。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-&gt;</a:t>
            </a:r>
            <a:r>
              <a:rPr lang="zh-CN" altLang="en-US" dirty="0" smtClean="0"/>
              <a:t>复制粘贴的时候尽量注意，或者不复制粘贴使用独立的函数。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发现一个地方要改一下，这个地方可能影响很多其它的地方，没有考虑全，导致错误。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-&gt;</a:t>
            </a:r>
            <a:r>
              <a:rPr lang="zh-CN" altLang="en-US" dirty="0" smtClean="0"/>
              <a:t>突然发现要改一个地方的时候，好好想想这里会影响哪里。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312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159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Century Gothic</vt:lpstr>
      <vt:lpstr>Wingdings 3</vt:lpstr>
      <vt:lpstr>离子</vt:lpstr>
      <vt:lpstr>代码编写经验谈</vt:lpstr>
      <vt:lpstr>你50%的代码时间基本都浪费在调试上</vt:lpstr>
      <vt:lpstr>模块化</vt:lpstr>
      <vt:lpstr>适当使用面向对象</vt:lpstr>
      <vt:lpstr>有意义的变量名</vt:lpstr>
      <vt:lpstr>常见的代码错误</vt:lpstr>
      <vt:lpstr>变量名打错</vt:lpstr>
      <vt:lpstr>不完全的修改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258</cp:revision>
  <dcterms:created xsi:type="dcterms:W3CDTF">2013-05-23T14:29:52Z</dcterms:created>
  <dcterms:modified xsi:type="dcterms:W3CDTF">2013-06-02T05:50:40Z</dcterms:modified>
</cp:coreProperties>
</file>