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7" r:id="rId7"/>
    <p:sldId id="268" r:id="rId8"/>
    <p:sldId id="258" r:id="rId9"/>
    <p:sldId id="263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67" autoAdjust="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CA699-06AB-4C40-9DDB-92FED0EFB7ED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2DBE-C043-4F28-82D9-02C29487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要注重效率，在一题上浪费大量时间得不偿失。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本质上是一种短的比赛，虽然花费大量时间思考一个题目的能力，在学术生涯中很有意义，但是在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比赛中不具备这样的条件。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当然这点不强求，只是我个人比较倾向去注重效率。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一道题目如果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15-30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分钟内没有思路，那么根据我个人的经验，大部分情况下再搞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小时也不是很能搞出来。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我个人的建议自己想题目的话在这个时间内比较合适。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DBE-C043-4F28-82D9-02C29487D4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2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POJ</a:t>
            </a:r>
            <a:r>
              <a:rPr lang="zh-CN" altLang="en-US" dirty="0" smtClean="0"/>
              <a:t>上刷几千道傻逼题，你可能还是个傻逼。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DBE-C043-4F28-82D9-02C29487D4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4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在我多年的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生涯中，对做题目这一过程的感受也很多：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大部分情况下由于做过类似的题目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直接秒杀。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之后大部分情况下顺着题目做一点分析就能转化成做过的题目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也能直接秒杀。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后者就是一种套模型的能力，我们在搞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的过程中会学习各种各样的模型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有些比较隐晦有些比较明显，可能想到才发现“哦，居然是这样！”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所谓的做题目，其实也就是掌握尽可能多的解题模型，并加以熟悉，然后运用到更多的做题中。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从现在开始就多多做总结，对各种解题的模型或者方法要烂熟于胸。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DBE-C043-4F28-82D9-02C29487D4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6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</a:t>
            </a:r>
            <a:r>
              <a:rPr lang="zh-CN" altLang="en-US" dirty="0" smtClean="0"/>
              <a:t>的题目比较偏向算法性，很少会有很难写的题目，拿来锻炼思维是非常不错的。</a:t>
            </a:r>
            <a:endParaRPr lang="en-US" altLang="zh-CN" dirty="0" smtClean="0"/>
          </a:p>
          <a:p>
            <a:r>
              <a:rPr lang="en-US" altLang="zh-CN" dirty="0" smtClean="0"/>
              <a:t>CF</a:t>
            </a:r>
            <a:r>
              <a:rPr lang="zh-CN" altLang="en-US" dirty="0" smtClean="0"/>
              <a:t>的题目质量参差不齐。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DBE-C043-4F28-82D9-02C29487D4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6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HNOI 2013</a:t>
            </a:r>
            <a:r>
              <a:rPr lang="zh-CN" altLang="en-US" dirty="0" smtClean="0"/>
              <a:t>的几道题来讲解一下好了。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DBE-C043-4F28-82D9-02C29487D4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6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一般化</a:t>
            </a:r>
            <a:endParaRPr lang="en-US" altLang="zh-CN" dirty="0" smtClean="0"/>
          </a:p>
          <a:p>
            <a:r>
              <a:rPr lang="zh-CN" altLang="en-US" dirty="0" smtClean="0"/>
              <a:t>一般化失败，说明需要继续分析</a:t>
            </a:r>
            <a:endParaRPr lang="en-US" altLang="zh-CN" dirty="0" smtClean="0"/>
          </a:p>
          <a:p>
            <a:r>
              <a:rPr lang="zh-CN" altLang="en-US" dirty="0" smtClean="0"/>
              <a:t>分析条件，很容易得出只需要选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不可做，但是</a:t>
            </a:r>
            <a:r>
              <a:rPr lang="en-US" altLang="zh-CN" dirty="0" smtClean="0"/>
              <a:t>2D</a:t>
            </a:r>
            <a:r>
              <a:rPr lang="zh-CN" altLang="en-US" dirty="0" smtClean="0"/>
              <a:t>可做，容易想到转化成</a:t>
            </a:r>
            <a:r>
              <a:rPr lang="en-US" altLang="zh-CN" dirty="0" smtClean="0"/>
              <a:t>2D</a:t>
            </a:r>
            <a:r>
              <a:rPr lang="zh-CN" altLang="en-US" dirty="0" smtClean="0"/>
              <a:t>，主要到</a:t>
            </a:r>
            <a:r>
              <a:rPr lang="en-US" altLang="zh-CN" dirty="0" smtClean="0"/>
              <a:t>a*b*c&lt;=5000</a:t>
            </a:r>
            <a:r>
              <a:rPr lang="zh-CN" altLang="en-US" dirty="0" smtClean="0"/>
              <a:t>，问题解决。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DBE-C043-4F28-82D9-02C29487D4C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一看就是搜索题。</a:t>
            </a:r>
            <a:endParaRPr lang="en-US" altLang="zh-CN" dirty="0" smtClean="0"/>
          </a:p>
          <a:p>
            <a:r>
              <a:rPr lang="zh-CN" altLang="en-US" dirty="0" smtClean="0"/>
              <a:t>那么使用搜索题的各种优化，包括剪枝，记忆化等等一一套用。</a:t>
            </a:r>
            <a:endParaRPr lang="en-US" altLang="zh-CN" dirty="0" smtClean="0"/>
          </a:p>
          <a:p>
            <a:r>
              <a:rPr lang="zh-CN" altLang="en-US" dirty="0" smtClean="0"/>
              <a:t>自然就能做出来了。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DBE-C043-4F28-82D9-02C29487D4C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6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经典模型，套用即可。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2DBE-C043-4F28-82D9-02C29487D4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5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做题经验谈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HNOI </a:t>
            </a:r>
            <a:r>
              <a:rPr lang="zh-CN" altLang="en-US" dirty="0" smtClean="0"/>
              <a:t>消毒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 </a:t>
            </a:r>
            <a:r>
              <a:rPr lang="zh-CN" altLang="en-US" dirty="0"/>
              <a:t>比赛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 </a:t>
            </a:r>
            <a:r>
              <a:rPr lang="zh-CN" altLang="en-US" dirty="0"/>
              <a:t>游走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总结如何做题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做题说白了就是建模和解决模型的过程。做不出来可能有两个原因，一个是模型建错了，一个是对模型了解不够。前者说明分析没有到位，后者说明知识不够扎实。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对各种模型有清楚的了解，这样才能轻松的做题，真正的高手不一定智商很高，但是建模能力一定很强。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02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分析问题的方法：我的一些经验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从简单的情况开始分析：经典方法，对原题没有思路，那么分析问题的简化版。</a:t>
            </a:r>
            <a:endParaRPr lang="en-US" altLang="zh-CN" dirty="0" smtClean="0"/>
          </a:p>
          <a:p>
            <a:r>
              <a:rPr lang="zh-CN" altLang="en-US" dirty="0" smtClean="0"/>
              <a:t>经典例子：找出字典序最小的解，那么我们先分析怎么找出一个解。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人的思维很大程度上跟关键字有关系，比如一个题目怎么想都不会，有人跟你说“容斥”，你可能瞬间就会做了。不妨列出对于这类问题已知的一些解决方法关键字，思考思考能否做。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99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为什么讲如何做题？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浪费时间刷几千道水题毫无意义。</a:t>
            </a:r>
            <a:endParaRPr lang="en-US" altLang="zh-CN" dirty="0" smtClean="0"/>
          </a:p>
          <a:p>
            <a:r>
              <a:rPr lang="zh-CN" altLang="en-US" dirty="0" smtClean="0"/>
              <a:t>做真正有用的题目。</a:t>
            </a:r>
            <a:endParaRPr lang="en-US" altLang="zh-CN" dirty="0" smtClean="0"/>
          </a:p>
          <a:p>
            <a:r>
              <a:rPr lang="zh-CN" altLang="en-US" dirty="0" smtClean="0"/>
              <a:t>在一道坑爹题上浪费大量的时间是十分没有性价比的。</a:t>
            </a:r>
            <a:endParaRPr lang="en-US" altLang="zh-CN" dirty="0"/>
          </a:p>
          <a:p>
            <a:r>
              <a:rPr lang="zh-CN" altLang="en-US" dirty="0" smtClean="0"/>
              <a:t>真正有效的训练在一年内就能成为很强的选手，而一味的磨蹭和颓废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年也就那样。</a:t>
            </a:r>
            <a:endParaRPr lang="en-US" altLang="zh-CN" dirty="0" smtClean="0"/>
          </a:p>
          <a:p>
            <a:r>
              <a:rPr lang="zh-CN" altLang="en-US" dirty="0" smtClean="0"/>
              <a:t>成功的路并不拥挤，因为大部分人都在颓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做题的目的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</a:t>
            </a:r>
            <a:r>
              <a:rPr lang="zh-CN" altLang="en-US" dirty="0"/>
              <a:t>题的目的是学到新的</a:t>
            </a:r>
            <a:r>
              <a:rPr lang="zh-CN" altLang="en-US" dirty="0" smtClean="0"/>
              <a:t>东西以及锻炼代码能力，</a:t>
            </a:r>
            <a:r>
              <a:rPr lang="zh-CN" altLang="en-US" dirty="0"/>
              <a:t>而</a:t>
            </a:r>
            <a:r>
              <a:rPr lang="zh-CN" altLang="en-US" dirty="0" smtClean="0"/>
              <a:t>不是盲目刷</a:t>
            </a:r>
            <a:r>
              <a:rPr lang="en-US" altLang="zh-CN" dirty="0"/>
              <a:t>OJ</a:t>
            </a:r>
            <a:r>
              <a:rPr lang="zh-CN" altLang="en-US" dirty="0"/>
              <a:t>的</a:t>
            </a:r>
            <a:r>
              <a:rPr lang="en-US" altLang="zh-CN" dirty="0"/>
              <a:t>rank</a:t>
            </a:r>
            <a:r>
              <a:rPr lang="zh-CN" altLang="en-US" dirty="0"/>
              <a:t>，那没有任何意义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提高算法能力（想出做法的能力，分析问题的方法等等）</a:t>
            </a:r>
            <a:endParaRPr lang="en-US" altLang="zh-CN" dirty="0" smtClean="0"/>
          </a:p>
          <a:p>
            <a:r>
              <a:rPr lang="zh-CN" altLang="en-US" dirty="0" smtClean="0"/>
              <a:t>提高代码能力（写出正确的代码的能力）</a:t>
            </a:r>
            <a:endParaRPr lang="en-US" altLang="zh-CN" dirty="0" smtClean="0"/>
          </a:p>
          <a:p>
            <a:r>
              <a:rPr lang="zh-CN" altLang="en-US" dirty="0" smtClean="0"/>
              <a:t>提高调试能力（将错误的代码改对的能力）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3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我对于</a:t>
            </a:r>
            <a:r>
              <a:rPr lang="en-US" altLang="zh-CN" dirty="0" smtClean="0"/>
              <a:t>OI</a:t>
            </a:r>
            <a:r>
              <a:rPr lang="zh-CN" altLang="en-US" dirty="0" smtClean="0"/>
              <a:t>比赛的题目的看法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对于省选到</a:t>
            </a:r>
            <a:r>
              <a:rPr lang="en-US" altLang="zh-CN" dirty="0" smtClean="0"/>
              <a:t>NOI</a:t>
            </a:r>
            <a:r>
              <a:rPr lang="zh-CN" altLang="en-US" dirty="0" smtClean="0"/>
              <a:t>来说</a:t>
            </a:r>
            <a:endParaRPr lang="en-US" altLang="zh-CN" dirty="0" smtClean="0"/>
          </a:p>
          <a:p>
            <a:r>
              <a:rPr lang="zh-CN" altLang="en-US" dirty="0" smtClean="0"/>
              <a:t>大部分由于做过类似的，不用想就能解决。</a:t>
            </a:r>
            <a:endParaRPr lang="en-US" altLang="zh-CN" dirty="0" smtClean="0"/>
          </a:p>
          <a:p>
            <a:r>
              <a:rPr lang="zh-CN" altLang="en-US" dirty="0" smtClean="0"/>
              <a:t>之后的大部分顺着题目进行一些简单的分析，就也能转化成做过的问题。</a:t>
            </a:r>
            <a:endParaRPr lang="en-US" altLang="zh-CN" dirty="0" smtClean="0"/>
          </a:p>
          <a:p>
            <a:r>
              <a:rPr lang="zh-CN" altLang="en-US" dirty="0" smtClean="0"/>
              <a:t>套模型。</a:t>
            </a:r>
            <a:endParaRPr lang="en-US" altLang="zh-CN" dirty="0" smtClean="0"/>
          </a:p>
          <a:p>
            <a:r>
              <a:rPr lang="zh-CN" altLang="en-US" dirty="0" smtClean="0"/>
              <a:t>学习更多的解题模型，可能具体也可能抽象，要多加思考。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在训练过程中如何做题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选择一个好的</a:t>
            </a:r>
            <a:r>
              <a:rPr lang="en-US" altLang="zh-CN" dirty="0"/>
              <a:t>OJ/TC/CF &lt;-</a:t>
            </a:r>
            <a:r>
              <a:rPr lang="zh-CN" altLang="en-US" dirty="0"/>
              <a:t>优秀的题目来源</a:t>
            </a:r>
            <a:endParaRPr lang="en-US" altLang="zh-CN" dirty="0"/>
          </a:p>
          <a:p>
            <a:r>
              <a:rPr lang="zh-CN" altLang="en-US" dirty="0"/>
              <a:t>适度而不过量的思考</a:t>
            </a:r>
            <a:r>
              <a:rPr lang="en-US" altLang="zh-CN" dirty="0"/>
              <a:t>&lt;-</a:t>
            </a:r>
            <a:r>
              <a:rPr lang="zh-CN" altLang="en-US" dirty="0"/>
              <a:t>节约时间</a:t>
            </a:r>
            <a:endParaRPr lang="en-US" altLang="zh-CN" dirty="0"/>
          </a:p>
          <a:p>
            <a:r>
              <a:rPr lang="zh-CN" altLang="en-US" dirty="0"/>
              <a:t>如果做不出来，在看了题解之后，总结自己做不出来的原因是什么，以完善自己今后的做</a:t>
            </a:r>
            <a:r>
              <a:rPr lang="zh-CN" altLang="en-US" dirty="0" smtClean="0"/>
              <a:t>题方法。</a:t>
            </a:r>
            <a:endParaRPr lang="en-US" altLang="zh-CN" dirty="0" smtClean="0"/>
          </a:p>
          <a:p>
            <a:r>
              <a:rPr lang="zh-CN" altLang="en-US" dirty="0"/>
              <a:t>做</a:t>
            </a:r>
            <a:r>
              <a:rPr lang="zh-CN" altLang="en-US" dirty="0" smtClean="0"/>
              <a:t>题方法是一个很抽象的概念，需要经验的积累</a:t>
            </a:r>
            <a:r>
              <a:rPr lang="en-US" altLang="zh-CN" dirty="0" smtClean="0"/>
              <a:t>(</a:t>
            </a:r>
            <a:r>
              <a:rPr lang="zh-CN" altLang="en-US" dirty="0" smtClean="0"/>
              <a:t>和一定的智商？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8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一些建议：提高算法能力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 1000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 </a:t>
            </a:r>
            <a:r>
              <a:rPr lang="zh-CN" altLang="en-US" dirty="0" smtClean="0"/>
              <a:t>经常会有令人耳目一新的算法思路。并且</a:t>
            </a:r>
            <a:r>
              <a:rPr lang="en-US" altLang="zh-CN" dirty="0" smtClean="0"/>
              <a:t>Editorial</a:t>
            </a:r>
            <a:r>
              <a:rPr lang="zh-CN" altLang="en-US" dirty="0" smtClean="0"/>
              <a:t>由专家编写，注重解题的过程而不是罗列解法，当然由于难度较大自己做可能比较累，而且基本上是做不出来的吧大概</a:t>
            </a:r>
            <a:r>
              <a:rPr lang="en-US" altLang="zh-CN" dirty="0" smtClean="0"/>
              <a:t>&lt;_&lt;</a:t>
            </a:r>
            <a:r>
              <a:rPr lang="zh-CN" altLang="en-US" dirty="0" smtClean="0"/>
              <a:t>，所以推荐的方法是看看题目不要想太多不会做就看题解。就算自己做出来了也可以看一下题解的分析。这对提高算法能力非常有好处。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51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一些建议</a:t>
            </a:r>
            <a:r>
              <a:rPr lang="zh-CN" altLang="en-US" dirty="0" smtClean="0"/>
              <a:t>：提高代码能力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代码能力很大程度上取决于经验，你可能觉得这种可能需要大量的练习，但是其实也是有捷径的，那就是参考别人的代码。</a:t>
            </a:r>
            <a:endParaRPr lang="en-US" altLang="zh-CN" dirty="0" smtClean="0"/>
          </a:p>
          <a:p>
            <a:r>
              <a:rPr lang="zh-CN" altLang="en-US" dirty="0" smtClean="0"/>
              <a:t>最佳的方法是找一些可能比较难写的题目（</a:t>
            </a:r>
            <a:r>
              <a:rPr lang="en-US" altLang="zh-CN" dirty="0" smtClean="0"/>
              <a:t>APIO 2010 </a:t>
            </a:r>
            <a:r>
              <a:rPr lang="zh-CN" altLang="en-US" dirty="0" smtClean="0"/>
              <a:t>寻路， </a:t>
            </a:r>
            <a:r>
              <a:rPr lang="en-US" altLang="zh-CN" dirty="0" smtClean="0"/>
              <a:t>APIO 2011 kunai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CTSC 2011 </a:t>
            </a:r>
            <a:r>
              <a:rPr lang="zh-CN" altLang="en-US" dirty="0" smtClean="0"/>
              <a:t>杀菌计划挺多的），自己很可能写不出来，这时可以参考别人的代码，搞明白那些细节都是怎么处理的，</a:t>
            </a:r>
            <a:endParaRPr lang="en-US" altLang="zh-CN" dirty="0" smtClean="0"/>
          </a:p>
          <a:p>
            <a:r>
              <a:rPr lang="zh-CN" altLang="en-US" dirty="0" smtClean="0"/>
              <a:t>优秀的代码风格能够极大的提高代码能力。</a:t>
            </a:r>
            <a:endParaRPr lang="en-US" altLang="zh-CN" dirty="0" smtClean="0"/>
          </a:p>
          <a:p>
            <a:r>
              <a:rPr lang="zh-CN" altLang="en-US" dirty="0" smtClean="0"/>
              <a:t>如果是在</a:t>
            </a:r>
            <a:r>
              <a:rPr lang="en-US" altLang="zh-CN" dirty="0" smtClean="0"/>
              <a:t>TC/CF</a:t>
            </a:r>
            <a:r>
              <a:rPr lang="zh-CN" altLang="en-US" dirty="0" smtClean="0"/>
              <a:t>上刷题，可以经常参考</a:t>
            </a:r>
            <a:r>
              <a:rPr lang="en-US" altLang="zh-CN" dirty="0" err="1" smtClean="0"/>
              <a:t>Petr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watashi</a:t>
            </a:r>
            <a:r>
              <a:rPr lang="zh-CN" altLang="en-US" smtClean="0"/>
              <a:t>的代码学习一下，他们的代码风格都很好。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9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选一个好的</a:t>
            </a:r>
            <a:r>
              <a:rPr lang="en-US" altLang="zh-CN" dirty="0"/>
              <a:t>OJ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</a:t>
            </a:r>
            <a:r>
              <a:rPr lang="zh-CN" altLang="en-US" dirty="0"/>
              <a:t>和</a:t>
            </a:r>
            <a:r>
              <a:rPr lang="en-US" altLang="zh-CN" dirty="0"/>
              <a:t>CF</a:t>
            </a:r>
            <a:r>
              <a:rPr lang="zh-CN" altLang="en-US" dirty="0"/>
              <a:t>的好处：有别人代码可以参考学习，有官方题解可以看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其它</a:t>
            </a:r>
            <a:r>
              <a:rPr lang="en-US" altLang="zh-CN" dirty="0" smtClean="0"/>
              <a:t>OJ</a:t>
            </a:r>
            <a:r>
              <a:rPr lang="zh-CN" altLang="en-US" dirty="0" smtClean="0"/>
              <a:t>里</a:t>
            </a:r>
            <a:r>
              <a:rPr lang="en-US" altLang="zh-CN" dirty="0" smtClean="0"/>
              <a:t>BZOJ</a:t>
            </a:r>
            <a:r>
              <a:rPr lang="zh-CN" altLang="en-US" dirty="0" smtClean="0"/>
              <a:t>非常不错，好题目很多。</a:t>
            </a:r>
            <a:endParaRPr lang="en-US" altLang="zh-CN" dirty="0" smtClean="0"/>
          </a:p>
          <a:p>
            <a:r>
              <a:rPr lang="zh-CN" altLang="en-US" dirty="0" smtClean="0"/>
              <a:t>同时可以参考很多前辈的代码和解题报告。</a:t>
            </a:r>
            <a:endParaRPr lang="en-US" altLang="zh-CN" dirty="0" smtClean="0"/>
          </a:p>
          <a:p>
            <a:r>
              <a:rPr lang="en-US" altLang="zh-CN" dirty="0"/>
              <a:t>lydsy.com/</a:t>
            </a:r>
            <a:r>
              <a:rPr lang="en-US" altLang="zh-CN" dirty="0" err="1"/>
              <a:t>JudgeOnline</a:t>
            </a:r>
            <a:r>
              <a:rPr lang="en-US" altLang="zh-CN" dirty="0"/>
              <a:t>/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1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在比赛中如何做题？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分析问题的方法是什么？</a:t>
            </a:r>
            <a:endParaRPr lang="en-US" altLang="zh-CN" dirty="0" smtClean="0"/>
          </a:p>
          <a:p>
            <a:r>
              <a:rPr lang="zh-CN" altLang="en-US" dirty="0" smtClean="0"/>
              <a:t>不是凭运气猜出做法，而是根据一定的思路从容的得出解法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6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946</Words>
  <Application>Microsoft Office PowerPoint</Application>
  <PresentationFormat>宽屏</PresentationFormat>
  <Paragraphs>82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Wingdings</vt:lpstr>
      <vt:lpstr>Wingdings 3</vt:lpstr>
      <vt:lpstr>离子</vt:lpstr>
      <vt:lpstr>做题经验谈</vt:lpstr>
      <vt:lpstr>为什么讲如何做题？</vt:lpstr>
      <vt:lpstr>做题的目的</vt:lpstr>
      <vt:lpstr>我对于OI比赛的题目的看法</vt:lpstr>
      <vt:lpstr>在训练过程中如何做题</vt:lpstr>
      <vt:lpstr>一些建议：提高算法能力</vt:lpstr>
      <vt:lpstr>一些建议：提高代码能力</vt:lpstr>
      <vt:lpstr>选一个好的OJ </vt:lpstr>
      <vt:lpstr>在比赛中如何做题？</vt:lpstr>
      <vt:lpstr>HNOI 消毒 </vt:lpstr>
      <vt:lpstr>HNOI 比赛</vt:lpstr>
      <vt:lpstr>HNOI 游走</vt:lpstr>
      <vt:lpstr>总结如何做题</vt:lpstr>
      <vt:lpstr>分析问题的方法：我的一些经验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162</cp:revision>
  <dcterms:created xsi:type="dcterms:W3CDTF">2013-05-23T14:29:52Z</dcterms:created>
  <dcterms:modified xsi:type="dcterms:W3CDTF">2013-05-30T13:40:39Z</dcterms:modified>
</cp:coreProperties>
</file>