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7" r:id="rId18"/>
    <p:sldId id="288" r:id="rId19"/>
    <p:sldId id="289" r:id="rId20"/>
    <p:sldId id="290" r:id="rId21"/>
    <p:sldId id="293" r:id="rId22"/>
    <p:sldId id="269" r:id="rId23"/>
    <p:sldId id="270" r:id="rId24"/>
    <p:sldId id="291" r:id="rId25"/>
    <p:sldId id="292" r:id="rId26"/>
    <p:sldId id="271" r:id="rId27"/>
    <p:sldId id="272" r:id="rId28"/>
    <p:sldId id="273" r:id="rId29"/>
    <p:sldId id="274" r:id="rId30"/>
    <p:sldId id="286" r:id="rId31"/>
    <p:sldId id="275" r:id="rId32"/>
    <p:sldId id="281" r:id="rId33"/>
    <p:sldId id="282" r:id="rId34"/>
    <p:sldId id="276" r:id="rId35"/>
    <p:sldId id="285" r:id="rId36"/>
    <p:sldId id="280" r:id="rId37"/>
    <p:sldId id="283" r:id="rId38"/>
    <p:sldId id="284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182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75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05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10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m.timus.ru/problem.aspx?space=1&amp;num=166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cm.timus.ru/problem.aspx?space=1&amp;num=13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m.sgu.ru/problem.php?contest=0&amp;problem=50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17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problems/CIRU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problems/CIRU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6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m.timus.ru/problem.aspx?space=1&amp;num=167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m.sgu.ru/problem.php?contest=0&amp;problem=29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problems/CH3D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m.timus.ru/problem.aspx?space=1&amp;num=166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62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107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109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183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几何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[Usaco2010 Mar]</a:t>
            </a:r>
            <a:r>
              <a:rPr lang="en-US" altLang="zh-CN" b="1" dirty="0" err="1"/>
              <a:t>starc</a:t>
            </a:r>
            <a:r>
              <a:rPr lang="zh-CN" altLang="en-US" b="1" dirty="0"/>
              <a:t>星际争霸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http://www.lydsy.com/JudgeOnline/problem.php?id=1829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4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扫描线算法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从左到右扫描，也可能按角度扫描，用某种方法维护与当前扫描线相交的所有对象。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5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[SCOI2012]Blinker</a:t>
            </a:r>
            <a:r>
              <a:rPr lang="zh-CN" altLang="en-US" b="1" dirty="0"/>
              <a:t>的噩梦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http://www.lydsy.com/JudgeOnline/problem.php?id=2758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4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[wc2013]</a:t>
            </a:r>
            <a:r>
              <a:rPr lang="zh-CN" altLang="en-US" b="1" dirty="0"/>
              <a:t>平面图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http://www.lydsy.com/JudgeOnline/problem.php?id=3051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9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切割法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令答案的可能集合为一个区域。</a:t>
            </a:r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zh-CN" altLang="en-US" dirty="0" smtClean="0"/>
              <a:t>区域中选择一个点更新答案，并且将区域分成一些部分。</a:t>
            </a:r>
            <a:endParaRPr lang="en-US" altLang="zh-CN" dirty="0" smtClean="0"/>
          </a:p>
          <a:p>
            <a:r>
              <a:rPr lang="zh-CN" altLang="en-US" dirty="0" smtClean="0"/>
              <a:t>如果可以证明一个区域中的所有点都不可能更新答案了，那么抛弃此区域。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[SHOI2008]</a:t>
            </a:r>
            <a:r>
              <a:rPr lang="zh-CN" altLang="en-US" b="1" dirty="0"/>
              <a:t>安全的航线</a:t>
            </a:r>
            <a:r>
              <a:rPr lang="en-US" altLang="zh-CN" b="1" dirty="0"/>
              <a:t>flight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http://www.lydsy.com/JudgeOnline/problem.php?id=1020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9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SGU </a:t>
            </a:r>
            <a:r>
              <a:rPr lang="en-US" altLang="zh-CN" b="1" dirty="0" smtClean="0"/>
              <a:t>469</a:t>
            </a:r>
            <a:r>
              <a:rPr lang="en-US" altLang="zh-CN" b="1" dirty="0"/>
              <a:t>. Ghostbusters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一个长方体里面有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个球。</a:t>
            </a:r>
            <a:endParaRPr lang="en-US" altLang="zh-CN" dirty="0" smtClean="0"/>
          </a:p>
          <a:p>
            <a:r>
              <a:rPr lang="zh-CN" altLang="en-US" dirty="0" smtClean="0"/>
              <a:t>我们要在内部的空位置想办法放一个最大的球。</a:t>
            </a:r>
            <a:endParaRPr lang="en-US" altLang="zh-CN" dirty="0" smtClean="0"/>
          </a:p>
          <a:p>
            <a:r>
              <a:rPr lang="zh-CN" altLang="en-US" dirty="0" smtClean="0"/>
              <a:t>输出球心。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N&lt;=10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1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</a:t>
            </a:r>
            <a:r>
              <a:rPr lang="zh-CN" altLang="en-US" dirty="0" smtClean="0"/>
              <a:t>计算几何较难题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5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URAL 1662</a:t>
            </a:r>
            <a:r>
              <a:rPr lang="en-US" altLang="zh-CN" dirty="0"/>
              <a:t>. Goat in the Garden 6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acm.timus.ru/problem.aspx?space=1&amp;num=1662</a:t>
            </a:r>
            <a:endParaRPr lang="en-US" altLang="zh-CN" dirty="0" smtClean="0"/>
          </a:p>
          <a:p>
            <a:r>
              <a:rPr lang="zh-CN" altLang="en-US" dirty="0" smtClean="0"/>
              <a:t>给点凸多边形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，和两个长度</a:t>
            </a:r>
            <a:r>
              <a:rPr lang="en-US" altLang="zh-CN" dirty="0" smtClean="0"/>
              <a:t>r&lt;R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我们要找个点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，使得以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为中心，半径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的圆不跟多边形相交，半径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的圆完全覆盖多边形。</a:t>
            </a:r>
            <a:endParaRPr lang="en-US" altLang="zh-CN" dirty="0" smtClean="0"/>
          </a:p>
          <a:p>
            <a:r>
              <a:rPr lang="en-US" altLang="zh-CN" dirty="0" smtClean="0"/>
              <a:t>N&lt;=50</a:t>
            </a:r>
          </a:p>
        </p:txBody>
      </p:sp>
    </p:spTree>
    <p:extLst>
      <p:ext uri="{BB962C8B-B14F-4D97-AF65-F5344CB8AC3E}">
        <p14:creationId xmlns:p14="http://schemas.microsoft.com/office/powerpoint/2010/main" val="2568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URAL 1384</a:t>
            </a:r>
            <a:r>
              <a:rPr lang="en-US" altLang="zh-CN" dirty="0"/>
              <a:t>. Goat in the Garden 4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acm.timus.ru/problem.aspx?space=1&amp;num=1384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N&lt;=25</a:t>
            </a:r>
            <a:r>
              <a:rPr lang="zh-CN" altLang="en-US" dirty="0" smtClean="0"/>
              <a:t>的一般多边形，求最大内部圆。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9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几何题目概述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比赛中经常出现</a:t>
            </a:r>
            <a:endParaRPr lang="en-US" altLang="zh-CN" dirty="0" smtClean="0"/>
          </a:p>
          <a:p>
            <a:r>
              <a:rPr lang="zh-CN" altLang="en-US" dirty="0" smtClean="0"/>
              <a:t>算法方面往往并不困难，没啥问题，但是实现难度很大。</a:t>
            </a:r>
            <a:endParaRPr lang="en-US" altLang="zh-CN" dirty="0" smtClean="0"/>
          </a:p>
          <a:p>
            <a:r>
              <a:rPr lang="zh-CN" altLang="en-US" dirty="0" smtClean="0"/>
              <a:t>熟练掌握各种优美的处理方法，尽量避免列方程暴力做或者计算（容易错，误差高）。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0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500. Circular Island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acm.sgu.ru/problem.php?contest=0&amp;problem=500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我们有一个圆内有一些黑点和白点，我们找一条直线分成两部分使得黑点和白点分开。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出黑点那边最大可能面积。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1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个向量。</a:t>
            </a:r>
            <a:endParaRPr lang="en-US" altLang="zh-CN" dirty="0" smtClean="0"/>
          </a:p>
          <a:p>
            <a:r>
              <a:rPr lang="zh-CN" altLang="en-US" dirty="0" smtClean="0"/>
              <a:t>对于每个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，求选出</a:t>
            </a:r>
            <a:r>
              <a:rPr lang="en-US" altLang="zh-CN" dirty="0" err="1" smtClean="0"/>
              <a:t>i</a:t>
            </a:r>
            <a:r>
              <a:rPr lang="zh-CN" altLang="en-US" smtClean="0"/>
              <a:t>个向量求和的话，和向量最大的绝对值。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9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一些可以去了解的东西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都很坑爹，理性愉悦向，看看涨见识就行。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个圆，求圆并。</a:t>
            </a:r>
            <a:endParaRPr lang="en-US" altLang="zh-CN" dirty="0" smtClean="0"/>
          </a:p>
          <a:p>
            <a:r>
              <a:rPr lang="en-US" altLang="zh-CN" dirty="0" smtClean="0"/>
              <a:t>N^2 Log N</a:t>
            </a:r>
            <a:r>
              <a:rPr lang="zh-CN" altLang="en-US" dirty="0" smtClean="0"/>
              <a:t>做法</a:t>
            </a:r>
            <a:endParaRPr lang="en-US" altLang="zh-CN" dirty="0" smtClean="0"/>
          </a:p>
          <a:p>
            <a:r>
              <a:rPr lang="en-US" altLang="zh-CN" dirty="0" smtClean="0"/>
              <a:t>N Log N</a:t>
            </a:r>
            <a:r>
              <a:rPr lang="zh-CN" altLang="en-US" dirty="0" smtClean="0"/>
              <a:t>做法。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http://www.lydsy.com/JudgeOnline/problem.php?id=2178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0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8073. The area of the union of circles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http://www.spoj.com/problems/CIRU/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8119. CIRU2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http://www.spoj.com/problems/CIRUT/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2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Delaunay</a:t>
            </a:r>
            <a:r>
              <a:rPr lang="zh-CN" altLang="en-US" u="sng" dirty="0" smtClean="0"/>
              <a:t>三角剖分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分治法实现不难写且很优美好懂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7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voronoi</a:t>
            </a:r>
            <a:r>
              <a:rPr lang="en-US" altLang="zh-CN" dirty="0"/>
              <a:t> 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三角剖分</a:t>
            </a:r>
            <a:r>
              <a:rPr lang="zh-CN" altLang="en-US" dirty="0" smtClean="0"/>
              <a:t>转对偶图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直接解决最大空心圆问题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4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D</a:t>
            </a:r>
            <a:r>
              <a:rPr lang="zh-CN" altLang="en-US" dirty="0" smtClean="0"/>
              <a:t>几何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&gt;_&gt;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8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[Ctsc2010</a:t>
            </a:r>
            <a:r>
              <a:rPr lang="zh-CN" altLang="en-US" b="1" dirty="0"/>
              <a:t>杀菌计划</a:t>
            </a:r>
            <a:r>
              <a:rPr lang="en-US" altLang="zh-CN" b="1" dirty="0"/>
              <a:t>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http://www.lydsy.com/JudgeOnline/problem.php?id=2602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8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熟练掌握点积叉积和它们的意义，从容解决各种操作。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附录中</a:t>
            </a:r>
            <a:r>
              <a:rPr lang="en-US" altLang="zh-CN" dirty="0" smtClean="0"/>
              <a:t>Tokyo</a:t>
            </a:r>
            <a:r>
              <a:rPr lang="zh-CN" altLang="en-US" dirty="0" smtClean="0"/>
              <a:t>大学的模版很有价值。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6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URAL 1672 Droid </a:t>
            </a:r>
            <a:r>
              <a:rPr lang="en-US" altLang="zh-CN" dirty="0"/>
              <a:t>flies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http://acm.timus.ru/problem.aspx?space=1&amp;num=1672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9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呵呵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4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SGU 290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http://acm.sgu.ru/problem.php?contest=0&amp;problem=290</a:t>
            </a:r>
            <a:endParaRPr lang="en-US" altLang="zh-CN" dirty="0" smtClean="0"/>
          </a:p>
          <a:p>
            <a:r>
              <a:rPr lang="en-US" altLang="zh-CN" dirty="0" smtClean="0"/>
              <a:t>N&lt;=100</a:t>
            </a:r>
          </a:p>
          <a:p>
            <a:r>
              <a:rPr lang="en-US" altLang="zh-CN" dirty="0" smtClean="0"/>
              <a:t>N^4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3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SPOJ Convex </a:t>
            </a:r>
            <a:r>
              <a:rPr lang="en-US" altLang="zh-CN" dirty="0"/>
              <a:t>Hull 3D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www.spoj.com/problems/CH3D/</a:t>
            </a:r>
            <a:endParaRPr lang="en-US" altLang="zh-CN" dirty="0" smtClean="0"/>
          </a:p>
          <a:p>
            <a:r>
              <a:rPr lang="en-US" altLang="zh-CN" dirty="0" smtClean="0"/>
              <a:t>N&lt;=1000 </a:t>
            </a:r>
            <a:r>
              <a:rPr lang="zh-CN" altLang="en-US" dirty="0" smtClean="0"/>
              <a:t>最多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组数据</a:t>
            </a:r>
            <a:endParaRPr lang="en-US" altLang="zh-CN" dirty="0" smtClean="0"/>
          </a:p>
          <a:p>
            <a:r>
              <a:rPr lang="en-US" altLang="zh-CN" dirty="0" smtClean="0"/>
              <a:t>N^2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1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旋转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呵呵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0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URAL 1661 </a:t>
            </a:r>
            <a:r>
              <a:rPr lang="en-US" altLang="zh-CN" dirty="0"/>
              <a:t>Dodecahedron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http://acm.timus.ru/problem.aspx?space=1&amp;num=1661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4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URAL 1653 </a:t>
            </a:r>
            <a:r>
              <a:rPr lang="en-US" altLang="zh-CN" dirty="0"/>
              <a:t>Death Conveyor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球面几何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经度纬度</a:t>
            </a:r>
            <a:endParaRPr lang="en-US" altLang="zh-CN" dirty="0" smtClean="0"/>
          </a:p>
          <a:p>
            <a:r>
              <a:rPr lang="zh-CN" altLang="en-US" dirty="0" smtClean="0"/>
              <a:t>球面三角形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SGU 266 </a:t>
            </a:r>
            <a:r>
              <a:rPr lang="en-US" altLang="zh-CN" b="1" dirty="0" err="1" smtClean="0"/>
              <a:t>Berlion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有一个半径为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的星球。</a:t>
            </a:r>
            <a:endParaRPr lang="en-US" altLang="zh-CN" dirty="0" smtClean="0"/>
          </a:p>
          <a:p>
            <a:r>
              <a:rPr lang="zh-CN" altLang="en-US" dirty="0" smtClean="0"/>
              <a:t>我们有两个卫星浮在星球的外面，求他们可以看到的范围的面积。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精度要求非常低，</a:t>
            </a:r>
            <a:r>
              <a:rPr lang="zh-CN" altLang="en-US" smtClean="0"/>
              <a:t>可以使用数值</a:t>
            </a:r>
            <a:r>
              <a:rPr lang="zh-CN" altLang="en-US" dirty="0" smtClean="0"/>
              <a:t>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7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简单划分实现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解决各种问题的方法跟之前提到的切割法相当类似。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6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处理凸包，半平面交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JZPFAR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http://www.lydsy.com/JudgeOnline/problem.php?id=2626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8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一段有用的小代码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27209"/>
            <a:ext cx="10602861" cy="3830592"/>
          </a:xfrm>
        </p:spPr>
      </p:pic>
    </p:spTree>
    <p:extLst>
      <p:ext uri="{BB962C8B-B14F-4D97-AF65-F5344CB8AC3E}">
        <p14:creationId xmlns:p14="http://schemas.microsoft.com/office/powerpoint/2010/main" val="11543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[SCOI2007]</a:t>
            </a:r>
            <a:r>
              <a:rPr lang="zh-CN" altLang="en-US" b="1" dirty="0"/>
              <a:t>折纸</a:t>
            </a:r>
            <a:r>
              <a:rPr lang="en-US" altLang="zh-CN" b="1" dirty="0"/>
              <a:t>origami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http://www.lydsy.com/JudgeOnline/problem.php?id=1074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8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[SCOI2003]</a:t>
            </a:r>
            <a:r>
              <a:rPr lang="zh-CN" altLang="en-US" b="1" dirty="0"/>
              <a:t>切割多边形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http://www.lydsy.com/JudgeOnline/problem.php?id=1091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6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凸包</a:t>
            </a:r>
            <a:r>
              <a:rPr lang="en-US" altLang="zh-CN" b="1" dirty="0"/>
              <a:t>2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http://www.lydsy.com/JudgeOnline/problem.php?id=1838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3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SRM </a:t>
            </a:r>
            <a:r>
              <a:rPr lang="en-US" altLang="zh-CN" b="1" dirty="0"/>
              <a:t>485 Deposit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zh-CN" altLang="en-US" dirty="0" smtClean="0"/>
              <a:t>凸多边形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凸多边形内部有一个凸多边形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我们在凸多边形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的边长上随机选一个点</a:t>
            </a:r>
            <a:r>
              <a:rPr lang="en-US" altLang="zh-CN" dirty="0"/>
              <a:t>p</a:t>
            </a:r>
            <a:r>
              <a:rPr lang="zh-CN" altLang="en-US" dirty="0" smtClean="0"/>
              <a:t>，并且从</a:t>
            </a:r>
            <a:r>
              <a:rPr lang="en-US" altLang="zh-CN" dirty="0"/>
              <a:t>p</a:t>
            </a:r>
            <a:r>
              <a:rPr lang="zh-CN" altLang="en-US" dirty="0" smtClean="0"/>
              <a:t>走到凸多边形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中离他最远的顶点（存在多个最远点的情况只有有限个，显然可以忽略），经过凸多边形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的概率是多少？</a:t>
            </a:r>
            <a:endParaRPr lang="en-US" altLang="zh-CN" dirty="0" smtClean="0"/>
          </a:p>
          <a:p>
            <a:r>
              <a:rPr lang="zh-CN" altLang="en-US" dirty="0" smtClean="0"/>
              <a:t>点数都</a:t>
            </a:r>
            <a:r>
              <a:rPr lang="en-US" altLang="zh-CN" dirty="0" smtClean="0"/>
              <a:t>&lt;=50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</TotalTime>
  <Words>663</Words>
  <Application>Microsoft Office PowerPoint</Application>
  <PresentationFormat>宽屏</PresentationFormat>
  <Paragraphs>113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宋体</vt:lpstr>
      <vt:lpstr>Arial</vt:lpstr>
      <vt:lpstr>Century Gothic</vt:lpstr>
      <vt:lpstr>Wingdings 3</vt:lpstr>
      <vt:lpstr>离子</vt:lpstr>
      <vt:lpstr>几何</vt:lpstr>
      <vt:lpstr>几何题目概述</vt:lpstr>
      <vt:lpstr>各种基本操作</vt:lpstr>
      <vt:lpstr>处理凸包，半平面交</vt:lpstr>
      <vt:lpstr>一段有用的小代码</vt:lpstr>
      <vt:lpstr> [SCOI2007]折纸origami</vt:lpstr>
      <vt:lpstr> [SCOI2003]切割多边形 </vt:lpstr>
      <vt:lpstr>凸包2 </vt:lpstr>
      <vt:lpstr>SRM 485 Deposit </vt:lpstr>
      <vt:lpstr> [Usaco2010 Mar]starc星际争霸 </vt:lpstr>
      <vt:lpstr>扫描线算法</vt:lpstr>
      <vt:lpstr> [SCOI2012]Blinker的噩梦 </vt:lpstr>
      <vt:lpstr> [wc2013]平面图 </vt:lpstr>
      <vt:lpstr>切割法</vt:lpstr>
      <vt:lpstr>[SHOI2008]安全的航线flight </vt:lpstr>
      <vt:lpstr>SGU 469. Ghostbusters </vt:lpstr>
      <vt:lpstr>一些计算几何较难题</vt:lpstr>
      <vt:lpstr>URAL 1662. Goat in the Garden 6 </vt:lpstr>
      <vt:lpstr>URAL 1384. Goat in the Garden 4 </vt:lpstr>
      <vt:lpstr>500. Circular Island</vt:lpstr>
      <vt:lpstr>向量</vt:lpstr>
      <vt:lpstr>一些可以去了解的东西</vt:lpstr>
      <vt:lpstr>圆并</vt:lpstr>
      <vt:lpstr>8073. The area of the union of circles </vt:lpstr>
      <vt:lpstr>8119. CIRU2 </vt:lpstr>
      <vt:lpstr>Delaunay三角剖分</vt:lpstr>
      <vt:lpstr>voronoi 图</vt:lpstr>
      <vt:lpstr>三D几何</vt:lpstr>
      <vt:lpstr> [Ctsc2010杀菌计划]</vt:lpstr>
      <vt:lpstr>URAL 1672 Droid flies </vt:lpstr>
      <vt:lpstr>3D凸包</vt:lpstr>
      <vt:lpstr>SGU 290</vt:lpstr>
      <vt:lpstr>SPOJ Convex Hull 3D </vt:lpstr>
      <vt:lpstr>3D旋转</vt:lpstr>
      <vt:lpstr>URAL 1661 Dodecahedron </vt:lpstr>
      <vt:lpstr>URAL 1653 Death Conveyor </vt:lpstr>
      <vt:lpstr>球面几何</vt:lpstr>
      <vt:lpstr>SGU 266 Berlion </vt:lpstr>
      <vt:lpstr>KD树</vt:lpstr>
      <vt:lpstr> JZPFAR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191</cp:revision>
  <dcterms:created xsi:type="dcterms:W3CDTF">2013-05-23T14:29:52Z</dcterms:created>
  <dcterms:modified xsi:type="dcterms:W3CDTF">2013-06-02T06:26:46Z</dcterms:modified>
</cp:coreProperties>
</file>