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66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18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0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5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2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0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9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1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2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4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2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9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31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67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45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05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310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73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52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HFLS-WJMZBMR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3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 2675 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http://www.lydsy.com/JudgeOnline/problem.php?id=2675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5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 2458 </a:t>
            </a:r>
            <a:r>
              <a:rPr lang="en-US" altLang="zh-CN" b="1" dirty="0"/>
              <a:t> [BeiJing2011]</a:t>
            </a:r>
            <a:r>
              <a:rPr lang="zh-CN" altLang="en-US" b="1" dirty="0"/>
              <a:t>最小三角形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http://www.lydsy.com/JudgeOnline/problem.php?id=2458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0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SRM 199 </a:t>
            </a:r>
            <a:r>
              <a:rPr lang="en-US" altLang="zh-CN" b="1" dirty="0" err="1"/>
              <a:t>ClosestPoints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http://www.lydsy.com/JudgeOnline/problem.php?id=2053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2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Sgu512 Friendly Points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http://www.lydsy.com/JudgeOnline/problem.php?id=3102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0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分成左右两部分，</a:t>
            </a:r>
            <a:endParaRPr lang="en-US" altLang="zh-CN" dirty="0" smtClean="0"/>
          </a:p>
          <a:p>
            <a:r>
              <a:rPr lang="zh-CN" altLang="en-US" dirty="0" smtClean="0"/>
              <a:t>然后处理左右内部的和跨越的。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32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 2738 </a:t>
            </a:r>
            <a:r>
              <a:rPr lang="zh-CN" altLang="en-US" dirty="0" smtClean="0"/>
              <a:t>矩阵乘法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http://www.lydsy.com/JudgeOnline/problem.php?id=2738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2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 2527 </a:t>
            </a:r>
            <a:r>
              <a:rPr lang="en-US" altLang="zh-CN" b="1" dirty="0"/>
              <a:t>[Poi2011]Meteors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http://www.lydsy.com/JudgeOnline/problem.php?id=2527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3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56</Words>
  <Application>Microsoft Office PowerPoint</Application>
  <PresentationFormat>宽屏</PresentationFormat>
  <Paragraphs>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Century Gothic</vt:lpstr>
      <vt:lpstr>Wingdings 3</vt:lpstr>
      <vt:lpstr>离子</vt:lpstr>
      <vt:lpstr>分治</vt:lpstr>
      <vt:lpstr>BZOJ 2675 Bomb</vt:lpstr>
      <vt:lpstr>BZOJ 2458  [BeiJing2011]最小三角形 </vt:lpstr>
      <vt:lpstr>SRM 199 ClosestPoints </vt:lpstr>
      <vt:lpstr>Sgu512 Friendly Points </vt:lpstr>
      <vt:lpstr>经典思路</vt:lpstr>
      <vt:lpstr>BZOJ 2738 矩阵乘法</vt:lpstr>
      <vt:lpstr>BZOJ 2527 [Poi2011]Meteors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如何做题</dc:title>
  <dc:creator>陈立杰</dc:creator>
  <cp:lastModifiedBy>陈立杰</cp:lastModifiedBy>
  <cp:revision>22</cp:revision>
  <dcterms:created xsi:type="dcterms:W3CDTF">2013-05-23T14:29:52Z</dcterms:created>
  <dcterms:modified xsi:type="dcterms:W3CDTF">2013-05-31T15:57:13Z</dcterms:modified>
</cp:coreProperties>
</file>