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76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2013/5/31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5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166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3189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10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2013/5/31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507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2013/5/31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652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5285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10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93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392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2013/5/31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017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2013/5/31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627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2013/5/31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12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2013/5/31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346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2013/5/31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926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2013/5/31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794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71A8E73-E562-4B1D-80C4-D77DD97B9FBA}" type="datetimeFigureOut">
              <a:rPr lang="zh-CN" altLang="en-US" smtClean="0"/>
              <a:t>2013/5/31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7317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动态树研究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HFLS-WJMZBMR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31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一些例题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BZOJ 3153 Sone1</a:t>
            </a:r>
          </a:p>
          <a:p>
            <a:r>
              <a:rPr lang="en-US" altLang="zh-CN" dirty="0" smtClean="0"/>
              <a:t>BZOJ 3083 </a:t>
            </a:r>
            <a:r>
              <a:rPr lang="zh-CN" altLang="en-US" dirty="0" smtClean="0"/>
              <a:t>遥远的国度</a:t>
            </a:r>
            <a:endParaRPr lang="en-US" altLang="zh-CN" dirty="0" smtClean="0"/>
          </a:p>
          <a:p>
            <a:r>
              <a:rPr lang="en-US" altLang="zh-CN" dirty="0" smtClean="0"/>
              <a:t>BZOJ 3159 </a:t>
            </a:r>
            <a:r>
              <a:rPr lang="zh-CN" altLang="en-US" dirty="0" smtClean="0"/>
              <a:t>决战</a:t>
            </a:r>
            <a:endParaRPr lang="en-US" altLang="zh-CN" dirty="0" smtClean="0"/>
          </a:p>
          <a:p>
            <a:r>
              <a:rPr lang="en-US" altLang="zh-CN" dirty="0" err="1" smtClean="0"/>
              <a:t>Tsinsen</a:t>
            </a:r>
            <a:r>
              <a:rPr lang="en-US" altLang="zh-CN" dirty="0"/>
              <a:t> </a:t>
            </a:r>
            <a:r>
              <a:rPr lang="en-US" altLang="zh-CN" dirty="0" smtClean="0"/>
              <a:t>A1354 Lord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566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可持久化动态树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注意到在</a:t>
            </a:r>
            <a:r>
              <a:rPr lang="en-US" altLang="zh-CN" dirty="0" smtClean="0"/>
              <a:t>Top-Tree</a:t>
            </a:r>
            <a:r>
              <a:rPr lang="zh-CN" altLang="en-US" dirty="0" smtClean="0"/>
              <a:t>的实现中，我们现在的整个结构，实际上形成了一个大的树。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我们修改一路往上进行，只要对所有的这些节点进行备份，理论上可以实现可持久</a:t>
            </a:r>
            <a:r>
              <a:rPr lang="zh-CN" altLang="en-US" dirty="0"/>
              <a:t>化！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但是我们需要注意到的是，由于这是一个均摊数据结构，我们不能保证每次的复杂度是都是</a:t>
            </a:r>
            <a:r>
              <a:rPr lang="en-US" altLang="zh-CN" dirty="0" smtClean="0"/>
              <a:t>O(log n)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从</a:t>
            </a:r>
            <a:r>
              <a:rPr lang="en-US" altLang="zh-CN" dirty="0" smtClean="0"/>
              <a:t>Link cut Tree</a:t>
            </a:r>
            <a:r>
              <a:rPr lang="zh-CN" altLang="en-US" dirty="0" smtClean="0"/>
              <a:t>的发明人那里，我们得到了一个方法：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每次随机一个点</a:t>
            </a:r>
            <a:r>
              <a:rPr lang="en-US" altLang="zh-CN" dirty="0" smtClean="0"/>
              <a:t>expose</a:t>
            </a:r>
            <a:r>
              <a:rPr lang="zh-CN" altLang="en-US" dirty="0" smtClean="0"/>
              <a:t>上去。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这真的靠谱吗？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322" y="5568043"/>
            <a:ext cx="5715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41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动态树作为传统数据结构，已经经常在比赛中出现了。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现在动态树的难度又得到了前所未有的加强！</a:t>
            </a:r>
            <a:endParaRPr lang="en-US" altLang="zh-CN" dirty="0" smtClean="0"/>
          </a:p>
          <a:p>
            <a:r>
              <a:rPr lang="zh-CN" altLang="en-US" dirty="0" smtClean="0"/>
              <a:t>研究数据结构问题，不但具有理论意义，而且可以极大的加强自己组织和实现代码的能力，很多人的代码能力就是码数据结构练出来的。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354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传统的动态树问题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为了方便只考虑点权。</a:t>
            </a:r>
            <a:endParaRPr lang="en-US" altLang="zh-CN" dirty="0" smtClean="0"/>
          </a:p>
          <a:p>
            <a:r>
              <a:rPr lang="zh-CN" altLang="en-US" dirty="0" smtClean="0"/>
              <a:t>支持链操作：将一个链上的加一个数</a:t>
            </a:r>
            <a:r>
              <a:rPr lang="en-US" altLang="zh-CN" dirty="0" smtClean="0"/>
              <a:t>/</a:t>
            </a:r>
            <a:r>
              <a:rPr lang="zh-CN" altLang="en-US" dirty="0" smtClean="0"/>
              <a:t>全部改成一个数</a:t>
            </a:r>
            <a:r>
              <a:rPr lang="en-US" altLang="zh-CN" dirty="0" smtClean="0"/>
              <a:t>/</a:t>
            </a:r>
          </a:p>
          <a:p>
            <a:r>
              <a:rPr lang="zh-CN" altLang="en-US" dirty="0" smtClean="0"/>
              <a:t>支持链询问：询问一条链上的最大值</a:t>
            </a:r>
            <a:r>
              <a:rPr lang="en-US" altLang="zh-CN" dirty="0" smtClean="0"/>
              <a:t>/</a:t>
            </a:r>
            <a:r>
              <a:rPr lang="zh-CN" altLang="en-US" dirty="0" smtClean="0"/>
              <a:t>最小值</a:t>
            </a:r>
            <a:r>
              <a:rPr lang="en-US" altLang="zh-CN" dirty="0" smtClean="0"/>
              <a:t>/</a:t>
            </a:r>
            <a:r>
              <a:rPr lang="zh-CN" altLang="en-US" dirty="0" smtClean="0"/>
              <a:t>权值和</a:t>
            </a:r>
            <a:endParaRPr lang="en-US" altLang="zh-CN" dirty="0" smtClean="0"/>
          </a:p>
          <a:p>
            <a:r>
              <a:rPr lang="zh-CN" altLang="en-US" dirty="0" smtClean="0"/>
              <a:t>支持删除一条边的操作，支持添加一条边的操作。当然要保证还是一个森林。</a:t>
            </a:r>
            <a:endParaRPr lang="en-US" altLang="zh-CN" dirty="0" smtClean="0"/>
          </a:p>
          <a:p>
            <a:r>
              <a:rPr lang="zh-CN" altLang="en-US" dirty="0" smtClean="0"/>
              <a:t>支持换根。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3097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如何解决传统的动态树问题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经典算法</a:t>
            </a:r>
            <a:r>
              <a:rPr lang="en-US" altLang="zh-CN" dirty="0" smtClean="0"/>
              <a:t>LCT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基于核心操作</a:t>
            </a:r>
            <a:r>
              <a:rPr lang="en-US" altLang="zh-CN" dirty="0" smtClean="0"/>
              <a:t>expose()</a:t>
            </a:r>
            <a:r>
              <a:rPr lang="zh-CN" altLang="en-US" dirty="0" smtClean="0"/>
              <a:t>，实现并不困难，但是需要注意细节问题。</a:t>
            </a:r>
            <a:endParaRPr lang="en-US" altLang="zh-CN" dirty="0" smtClean="0"/>
          </a:p>
          <a:p>
            <a:r>
              <a:rPr lang="zh-CN" altLang="en-US" dirty="0" smtClean="0"/>
              <a:t>最近的</a:t>
            </a:r>
            <a:r>
              <a:rPr lang="en-US" altLang="zh-CN" dirty="0" smtClean="0"/>
              <a:t>OI</a:t>
            </a:r>
            <a:r>
              <a:rPr lang="zh-CN" altLang="en-US" dirty="0" smtClean="0"/>
              <a:t>比赛中也经常考到，掌握的话也是不错的。</a:t>
            </a:r>
            <a:endParaRPr lang="en-US" altLang="zh-CN" dirty="0" smtClean="0"/>
          </a:p>
          <a:p>
            <a:r>
              <a:rPr lang="zh-CN" altLang="en-US" dirty="0" smtClean="0"/>
              <a:t>简单的讲一下实现。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005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支持子树操作的动态树问题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为了方便只考虑点权。</a:t>
            </a:r>
            <a:endParaRPr lang="en-US" altLang="zh-CN" dirty="0"/>
          </a:p>
          <a:p>
            <a:r>
              <a:rPr lang="zh-CN" altLang="en-US" dirty="0"/>
              <a:t>支持链操作</a:t>
            </a:r>
            <a:r>
              <a:rPr lang="zh-CN" altLang="en-US" dirty="0" smtClean="0"/>
              <a:t>：将一</a:t>
            </a:r>
            <a:r>
              <a:rPr lang="zh-CN" altLang="en-US" dirty="0"/>
              <a:t>个链上的加一个数</a:t>
            </a:r>
            <a:r>
              <a:rPr lang="en-US" altLang="zh-CN" dirty="0"/>
              <a:t>/</a:t>
            </a:r>
            <a:r>
              <a:rPr lang="zh-CN" altLang="en-US" dirty="0"/>
              <a:t>全部改成一个数</a:t>
            </a:r>
            <a:r>
              <a:rPr lang="en-US" altLang="zh-CN" dirty="0"/>
              <a:t>/</a:t>
            </a:r>
          </a:p>
          <a:p>
            <a:r>
              <a:rPr lang="zh-CN" altLang="en-US" dirty="0"/>
              <a:t>支持链询问：询问一条链上的最大值</a:t>
            </a:r>
            <a:r>
              <a:rPr lang="en-US" altLang="zh-CN" dirty="0"/>
              <a:t>/</a:t>
            </a:r>
            <a:r>
              <a:rPr lang="zh-CN" altLang="en-US" dirty="0"/>
              <a:t>最小值</a:t>
            </a:r>
            <a:r>
              <a:rPr lang="en-US" altLang="zh-CN" dirty="0"/>
              <a:t>/</a:t>
            </a:r>
            <a:r>
              <a:rPr lang="zh-CN" altLang="en-US" dirty="0"/>
              <a:t>权值</a:t>
            </a:r>
            <a:r>
              <a:rPr lang="zh-CN" altLang="en-US" dirty="0" smtClean="0"/>
              <a:t>和</a:t>
            </a:r>
            <a:endParaRPr lang="en-US" altLang="zh-CN" dirty="0" smtClean="0"/>
          </a:p>
          <a:p>
            <a:r>
              <a:rPr lang="zh-CN" altLang="en-US" dirty="0" smtClean="0"/>
              <a:t>支持子树修改：将一个子数上的加一个数</a:t>
            </a:r>
            <a:r>
              <a:rPr lang="en-US" altLang="zh-CN" dirty="0" smtClean="0"/>
              <a:t>/</a:t>
            </a:r>
            <a:r>
              <a:rPr lang="zh-CN" altLang="en-US" dirty="0" smtClean="0"/>
              <a:t>全部改成一个数</a:t>
            </a:r>
            <a:r>
              <a:rPr lang="en-US" altLang="zh-CN" dirty="0" smtClean="0"/>
              <a:t>/</a:t>
            </a:r>
          </a:p>
          <a:p>
            <a:r>
              <a:rPr lang="zh-CN" altLang="en-US" dirty="0" smtClean="0"/>
              <a:t>支持子树询问：</a:t>
            </a:r>
            <a:r>
              <a:rPr lang="zh-CN" altLang="en-US" dirty="0"/>
              <a:t>询问</a:t>
            </a:r>
            <a:r>
              <a:rPr lang="zh-CN" altLang="en-US" dirty="0" smtClean="0"/>
              <a:t>一个子树的</a:t>
            </a:r>
            <a:r>
              <a:rPr lang="zh-CN" altLang="en-US" dirty="0"/>
              <a:t>最大值</a:t>
            </a:r>
            <a:r>
              <a:rPr lang="en-US" altLang="zh-CN" dirty="0"/>
              <a:t>/</a:t>
            </a:r>
            <a:r>
              <a:rPr lang="zh-CN" altLang="en-US" dirty="0"/>
              <a:t>最小值</a:t>
            </a:r>
            <a:r>
              <a:rPr lang="en-US" altLang="zh-CN" dirty="0"/>
              <a:t>/</a:t>
            </a:r>
            <a:r>
              <a:rPr lang="zh-CN" altLang="en-US" dirty="0"/>
              <a:t>权值和</a:t>
            </a:r>
            <a:endParaRPr lang="en-US" altLang="zh-CN" dirty="0"/>
          </a:p>
          <a:p>
            <a:r>
              <a:rPr lang="zh-CN" altLang="en-US" dirty="0" smtClean="0"/>
              <a:t>支持</a:t>
            </a:r>
            <a:r>
              <a:rPr lang="zh-CN" altLang="en-US" dirty="0"/>
              <a:t>删除一条边的操作，支持添加一条边的操作。当然要保证还是一个森林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支持换根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2201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如何解决支持子树操作的动态树问题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使用基于</a:t>
            </a:r>
            <a:r>
              <a:rPr lang="en-US" altLang="zh-CN" dirty="0" smtClean="0"/>
              <a:t>LCT</a:t>
            </a:r>
            <a:r>
              <a:rPr lang="zh-CN" altLang="en-US" dirty="0" smtClean="0"/>
              <a:t>实现的</a:t>
            </a:r>
            <a:r>
              <a:rPr lang="en-US" altLang="zh-CN" dirty="0" smtClean="0"/>
              <a:t>Top Tree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对</a:t>
            </a:r>
            <a:r>
              <a:rPr lang="en-US" altLang="zh-CN" dirty="0" smtClean="0"/>
              <a:t>expose</a:t>
            </a:r>
            <a:r>
              <a:rPr lang="zh-CN" altLang="en-US" dirty="0" smtClean="0"/>
              <a:t>操作进行各种各样的修改得到新的</a:t>
            </a:r>
            <a:r>
              <a:rPr lang="en-US" altLang="zh-CN" dirty="0" smtClean="0"/>
              <a:t>expose</a:t>
            </a:r>
            <a:r>
              <a:rPr lang="zh-CN" altLang="en-US" dirty="0" smtClean="0"/>
              <a:t>操作。</a:t>
            </a:r>
            <a:endParaRPr lang="en-US" altLang="zh-CN" dirty="0" smtClean="0"/>
          </a:p>
          <a:p>
            <a:r>
              <a:rPr lang="zh-CN" altLang="en-US" dirty="0" smtClean="0"/>
              <a:t>考虑对于子树操作的支持。</a:t>
            </a:r>
            <a:endParaRPr lang="en-US" altLang="zh-CN" dirty="0" smtClean="0"/>
          </a:p>
          <a:p>
            <a:r>
              <a:rPr lang="zh-CN" altLang="en-US" dirty="0"/>
              <a:t>详细</a:t>
            </a:r>
            <a:r>
              <a:rPr lang="zh-CN" altLang="en-US" dirty="0" smtClean="0"/>
              <a:t>的</a:t>
            </a:r>
            <a:r>
              <a:rPr lang="zh-CN" altLang="en-US" dirty="0"/>
              <a:t>讲一下实现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657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支持链翻转操作</a:t>
            </a:r>
            <a:r>
              <a:rPr lang="zh-CN" altLang="en-US" dirty="0"/>
              <a:t>的动态树问题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为了方便只考虑点权。</a:t>
            </a:r>
            <a:endParaRPr lang="en-US" altLang="zh-CN" dirty="0"/>
          </a:p>
          <a:p>
            <a:r>
              <a:rPr lang="zh-CN" altLang="en-US" dirty="0"/>
              <a:t>支持链操作：将一个链上的加一个数</a:t>
            </a:r>
            <a:r>
              <a:rPr lang="en-US" altLang="zh-CN" dirty="0"/>
              <a:t>/</a:t>
            </a:r>
            <a:r>
              <a:rPr lang="zh-CN" altLang="en-US" dirty="0"/>
              <a:t>全部改成一个数</a:t>
            </a:r>
            <a:r>
              <a:rPr lang="en-US" altLang="zh-CN" dirty="0"/>
              <a:t>/</a:t>
            </a:r>
          </a:p>
          <a:p>
            <a:r>
              <a:rPr lang="zh-CN" altLang="en-US" dirty="0"/>
              <a:t>支持链询问：询问一条链上的最大值</a:t>
            </a:r>
            <a:r>
              <a:rPr lang="en-US" altLang="zh-CN" dirty="0"/>
              <a:t>/</a:t>
            </a:r>
            <a:r>
              <a:rPr lang="zh-CN" altLang="en-US" dirty="0"/>
              <a:t>最小值</a:t>
            </a:r>
            <a:r>
              <a:rPr lang="en-US" altLang="zh-CN" dirty="0"/>
              <a:t>/</a:t>
            </a:r>
            <a:r>
              <a:rPr lang="zh-CN" altLang="en-US" dirty="0"/>
              <a:t>权值和</a:t>
            </a:r>
            <a:endParaRPr lang="en-US" altLang="zh-CN" dirty="0"/>
          </a:p>
          <a:p>
            <a:r>
              <a:rPr lang="zh-CN" altLang="en-US" dirty="0"/>
              <a:t>支持删除一条边的操作，支持添加一条边的操作。当然要保证还是一个森林。</a:t>
            </a:r>
            <a:endParaRPr lang="en-US" altLang="zh-CN" dirty="0"/>
          </a:p>
          <a:p>
            <a:r>
              <a:rPr lang="zh-CN" altLang="en-US" dirty="0"/>
              <a:t>支持换根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支持链翻转操作，将一条链上的数字整个翻转过来，形态保持不变。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1272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如何解决</a:t>
            </a:r>
            <a:r>
              <a:rPr lang="zh-CN" altLang="en-US" dirty="0" smtClean="0"/>
              <a:t>支持链翻转操作</a:t>
            </a:r>
            <a:r>
              <a:rPr lang="zh-CN" altLang="en-US" dirty="0"/>
              <a:t>的动态树问题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我们要使用对每个链使用两个</a:t>
            </a:r>
            <a:r>
              <a:rPr lang="en-US" altLang="zh-CN" dirty="0" smtClean="0"/>
              <a:t>splay</a:t>
            </a:r>
            <a:r>
              <a:rPr lang="zh-CN" altLang="en-US" dirty="0" smtClean="0"/>
              <a:t>，一个是通常的</a:t>
            </a:r>
            <a:r>
              <a:rPr lang="en-US" altLang="zh-CN" dirty="0" smtClean="0"/>
              <a:t>splay</a:t>
            </a:r>
            <a:r>
              <a:rPr lang="zh-CN" altLang="en-US" dirty="0" smtClean="0"/>
              <a:t>，维护位置关系，一个是权值</a:t>
            </a:r>
            <a:r>
              <a:rPr lang="en-US" altLang="zh-CN" dirty="0" smtClean="0"/>
              <a:t>splay</a:t>
            </a:r>
            <a:r>
              <a:rPr lang="zh-CN" altLang="en-US" dirty="0" smtClean="0"/>
              <a:t>专门维护权值关系。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一个</a:t>
            </a:r>
            <a:r>
              <a:rPr lang="en-US" altLang="zh-CN" dirty="0" smtClean="0"/>
              <a:t>splay</a:t>
            </a:r>
            <a:r>
              <a:rPr lang="zh-CN" altLang="en-US" dirty="0" smtClean="0"/>
              <a:t>的根结点存有到对应</a:t>
            </a:r>
            <a:r>
              <a:rPr lang="en-US" altLang="zh-CN" dirty="0" smtClean="0"/>
              <a:t>splay</a:t>
            </a:r>
            <a:r>
              <a:rPr lang="zh-CN" altLang="en-US" dirty="0" smtClean="0"/>
              <a:t>根节点的对应。</a:t>
            </a:r>
            <a:endParaRPr lang="en-US" altLang="zh-CN" dirty="0" smtClean="0"/>
          </a:p>
          <a:p>
            <a:r>
              <a:rPr lang="zh-CN" altLang="en-US" dirty="0" smtClean="0"/>
              <a:t>同时两个</a:t>
            </a:r>
            <a:r>
              <a:rPr lang="en-US" altLang="zh-CN" dirty="0" smtClean="0"/>
              <a:t>splay</a:t>
            </a:r>
            <a:r>
              <a:rPr lang="zh-CN" altLang="en-US" dirty="0" smtClean="0"/>
              <a:t>按照顺序一一对应。</a:t>
            </a:r>
            <a:endParaRPr lang="en-US" altLang="zh-CN" dirty="0" smtClean="0"/>
          </a:p>
          <a:p>
            <a:r>
              <a:rPr lang="zh-CN" altLang="en-US" dirty="0"/>
              <a:t>注意</a:t>
            </a:r>
            <a:r>
              <a:rPr lang="zh-CN" altLang="en-US" dirty="0" smtClean="0"/>
              <a:t>到对于一个位置</a:t>
            </a:r>
            <a:r>
              <a:rPr lang="en-US" altLang="zh-CN" dirty="0" smtClean="0"/>
              <a:t>splay</a:t>
            </a:r>
            <a:r>
              <a:rPr lang="zh-CN" altLang="en-US" dirty="0" smtClean="0"/>
              <a:t>中的点，要得出权值</a:t>
            </a:r>
            <a:r>
              <a:rPr lang="en-US" altLang="zh-CN" dirty="0" smtClean="0"/>
              <a:t>splay</a:t>
            </a:r>
            <a:r>
              <a:rPr lang="zh-CN" altLang="en-US" dirty="0" smtClean="0"/>
              <a:t>中的对应点的话，需要先找到根，然后在找到权值</a:t>
            </a:r>
            <a:r>
              <a:rPr lang="en-US" altLang="zh-CN" dirty="0" smtClean="0"/>
              <a:t>splay</a:t>
            </a:r>
            <a:r>
              <a:rPr lang="zh-CN" altLang="en-US" dirty="0" smtClean="0"/>
              <a:t>的对应位置。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Expose</a:t>
            </a:r>
            <a:r>
              <a:rPr lang="zh-CN" altLang="en-US" dirty="0" smtClean="0"/>
              <a:t>操作中我们同样可以处理并维护位置</a:t>
            </a:r>
            <a:r>
              <a:rPr lang="en-US" altLang="zh-CN" dirty="0" smtClean="0"/>
              <a:t>splay</a:t>
            </a:r>
            <a:r>
              <a:rPr lang="zh-CN" altLang="en-US" dirty="0" smtClean="0"/>
              <a:t>和权值</a:t>
            </a:r>
            <a:r>
              <a:rPr lang="en-US" altLang="zh-CN" dirty="0" smtClean="0"/>
              <a:t>splay</a:t>
            </a:r>
            <a:r>
              <a:rPr lang="zh-CN" altLang="en-US" dirty="0" smtClean="0"/>
              <a:t>的对应关系。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8846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支持链翻转</a:t>
            </a:r>
            <a:r>
              <a:rPr lang="zh-CN" altLang="en-US" dirty="0" smtClean="0"/>
              <a:t>操作和子树操作的</a:t>
            </a:r>
            <a:r>
              <a:rPr lang="zh-CN" altLang="en-US" dirty="0"/>
              <a:t>动态树问题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为了方便只考虑点权。</a:t>
            </a:r>
            <a:endParaRPr lang="en-US" altLang="zh-CN" dirty="0"/>
          </a:p>
          <a:p>
            <a:r>
              <a:rPr lang="zh-CN" altLang="en-US" dirty="0"/>
              <a:t>支持链操作：将一个链上的加一个数</a:t>
            </a:r>
            <a:r>
              <a:rPr lang="en-US" altLang="zh-CN" dirty="0"/>
              <a:t>/</a:t>
            </a:r>
            <a:r>
              <a:rPr lang="zh-CN" altLang="en-US" dirty="0"/>
              <a:t>全部改成一个数</a:t>
            </a:r>
            <a:r>
              <a:rPr lang="en-US" altLang="zh-CN" dirty="0"/>
              <a:t>/</a:t>
            </a:r>
          </a:p>
          <a:p>
            <a:r>
              <a:rPr lang="zh-CN" altLang="en-US" dirty="0"/>
              <a:t>支持链询问：询问一条链上的最大值</a:t>
            </a:r>
            <a:r>
              <a:rPr lang="en-US" altLang="zh-CN" dirty="0"/>
              <a:t>/</a:t>
            </a:r>
            <a:r>
              <a:rPr lang="zh-CN" altLang="en-US" dirty="0"/>
              <a:t>最小值</a:t>
            </a:r>
            <a:r>
              <a:rPr lang="en-US" altLang="zh-CN" dirty="0"/>
              <a:t>/</a:t>
            </a:r>
            <a:r>
              <a:rPr lang="zh-CN" altLang="en-US" dirty="0"/>
              <a:t>权值</a:t>
            </a:r>
            <a:r>
              <a:rPr lang="zh-CN" altLang="en-US" dirty="0" smtClean="0"/>
              <a:t>和</a:t>
            </a:r>
            <a:endParaRPr lang="en-US" altLang="zh-CN" dirty="0" smtClean="0"/>
          </a:p>
          <a:p>
            <a:r>
              <a:rPr lang="zh-CN" altLang="en-US" dirty="0" smtClean="0"/>
              <a:t>支持</a:t>
            </a:r>
            <a:r>
              <a:rPr lang="zh-CN" altLang="en-US" dirty="0"/>
              <a:t>子树修改：将一个子数上的加一个数</a:t>
            </a:r>
            <a:r>
              <a:rPr lang="en-US" altLang="zh-CN" dirty="0"/>
              <a:t>/</a:t>
            </a:r>
            <a:r>
              <a:rPr lang="zh-CN" altLang="en-US" dirty="0"/>
              <a:t>全部改成一个数</a:t>
            </a:r>
            <a:r>
              <a:rPr lang="en-US" altLang="zh-CN" dirty="0"/>
              <a:t>/</a:t>
            </a:r>
          </a:p>
          <a:p>
            <a:r>
              <a:rPr lang="zh-CN" altLang="en-US" dirty="0"/>
              <a:t>支持子树询问：询问一个子树的最大值</a:t>
            </a:r>
            <a:r>
              <a:rPr lang="en-US" altLang="zh-CN" dirty="0"/>
              <a:t>/</a:t>
            </a:r>
            <a:r>
              <a:rPr lang="zh-CN" altLang="en-US" dirty="0"/>
              <a:t>最小值</a:t>
            </a:r>
            <a:r>
              <a:rPr lang="en-US" altLang="zh-CN" dirty="0"/>
              <a:t>/</a:t>
            </a:r>
            <a:r>
              <a:rPr lang="zh-CN" altLang="en-US" dirty="0"/>
              <a:t>权值</a:t>
            </a:r>
            <a:r>
              <a:rPr lang="zh-CN" altLang="en-US" dirty="0" smtClean="0"/>
              <a:t>和</a:t>
            </a:r>
            <a:endParaRPr lang="en-US" altLang="zh-CN" dirty="0"/>
          </a:p>
          <a:p>
            <a:r>
              <a:rPr lang="zh-CN" altLang="en-US" dirty="0"/>
              <a:t>支持删除一条边的操作，支持添加一条边的操作。当然要保证还是一个森林。</a:t>
            </a:r>
            <a:endParaRPr lang="en-US" altLang="zh-CN" dirty="0"/>
          </a:p>
          <a:p>
            <a:r>
              <a:rPr lang="zh-CN" altLang="en-US" dirty="0"/>
              <a:t>支持换根。</a:t>
            </a:r>
            <a:endParaRPr lang="en-US" altLang="zh-CN" dirty="0"/>
          </a:p>
          <a:p>
            <a:r>
              <a:rPr lang="zh-CN" altLang="en-US" dirty="0"/>
              <a:t>支持链翻转操作，将一条链上的数字整个翻转过来，形态保持不变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？可以做吗？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541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61</TotalTime>
  <Words>855</Words>
  <Application>Microsoft Office PowerPoint</Application>
  <PresentationFormat>宽屏</PresentationFormat>
  <Paragraphs>71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Arial</vt:lpstr>
      <vt:lpstr>Century Gothic</vt:lpstr>
      <vt:lpstr>Wingdings 3</vt:lpstr>
      <vt:lpstr>离子</vt:lpstr>
      <vt:lpstr>动态树研究</vt:lpstr>
      <vt:lpstr>动态树作为传统数据结构，已经经常在比赛中出现了。</vt:lpstr>
      <vt:lpstr>传统的动态树问题</vt:lpstr>
      <vt:lpstr>如何解决传统的动态树问题</vt:lpstr>
      <vt:lpstr>支持子树操作的动态树问题</vt:lpstr>
      <vt:lpstr>如何解决支持子树操作的动态树问题</vt:lpstr>
      <vt:lpstr>支持链翻转操作的动态树问题</vt:lpstr>
      <vt:lpstr>如何解决支持链翻转操作的动态树问题</vt:lpstr>
      <vt:lpstr>支持链翻转操作和子树操作的动态树问题</vt:lpstr>
      <vt:lpstr>一些例题</vt:lpstr>
      <vt:lpstr>可持久化动态树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如何做题</dc:title>
  <dc:creator>陈立杰</dc:creator>
  <cp:lastModifiedBy>陈立杰</cp:lastModifiedBy>
  <cp:revision>104</cp:revision>
  <dcterms:created xsi:type="dcterms:W3CDTF">2013-05-23T14:29:52Z</dcterms:created>
  <dcterms:modified xsi:type="dcterms:W3CDTF">2013-05-30T17:22:07Z</dcterms:modified>
</cp:coreProperties>
</file>