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4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7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G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55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1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后缀平衡树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r>
              <a:rPr lang="en-US" altLang="zh-CN" dirty="0" smtClean="0"/>
              <a:t>-&gt;Fail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十分有用的数据结构。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3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b="1" dirty="0"/>
              <a:t> [Noi2011]</a:t>
            </a:r>
            <a:r>
              <a:rPr lang="zh-CN" altLang="it-IT" b="1" dirty="0"/>
              <a:t>阿狸的打字机</a:t>
            </a:r>
            <a:br>
              <a:rPr lang="zh-CN" altLang="it-IT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http://www.lydsy.com/JudgeOnline/problem.php?id=2434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5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[SCOI2012]</a:t>
            </a:r>
            <a:r>
              <a:rPr lang="zh-CN" altLang="en-US" b="1" dirty="0"/>
              <a:t>喵星球上的点名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http://www.lydsy.com/JudgeOnline/problem.php?id=2754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5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SPOJ GRE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http://www.spoj.com/problems/GRE/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5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[Ctsc2010]</a:t>
            </a:r>
            <a:r>
              <a:rPr lang="zh-CN" altLang="en-US" b="1"/>
              <a:t>珠宝商</a:t>
            </a:r>
            <a:br>
              <a:rPr lang="zh-CN" altLang="en-US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9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后缀自动机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8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SubString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http://www.lydsy.com/JudgeOnline/problem.php?id=2555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7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</a:t>
            </a:r>
            <a:r>
              <a:rPr lang="en-US" altLang="zh-CN" b="1" dirty="0" err="1"/>
              <a:t>Feyat</a:t>
            </a:r>
            <a:r>
              <a:rPr lang="en-US" altLang="zh-CN" b="1" dirty="0"/>
              <a:t> cup 1.5]</a:t>
            </a:r>
            <a:r>
              <a:rPr lang="en-US" altLang="zh-CN" b="1" dirty="0" err="1"/>
              <a:t>Str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http://www.lydsy.com/JudgeOnline/problem.php?id=3145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493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</TotalTime>
  <Words>44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离子</vt:lpstr>
      <vt:lpstr>字符串</vt:lpstr>
      <vt:lpstr>AC自动机-&gt;Fail树</vt:lpstr>
      <vt:lpstr> [Noi2011]阿狸的打字机 </vt:lpstr>
      <vt:lpstr>[SCOI2012]喵星球上的点名 </vt:lpstr>
      <vt:lpstr>SPOJ GRE Words</vt:lpstr>
      <vt:lpstr> [Ctsc2010]珠宝商 </vt:lpstr>
      <vt:lpstr>后缀自动机</vt:lpstr>
      <vt:lpstr>SubString </vt:lpstr>
      <vt:lpstr> [Feyat cup 1.5]Str </vt:lpstr>
      <vt:lpstr>后缀平衡树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54</cp:revision>
  <dcterms:created xsi:type="dcterms:W3CDTF">2013-05-23T14:29:52Z</dcterms:created>
  <dcterms:modified xsi:type="dcterms:W3CDTF">2013-06-01T07:57:48Z</dcterms:modified>
</cp:coreProperties>
</file>