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5" r:id="rId9"/>
    <p:sldId id="266" r:id="rId10"/>
    <p:sldId id="258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m.sgu.ru/problem.php?contest=0&amp;problem=45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m.sgu.ru/problem.php?contest=0&amp;problem=45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路径搜索问题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考虑一个状态空间，状态之间有转移，找两个点之间的一条（最短）路径。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数码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23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路径搜索问题比约束满足问题容易了一些。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经常采用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*算法，构造给力的估价函数是关键。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估价函数通常直接忽略某些给定条件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一些比较难的搜索题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0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SGU 451 </a:t>
            </a:r>
            <a:r>
              <a:rPr lang="en-US" altLang="zh-CN" b="1" dirty="0"/>
              <a:t>Cousin's Aunt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http://acm.sgu.ru/problem.php?contest=0&amp;problem=451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33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条件满足问题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给出一些条件，找出一组变量的解使得这些条件都得到满足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例子：数独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搜索对象一般有两种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搜索变量或者搜索条件。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找一个变量，枚举它所有的解。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找一个没有满足的约束，确定一些变量使得这个约束得到满足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结合具体问题。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中期后期：选择搜索对象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早期选择少后期选择多一般都没有早期选择多后期选择少好。</a:t>
            </a:r>
            <a:endParaRPr lang="en-US" altLang="zh-CN" dirty="0" smtClean="0"/>
          </a:p>
          <a:p>
            <a:r>
              <a:rPr lang="zh-CN" altLang="en-US" dirty="0" smtClean="0"/>
              <a:t>早期选择少后期选择多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早期不多，后期剪枝条件往往变强很多，所以后期大部分都没剪掉了。</a:t>
            </a:r>
            <a:endParaRPr lang="en-US" altLang="zh-CN" dirty="0" smtClean="0"/>
          </a:p>
          <a:p>
            <a:r>
              <a:rPr lang="zh-CN" altLang="en-US" dirty="0"/>
              <a:t>早期选择多后期选择</a:t>
            </a:r>
            <a:r>
              <a:rPr lang="zh-CN" altLang="en-US" dirty="0" smtClean="0"/>
              <a:t>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早期很多，等你跑到能开始强剪枝的时候，首先反正也剪不了多少，然后你估计已经</a:t>
            </a:r>
            <a:r>
              <a:rPr lang="en-US" altLang="zh-CN" dirty="0" smtClean="0"/>
              <a:t>TLE</a:t>
            </a:r>
            <a:r>
              <a:rPr lang="zh-CN" altLang="en-US" dirty="0" smtClean="0"/>
              <a:t>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搜索顺序：搜索变量方面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搜索变量的两个经典顺序：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每次枚举当前剩余选择最少的变量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每次枚举对后面影响最大的变量（出现在最多的未被满足的约束里）。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具体问题具体分析。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搜索顺序：搜索约束方面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经典方法是找那些满足方式最少的约束。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1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CTSC 2013 restore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SGU </a:t>
            </a:r>
            <a:r>
              <a:rPr lang="en-US" altLang="zh-CN" b="1" dirty="0" smtClean="0"/>
              <a:t>454</a:t>
            </a:r>
            <a:r>
              <a:rPr lang="en-US" altLang="zh-CN" b="1" dirty="0"/>
              <a:t>. </a:t>
            </a:r>
            <a:r>
              <a:rPr lang="en-US" altLang="zh-CN" b="1" dirty="0" err="1"/>
              <a:t>Kakuro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http://acm.sgu.ru/problem.php?contest=0&amp;problem=454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当必然无解时就跳出。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常用方法是放宽条件，放宽到能用简单方法为止，如果还不行显然就不可行。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349</Words>
  <Application>Microsoft Office PowerPoint</Application>
  <PresentationFormat>宽屏</PresentationFormat>
  <Paragraphs>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搜索</vt:lpstr>
      <vt:lpstr>条件满足问题</vt:lpstr>
      <vt:lpstr>搜索对象</vt:lpstr>
      <vt:lpstr>中期后期：选择搜索对象</vt:lpstr>
      <vt:lpstr>搜索顺序：搜索变量方面</vt:lpstr>
      <vt:lpstr>搜索顺序：搜索约束方面</vt:lpstr>
      <vt:lpstr>CTSC 2013 restore</vt:lpstr>
      <vt:lpstr>SGU 454. Kakuro </vt:lpstr>
      <vt:lpstr>剪枝</vt:lpstr>
      <vt:lpstr>路径搜索问题</vt:lpstr>
      <vt:lpstr>PowerPoint 演示文稿</vt:lpstr>
      <vt:lpstr>8数码问题</vt:lpstr>
      <vt:lpstr>一些比较难的搜索题</vt:lpstr>
      <vt:lpstr>SGU 451 Cousin's Aunt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80</cp:revision>
  <dcterms:created xsi:type="dcterms:W3CDTF">2013-05-23T14:29:52Z</dcterms:created>
  <dcterms:modified xsi:type="dcterms:W3CDTF">2013-06-02T07:33:10Z</dcterms:modified>
</cp:coreProperties>
</file>