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99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75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数的计数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http://www.lydsy.com/JudgeOnline/problem.php?id=2996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Blinker</a:t>
            </a:r>
            <a:r>
              <a:rPr lang="zh-CN" altLang="en-US" b="1" dirty="0"/>
              <a:t>的仰慕者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http://www.lydsy.com/JudgeOnline/problem.php?id=2757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2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16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Century Gothic</vt:lpstr>
      <vt:lpstr>Wingdings 3</vt:lpstr>
      <vt:lpstr>离子</vt:lpstr>
      <vt:lpstr>数位dp</vt:lpstr>
      <vt:lpstr>数的计数 </vt:lpstr>
      <vt:lpstr>Blinker的仰慕者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38</cp:revision>
  <dcterms:created xsi:type="dcterms:W3CDTF">2013-05-23T14:29:52Z</dcterms:created>
  <dcterms:modified xsi:type="dcterms:W3CDTF">2013-06-01T07:54:19Z</dcterms:modified>
</cp:coreProperties>
</file>