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0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19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6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15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对于两个序列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FFT</a:t>
            </a:r>
            <a:r>
              <a:rPr lang="zh-CN" altLang="en-US" dirty="0" smtClean="0"/>
              <a:t>计算他们的卷积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]=sum a[j]b[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-j]</a:t>
            </a:r>
          </a:p>
          <a:p>
            <a:r>
              <a:rPr lang="zh-CN" altLang="en-US" dirty="0" smtClean="0"/>
              <a:t>推导和代码可以看习题指导，或者直接背个代码</a:t>
            </a:r>
            <a:r>
              <a:rPr lang="en-US" altLang="zh-CN" dirty="0" smtClean="0"/>
              <a:t>&lt;_&lt;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07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SPOJ Primes </a:t>
            </a:r>
            <a:r>
              <a:rPr lang="en-US" altLang="zh-CN" dirty="0"/>
              <a:t>of Lambda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的满足以下条件的</a:t>
            </a:r>
            <a:r>
              <a:rPr lang="en-US" altLang="zh-CN" dirty="0" smtClean="0"/>
              <a:t>10</a:t>
            </a:r>
            <a:r>
              <a:rPr lang="zh-CN" altLang="en-US" dirty="0"/>
              <a:t>进</a:t>
            </a:r>
            <a:r>
              <a:rPr lang="zh-CN" altLang="en-US" dirty="0" smtClean="0"/>
              <a:t>制整数的个数。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每</a:t>
            </a:r>
            <a:r>
              <a:rPr lang="zh-CN" altLang="en-US" dirty="0" smtClean="0"/>
              <a:t>位都是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中的一个。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47</a:t>
            </a:r>
            <a:r>
              <a:rPr lang="zh-CN" altLang="en-US" dirty="0" smtClean="0"/>
              <a:t>的倍数。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6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[Ctsc2010]</a:t>
            </a:r>
            <a:r>
              <a:rPr lang="zh-CN" altLang="en-US" b="1" dirty="0"/>
              <a:t>性能优化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 2629 </a:t>
            </a:r>
            <a:r>
              <a:rPr lang="en-US" altLang="zh-CN" b="1" dirty="0"/>
              <a:t>binomial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数论：简单小知识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拓展欧几里得</a:t>
            </a:r>
            <a:endParaRPr lang="en-US" altLang="zh-CN" dirty="0" smtClean="0"/>
          </a:p>
          <a:p>
            <a:r>
              <a:rPr lang="zh-CN" altLang="en-US" dirty="0" smtClean="0"/>
              <a:t>求逆元的巧妙方法</a:t>
            </a:r>
            <a:endParaRPr lang="en-US" altLang="zh-CN" dirty="0" smtClean="0"/>
          </a:p>
          <a:p>
            <a:r>
              <a:rPr lang="zh-CN" altLang="en-US" dirty="0"/>
              <a:t>费</a:t>
            </a:r>
            <a:r>
              <a:rPr lang="zh-CN" altLang="en-US" dirty="0" smtClean="0"/>
              <a:t>马小定理</a:t>
            </a:r>
            <a:endParaRPr lang="en-US" altLang="zh-CN" dirty="0" smtClean="0"/>
          </a:p>
          <a:p>
            <a:r>
              <a:rPr lang="zh-CN" altLang="en-US" dirty="0" smtClean="0"/>
              <a:t>线性筛</a:t>
            </a:r>
            <a:endParaRPr lang="en-US" altLang="zh-CN" dirty="0"/>
          </a:p>
          <a:p>
            <a:r>
              <a:rPr lang="zh-CN" altLang="en-US" dirty="0" smtClean="0"/>
              <a:t>原根以及应用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3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数论：一些简单题目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4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 2010 </a:t>
            </a:r>
            <a:r>
              <a:rPr lang="zh-CN" altLang="en-US" dirty="0" smtClean="0"/>
              <a:t>能量采集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[SDOI2008]</a:t>
            </a:r>
            <a:r>
              <a:rPr lang="zh-CN" altLang="en-US" b="1" dirty="0"/>
              <a:t>仪仗队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http://www.lydsy.com/JudgeOnline/problem.php?id=2190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1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Lcm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http://www.lydsy.com/JudgeOnline/problem.php?id=2694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Crash</a:t>
            </a:r>
            <a:r>
              <a:rPr lang="zh-CN" altLang="en-US" b="1" dirty="0"/>
              <a:t>的数字表格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www.lydsy.com/JudgeOnline/problem.php?id=2154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N,M &lt;=10^7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Crash</a:t>
            </a:r>
            <a:r>
              <a:rPr lang="zh-CN" altLang="en-US" b="1" dirty="0"/>
              <a:t>的数字</a:t>
            </a:r>
            <a:r>
              <a:rPr lang="zh-CN" altLang="en-US" b="1" dirty="0" smtClean="0"/>
              <a:t>表格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N,M &lt;=</a:t>
            </a:r>
            <a:r>
              <a:rPr lang="en-US" altLang="zh-CN" dirty="0" smtClean="0"/>
              <a:t>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8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164</Words>
  <Application>Microsoft Office PowerPoint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Century Gothic</vt:lpstr>
      <vt:lpstr>Wingdings 3</vt:lpstr>
      <vt:lpstr>离子</vt:lpstr>
      <vt:lpstr>数学</vt:lpstr>
      <vt:lpstr>数论：简单小知识</vt:lpstr>
      <vt:lpstr>数论：一些简单题目</vt:lpstr>
      <vt:lpstr>NOI 2010 能量采集</vt:lpstr>
      <vt:lpstr>[SDOI2008]仪仗队 </vt:lpstr>
      <vt:lpstr>反演</vt:lpstr>
      <vt:lpstr>Lcm </vt:lpstr>
      <vt:lpstr>Crash的数字表格 </vt:lpstr>
      <vt:lpstr>Crash的数字表格2</vt:lpstr>
      <vt:lpstr>FFT</vt:lpstr>
      <vt:lpstr>SPOJ Primes of Lambda </vt:lpstr>
      <vt:lpstr>[Ctsc2010]性能优化 </vt:lpstr>
      <vt:lpstr>BZOJ 2629 binomial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46</cp:revision>
  <dcterms:created xsi:type="dcterms:W3CDTF">2013-05-23T14:29:52Z</dcterms:created>
  <dcterms:modified xsi:type="dcterms:W3CDTF">2013-05-31T15:38:46Z</dcterms:modified>
</cp:coreProperties>
</file>