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00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74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62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1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65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5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21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10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19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[Hnoi2010]Bounce </a:t>
            </a:r>
            <a:r>
              <a:rPr lang="zh-CN" altLang="en-US" b="1" dirty="0"/>
              <a:t>弹飞绵羊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【FOTILE</a:t>
            </a:r>
            <a:r>
              <a:rPr lang="zh-CN" altLang="en-US" b="1" dirty="0"/>
              <a:t>模拟赛</a:t>
            </a:r>
            <a:r>
              <a:rPr lang="en-US" altLang="zh-CN" b="1" dirty="0"/>
              <a:t>】L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http://www.lydsy.com/JudgeOnline/problem.php?id=2741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4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区间众数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JZPSTR(</a:t>
            </a:r>
            <a:r>
              <a:rPr lang="zh-CN" altLang="en-US" b="1" dirty="0"/>
              <a:t>顾昱洲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http://www.lydsy.com/JudgeOnline/problem.php?id=2628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点分治，边分治。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1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点分治经典问题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QTREE 4</a:t>
            </a:r>
          </a:p>
          <a:p>
            <a:endParaRPr lang="en-US" altLang="zh-CN" dirty="0"/>
          </a:p>
          <a:p>
            <a:r>
              <a:rPr lang="en-US" altLang="zh-CN" dirty="0" smtClean="0"/>
              <a:t>WC </a:t>
            </a:r>
            <a:r>
              <a:rPr lang="zh-CN" altLang="en-US" smtClean="0"/>
              <a:t>重建计划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解决很多树上路径的统计问题。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可持久化线段树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[Sdoi2013]</a:t>
            </a:r>
            <a:r>
              <a:rPr lang="zh-CN" altLang="en-US" b="1" dirty="0"/>
              <a:t>森林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http://www.lydsy.com/JudgeOnline/problem.php?id=3123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4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http://www.lydsy.com/JudgeOnline/problem.php?id=2653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8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SPOJ COT1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http://www.lydsy.com/JudgeOnline/problem.php?id=2588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1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[Poi2011]Tree Rotations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http://www.lydsy.com/JudgeOnline/problem.php?id=2212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4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你觉得线段树就那么好写吗？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[Wc2009]shortest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http://www.lydsy.com/JudgeOnline/problem.php?id=2104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[Ctsc2010]</a:t>
            </a:r>
            <a:r>
              <a:rPr lang="zh-CN" altLang="en-US" b="1" dirty="0"/>
              <a:t>产品销售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http://www.lydsy.com/JudgeOnline/problem.php?id=1920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95</Words>
  <Application>Microsoft Office PowerPoint</Application>
  <PresentationFormat>宽屏</PresentationFormat>
  <Paragraphs>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Century Gothic</vt:lpstr>
      <vt:lpstr>Wingdings 3</vt:lpstr>
      <vt:lpstr>离子</vt:lpstr>
      <vt:lpstr>数据结构</vt:lpstr>
      <vt:lpstr>可持久化线段树</vt:lpstr>
      <vt:lpstr>[Sdoi2013]森林 </vt:lpstr>
      <vt:lpstr>middle</vt:lpstr>
      <vt:lpstr>SPOJ COT1</vt:lpstr>
      <vt:lpstr> [Poi2011]Tree Rotations </vt:lpstr>
      <vt:lpstr>你觉得线段树就那么好写吗？</vt:lpstr>
      <vt:lpstr>[Wc2009]shortest </vt:lpstr>
      <vt:lpstr> [Ctsc2010]产品销售 </vt:lpstr>
      <vt:lpstr>分块</vt:lpstr>
      <vt:lpstr> [Hnoi2010]Bounce 弹飞绵羊 </vt:lpstr>
      <vt:lpstr>【FOTILE模拟赛】L </vt:lpstr>
      <vt:lpstr>区间众数</vt:lpstr>
      <vt:lpstr>JZPSTR(顾昱洲) </vt:lpstr>
      <vt:lpstr>小总结</vt:lpstr>
      <vt:lpstr>树分治</vt:lpstr>
      <vt:lpstr>点分治经典问题</vt:lpstr>
      <vt:lpstr>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67</cp:revision>
  <dcterms:created xsi:type="dcterms:W3CDTF">2013-05-23T14:29:52Z</dcterms:created>
  <dcterms:modified xsi:type="dcterms:W3CDTF">2013-06-02T05:40:43Z</dcterms:modified>
</cp:coreProperties>
</file>