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概率问题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期望的可加性。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2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</a:t>
            </a:r>
            <a:r>
              <a:rPr lang="zh-CN" altLang="en-US" dirty="0" smtClean="0"/>
              <a:t>我出的某题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5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</vt:lpstr>
      <vt:lpstr>概率问题</vt:lpstr>
      <vt:lpstr>期望</vt:lpstr>
      <vt:lpstr>CF 我出的某题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63</cp:revision>
  <dcterms:created xsi:type="dcterms:W3CDTF">2013-05-23T14:29:52Z</dcterms:created>
  <dcterms:modified xsi:type="dcterms:W3CDTF">2013-06-02T05:58:55Z</dcterms:modified>
</cp:coreProperties>
</file>