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9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A8E73-E562-4B1D-80C4-D77DD97B9FBA}" type="datetimeFigureOut">
              <a:rPr lang="zh-CN" altLang="en-US" smtClean="0"/>
              <a:t>2013/5/31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CB5E5-FA33-45A5-9FEC-B637795B9F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8769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A8E73-E562-4B1D-80C4-D77DD97B9FBA}" type="datetimeFigureOut">
              <a:rPr lang="zh-CN" altLang="en-US" smtClean="0"/>
              <a:t>2013/5/31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CB5E5-FA33-45A5-9FEC-B637795B9F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65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A8E73-E562-4B1D-80C4-D77DD97B9FBA}" type="datetimeFigureOut">
              <a:rPr lang="zh-CN" altLang="en-US" smtClean="0"/>
              <a:t>2013/5/31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CB5E5-FA33-45A5-9FEC-B637795B9F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41668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A8E73-E562-4B1D-80C4-D77DD97B9FBA}" type="datetimeFigureOut">
              <a:rPr lang="zh-CN" altLang="en-US" smtClean="0"/>
              <a:t>2013/5/31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CB5E5-FA33-45A5-9FEC-B637795B9F4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431896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A8E73-E562-4B1D-80C4-D77DD97B9FBA}" type="datetimeFigureOut">
              <a:rPr lang="zh-CN" altLang="en-US" smtClean="0"/>
              <a:t>2013/5/31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CB5E5-FA33-45A5-9FEC-B637795B9F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6107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A8E73-E562-4B1D-80C4-D77DD97B9FBA}" type="datetimeFigureOut">
              <a:rPr lang="zh-CN" altLang="en-US" smtClean="0"/>
              <a:t>2013/5/31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CB5E5-FA33-45A5-9FEC-B637795B9F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55070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A8E73-E562-4B1D-80C4-D77DD97B9FBA}" type="datetimeFigureOut">
              <a:rPr lang="zh-CN" altLang="en-US" smtClean="0"/>
              <a:t>2013/5/31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CB5E5-FA33-45A5-9FEC-B637795B9F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96524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A8E73-E562-4B1D-80C4-D77DD97B9FBA}" type="datetimeFigureOut">
              <a:rPr lang="zh-CN" altLang="en-US" smtClean="0"/>
              <a:t>2013/5/31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CB5E5-FA33-45A5-9FEC-B637795B9F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15285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A8E73-E562-4B1D-80C4-D77DD97B9FBA}" type="datetimeFigureOut">
              <a:rPr lang="zh-CN" altLang="en-US" smtClean="0"/>
              <a:t>2013/5/31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CB5E5-FA33-45A5-9FEC-B637795B9F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3107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A8E73-E562-4B1D-80C4-D77DD97B9FBA}" type="datetimeFigureOut">
              <a:rPr lang="zh-CN" altLang="en-US" smtClean="0"/>
              <a:t>2013/5/31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CB5E5-FA33-45A5-9FEC-B637795B9F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5939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A8E73-E562-4B1D-80C4-D77DD97B9FBA}" type="datetimeFigureOut">
              <a:rPr lang="zh-CN" altLang="en-US" smtClean="0"/>
              <a:t>2013/5/31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CB5E5-FA33-45A5-9FEC-B637795B9F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3392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A8E73-E562-4B1D-80C4-D77DD97B9FBA}" type="datetimeFigureOut">
              <a:rPr lang="zh-CN" altLang="en-US" smtClean="0"/>
              <a:t>2013/5/31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CB5E5-FA33-45A5-9FEC-B637795B9F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2017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A8E73-E562-4B1D-80C4-D77DD97B9FBA}" type="datetimeFigureOut">
              <a:rPr lang="zh-CN" altLang="en-US" smtClean="0"/>
              <a:t>2013/5/31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CB5E5-FA33-45A5-9FEC-B637795B9F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8627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A8E73-E562-4B1D-80C4-D77DD97B9FBA}" type="datetimeFigureOut">
              <a:rPr lang="zh-CN" altLang="en-US" smtClean="0"/>
              <a:t>2013/5/31</a:t>
            </a:fld>
            <a:endParaRPr lang="zh-CN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CB5E5-FA33-45A5-9FEC-B637795B9F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3122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A8E73-E562-4B1D-80C4-D77DD97B9FBA}" type="datetimeFigureOut">
              <a:rPr lang="zh-CN" altLang="en-US" smtClean="0"/>
              <a:t>2013/5/31</a:t>
            </a:fld>
            <a:endParaRPr lang="zh-CN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CB5E5-FA33-45A5-9FEC-B637795B9F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2346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A8E73-E562-4B1D-80C4-D77DD97B9FBA}" type="datetimeFigureOut">
              <a:rPr lang="zh-CN" altLang="en-US" smtClean="0"/>
              <a:t>2013/5/31</a:t>
            </a:fld>
            <a:endParaRPr lang="zh-CN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CB5E5-FA33-45A5-9FEC-B637795B9F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5926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A8E73-E562-4B1D-80C4-D77DD97B9FBA}" type="datetimeFigureOut">
              <a:rPr lang="zh-CN" altLang="en-US" smtClean="0"/>
              <a:t>2013/5/31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CB5E5-FA33-45A5-9FEC-B637795B9F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5794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71A8E73-E562-4B1D-80C4-D77DD97B9FBA}" type="datetimeFigureOut">
              <a:rPr lang="zh-CN" altLang="en-US" smtClean="0"/>
              <a:t>2013/5/31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2CB5E5-FA33-45A5-9FEC-B637795B9F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37317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ydsy.com/JudgeOnline/problem.php?id=2038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ydsy.com/JudgeOnline/problem.php?id=2639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poj.com/problems/COT2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离线算法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HFLS-WJMZBMR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79313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[2009</a:t>
            </a:r>
            <a:r>
              <a:rPr lang="zh-CN" altLang="en-US" b="1" dirty="0"/>
              <a:t>国家集训队</a:t>
            </a:r>
            <a:r>
              <a:rPr lang="en-US" altLang="zh-CN" b="1" dirty="0"/>
              <a:t>]</a:t>
            </a:r>
            <a:r>
              <a:rPr lang="zh-CN" altLang="en-US" b="1" dirty="0"/>
              <a:t>小</a:t>
            </a:r>
            <a:r>
              <a:rPr lang="en-US" altLang="zh-CN" b="1" dirty="0"/>
              <a:t>Z</a:t>
            </a:r>
            <a:r>
              <a:rPr lang="zh-CN" altLang="en-US" b="1" dirty="0"/>
              <a:t>的袜子</a:t>
            </a:r>
            <a:r>
              <a:rPr lang="en-US" altLang="zh-CN" b="1" dirty="0"/>
              <a:t>(hose)</a:t>
            </a:r>
            <a:br>
              <a:rPr lang="en-US" altLang="zh-CN" b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http://www.lydsy.com/JudgeOnline/problem.php?id=2038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16383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 矩形计算</a:t>
            </a:r>
            <a:r>
              <a:rPr lang="en-US" altLang="zh-CN" b="1" dirty="0"/>
              <a:t>(</a:t>
            </a:r>
            <a:r>
              <a:rPr lang="zh-CN" altLang="en-US" b="1" dirty="0"/>
              <a:t>钟沛林</a:t>
            </a:r>
            <a:r>
              <a:rPr lang="en-US" altLang="zh-CN" b="1" dirty="0"/>
              <a:t>)</a:t>
            </a:r>
            <a:br>
              <a:rPr lang="en-US" altLang="zh-CN" b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http://www.lydsy.com/JudgeOnline/problem.php?id=2639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1599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/>
              <a:t>Spoj</a:t>
            </a:r>
            <a:r>
              <a:rPr lang="en-US" altLang="zh-CN" b="1" dirty="0"/>
              <a:t> 10707 Count on a tree II</a:t>
            </a:r>
            <a:br>
              <a:rPr lang="en-US" altLang="zh-CN" b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http://www.spoj.com/problems/COT2/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2762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 [wc2013]</a:t>
            </a:r>
            <a:r>
              <a:rPr lang="zh-CN" altLang="en-US" b="1" dirty="0"/>
              <a:t>糖果公园</a:t>
            </a:r>
            <a:br>
              <a:rPr lang="zh-CN" altLang="en-US" b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52177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时间轴</a:t>
            </a:r>
            <a:endParaRPr lang="en-US" altLang="zh-CN" dirty="0" smtClean="0"/>
          </a:p>
          <a:p>
            <a:r>
              <a:rPr lang="zh-CN" altLang="en-US" dirty="0" smtClean="0"/>
              <a:t>抽象之后，计算函数</a:t>
            </a:r>
            <a:r>
              <a:rPr lang="en-US" altLang="zh-CN" dirty="0" smtClean="0"/>
              <a:t>F(</a:t>
            </a:r>
            <a:r>
              <a:rPr lang="en-US" altLang="zh-CN" dirty="0" err="1" smtClean="0"/>
              <a:t>a,b</a:t>
            </a:r>
            <a:r>
              <a:rPr lang="en-US" altLang="zh-CN" dirty="0" smtClean="0"/>
              <a:t>)</a:t>
            </a:r>
            <a:r>
              <a:rPr lang="zh-CN" altLang="en-US" dirty="0" smtClean="0"/>
              <a:t>的值。</a:t>
            </a:r>
            <a:endParaRPr lang="en-US" altLang="zh-CN" dirty="0" smtClean="0"/>
          </a:p>
          <a:p>
            <a:r>
              <a:rPr lang="zh-CN" altLang="en-US" smtClean="0"/>
              <a:t>可以根据附近的推算出其它的。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15523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离子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离子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93</TotalTime>
  <Words>53</Words>
  <Application>Microsoft Office PowerPoint</Application>
  <PresentationFormat>宽屏</PresentationFormat>
  <Paragraphs>12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宋体</vt:lpstr>
      <vt:lpstr>Arial</vt:lpstr>
      <vt:lpstr>Century Gothic</vt:lpstr>
      <vt:lpstr>Wingdings 3</vt:lpstr>
      <vt:lpstr>离子</vt:lpstr>
      <vt:lpstr>离线算法</vt:lpstr>
      <vt:lpstr>[2009国家集训队]小Z的袜子(hose) </vt:lpstr>
      <vt:lpstr> 矩形计算(钟沛林) </vt:lpstr>
      <vt:lpstr>Spoj 10707 Count on a tree II </vt:lpstr>
      <vt:lpstr> [wc2013]糖果公园 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如何做题</dc:title>
  <dc:creator>陈立杰</dc:creator>
  <cp:lastModifiedBy>陈立杰</cp:lastModifiedBy>
  <cp:revision>34</cp:revision>
  <dcterms:created xsi:type="dcterms:W3CDTF">2013-05-23T14:29:52Z</dcterms:created>
  <dcterms:modified xsi:type="dcterms:W3CDTF">2013-05-31T16:09:05Z</dcterms:modified>
</cp:coreProperties>
</file>