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3" r:id="rId3"/>
    <p:sldId id="257" r:id="rId4"/>
    <p:sldId id="292" r:id="rId5"/>
    <p:sldId id="294" r:id="rId6"/>
    <p:sldId id="291" r:id="rId7"/>
    <p:sldId id="295" r:id="rId8"/>
    <p:sldId id="296" r:id="rId9"/>
    <p:sldId id="297" r:id="rId10"/>
    <p:sldId id="298" r:id="rId11"/>
    <p:sldId id="300" r:id="rId12"/>
    <p:sldId id="299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769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2013/6/1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5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166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3189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107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2013/6/1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5070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2013/6/1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652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5285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107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939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392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2013/6/1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017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2013/6/1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627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2013/6/1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122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2013/6/1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346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2013/6/1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926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2013/6/1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794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71A8E73-E562-4B1D-80C4-D77DD97B9FBA}" type="datetimeFigureOut">
              <a:rPr lang="zh-CN" altLang="en-US" smtClean="0"/>
              <a:t>2013/6/1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7317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ydsy.com/JudgeOnline/problem.php?id=2400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ydsy.com/JudgeOnline/problem.php?id=2132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ydsy.com/JudgeOnline/problem.php?id=1976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ydsy.com/JudgeOnline/problem.php?id=2127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网络流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HFLS-WJMZBMR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931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SRM 558 </a:t>
            </a:r>
            <a:r>
              <a:rPr lang="en-US" altLang="zh-CN" dirty="0"/>
              <a:t>Surrounding Game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一个点有两个事件：被选择，他的所有邻居被选择。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被</a:t>
            </a:r>
            <a:r>
              <a:rPr lang="zh-CN" altLang="en-US" dirty="0" smtClean="0"/>
              <a:t>选择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他的邻居不全被选择</a:t>
            </a:r>
            <a:r>
              <a:rPr lang="en-US" altLang="zh-CN" dirty="0" smtClean="0"/>
              <a:t>&lt;-</a:t>
            </a:r>
            <a:r>
              <a:rPr lang="zh-CN" altLang="en-US" dirty="0" smtClean="0"/>
              <a:t>邻居的不被选择</a:t>
            </a:r>
            <a:endParaRPr lang="en-US" altLang="zh-CN" dirty="0" smtClean="0"/>
          </a:p>
          <a:p>
            <a:r>
              <a:rPr lang="zh-CN" altLang="en-US" dirty="0" smtClean="0"/>
              <a:t>他的邻居全被选择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不被选择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515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CEOI 2008 order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39" y="1769842"/>
            <a:ext cx="11821347" cy="185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26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CEOI 2008 order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另类的闭合权子图建模，可以有依赖违反代价。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859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pattern2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S-&gt;A-&gt;T  </a:t>
            </a:r>
          </a:p>
          <a:p>
            <a:r>
              <a:rPr lang="en-US" altLang="zh-CN" dirty="0" smtClean="0"/>
              <a:t>S-&gt;B-&gt;T</a:t>
            </a:r>
          </a:p>
          <a:p>
            <a:r>
              <a:rPr lang="en-US" altLang="zh-CN" dirty="0" smtClean="0"/>
              <a:t>A&lt;-&gt;B :C</a:t>
            </a:r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颜色不一样，</a:t>
            </a:r>
            <a:r>
              <a:rPr lang="en-US" altLang="zh-CN" dirty="0" smtClean="0"/>
              <a:t>C</a:t>
            </a:r>
            <a:r>
              <a:rPr lang="zh-CN" altLang="en-US" dirty="0" smtClean="0"/>
              <a:t>计入最小割。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733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Spoj</a:t>
            </a:r>
            <a:r>
              <a:rPr lang="en-US" altLang="zh-CN" b="1" dirty="0"/>
              <a:t> 839 Optimal </a:t>
            </a:r>
            <a:r>
              <a:rPr lang="en-US" altLang="zh-CN" b="1" dirty="0" smtClean="0"/>
              <a:t>Marks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http://www.lydsy.com/JudgeOnline/problem.php?id=2400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797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圈地计划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http://www.lydsy.com/JudgeOnline/problem.php?id=2132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402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能量魔方 </a:t>
            </a:r>
            <a:r>
              <a:rPr lang="en-US" altLang="zh-CN" b="1" dirty="0"/>
              <a:t>Cube</a:t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http://www.lydsy.com/JudgeOnline/problem.php?id=1976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039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happiness</a:t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http://www.lydsy.com/JudgeOnline/problem.php?id=2127</a:t>
            </a:r>
            <a:endParaRPr lang="en-US" altLang="zh-CN" dirty="0" smtClean="0"/>
          </a:p>
          <a:p>
            <a:r>
              <a:rPr lang="en-US" altLang="zh-CN" dirty="0" smtClean="0"/>
              <a:t>A-</a:t>
            </a:r>
            <a:r>
              <a:rPr lang="en-US" altLang="zh-CN" dirty="0"/>
              <a:t>&gt;</a:t>
            </a:r>
            <a:r>
              <a:rPr lang="zh-CN" altLang="en-US" dirty="0"/>
              <a:t>文 </a:t>
            </a:r>
            <a:r>
              <a:rPr lang="en-US" altLang="zh-CN" dirty="0"/>
              <a:t>B-&gt;</a:t>
            </a:r>
            <a:r>
              <a:rPr lang="zh-CN" altLang="en-US" dirty="0" smtClean="0"/>
              <a:t>文 损失</a:t>
            </a:r>
            <a:endParaRPr lang="zh-CN" altLang="en-US" dirty="0"/>
          </a:p>
          <a:p>
            <a:r>
              <a:rPr lang="en-US" altLang="zh-CN" dirty="0"/>
              <a:t>A-&gt;</a:t>
            </a:r>
            <a:r>
              <a:rPr lang="zh-CN" altLang="en-US" dirty="0"/>
              <a:t>文 </a:t>
            </a:r>
            <a:r>
              <a:rPr lang="en-US" altLang="zh-CN" dirty="0"/>
              <a:t>B-&gt;</a:t>
            </a:r>
            <a:r>
              <a:rPr lang="zh-CN" altLang="en-US" dirty="0"/>
              <a:t>理 </a:t>
            </a:r>
            <a:r>
              <a:rPr lang="zh-CN" altLang="en-US" dirty="0" smtClean="0"/>
              <a:t>损失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588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</a:t>
            </a:r>
            <a:r>
              <a:rPr lang="en-US" altLang="zh-CN" dirty="0" smtClean="0"/>
              <a:t>attern3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每个值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个选择。</a:t>
            </a:r>
            <a:endParaRPr lang="en-US" altLang="zh-CN" dirty="0" smtClean="0"/>
          </a:p>
          <a:p>
            <a:r>
              <a:rPr lang="zh-CN" altLang="en-US" dirty="0" smtClean="0"/>
              <a:t>用</a:t>
            </a:r>
            <a:r>
              <a:rPr lang="en-US" altLang="zh-CN" dirty="0" smtClean="0"/>
              <a:t>S-&gt;X0-&gt;X1-&gt;X2-&gt;XN-&gt;T</a:t>
            </a:r>
            <a:r>
              <a:rPr lang="zh-CN" altLang="en-US" dirty="0" smtClean="0"/>
              <a:t>表示</a:t>
            </a:r>
            <a:endParaRPr lang="en-US" altLang="zh-CN" dirty="0" smtClean="0"/>
          </a:p>
          <a:p>
            <a:r>
              <a:rPr lang="zh-CN" altLang="en-US" dirty="0" smtClean="0"/>
              <a:t>切掉</a:t>
            </a:r>
            <a:r>
              <a:rPr lang="en-US" altLang="zh-CN" dirty="0" smtClean="0"/>
              <a:t>Xi-1-&gt;Xi</a:t>
            </a:r>
            <a:r>
              <a:rPr lang="zh-CN" altLang="en-US" dirty="0" smtClean="0"/>
              <a:t>表示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的值选择了</a:t>
            </a:r>
            <a:r>
              <a:rPr lang="en-US" altLang="zh-CN" dirty="0" smtClean="0"/>
              <a:t>Xi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050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移民站选址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780" y="1744970"/>
            <a:ext cx="8447445" cy="377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14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知识点：需要掌握的算法</a:t>
            </a:r>
            <a:r>
              <a:rPr lang="en-US" altLang="zh-CN" dirty="0" smtClean="0"/>
              <a:t>/</a:t>
            </a:r>
            <a:r>
              <a:rPr lang="zh-CN" altLang="en-US" dirty="0" smtClean="0"/>
              <a:t>知识点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网络流：</a:t>
            </a:r>
            <a:r>
              <a:rPr lang="en-US" altLang="zh-CN" dirty="0" smtClean="0"/>
              <a:t>SAP</a:t>
            </a:r>
            <a:r>
              <a:rPr lang="zh-CN" altLang="en-US" dirty="0" smtClean="0"/>
              <a:t>或者</a:t>
            </a:r>
            <a:r>
              <a:rPr lang="en-US" altLang="zh-CN" dirty="0" err="1" smtClean="0"/>
              <a:t>Dinic</a:t>
            </a:r>
            <a:endParaRPr lang="en-US" altLang="zh-CN" dirty="0" smtClean="0"/>
          </a:p>
          <a:p>
            <a:r>
              <a:rPr lang="zh-CN" altLang="en-US" dirty="0" smtClean="0"/>
              <a:t>最小费用流：</a:t>
            </a:r>
            <a:r>
              <a:rPr lang="en-US" altLang="zh-CN" dirty="0" smtClean="0"/>
              <a:t>SPFA</a:t>
            </a:r>
            <a:r>
              <a:rPr lang="zh-CN" altLang="en-US" dirty="0" smtClean="0"/>
              <a:t>费用流或者</a:t>
            </a:r>
            <a:r>
              <a:rPr lang="en-US" altLang="zh-CN" dirty="0" smtClean="0"/>
              <a:t>ZKW</a:t>
            </a:r>
            <a:r>
              <a:rPr lang="zh-CN" altLang="en-US" dirty="0" smtClean="0"/>
              <a:t>流或者</a:t>
            </a:r>
            <a:r>
              <a:rPr lang="en-US" altLang="zh-CN" dirty="0" err="1" smtClean="0"/>
              <a:t>Dijkstra</a:t>
            </a:r>
            <a:r>
              <a:rPr lang="zh-CN" altLang="en-US" dirty="0" smtClean="0"/>
              <a:t>费用流。</a:t>
            </a:r>
            <a:endParaRPr lang="en-US" altLang="zh-CN" dirty="0" smtClean="0"/>
          </a:p>
          <a:p>
            <a:r>
              <a:rPr lang="zh-CN" altLang="en-US" dirty="0" smtClean="0"/>
              <a:t>最大权闭合子图。</a:t>
            </a:r>
            <a:endParaRPr lang="en-US" altLang="zh-CN" dirty="0" smtClean="0"/>
          </a:p>
          <a:p>
            <a:r>
              <a:rPr lang="zh-CN" altLang="en-US" dirty="0" smtClean="0"/>
              <a:t>最小割建模相关技巧。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68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切糕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37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RadarSabotage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W*H</a:t>
            </a:r>
            <a:r>
              <a:rPr lang="zh-CN" altLang="en-US" dirty="0" smtClean="0"/>
              <a:t>的平面上有一些点。</a:t>
            </a:r>
            <a:endParaRPr lang="en-US" altLang="zh-CN" dirty="0" smtClean="0"/>
          </a:p>
          <a:p>
            <a:r>
              <a:rPr lang="zh-CN" altLang="en-US" dirty="0" smtClean="0"/>
              <a:t>每个点在</a:t>
            </a:r>
            <a:r>
              <a:rPr lang="en-US" altLang="zh-CN" dirty="0" err="1" smtClean="0"/>
              <a:t>x,y</a:t>
            </a:r>
            <a:r>
              <a:rPr lang="zh-CN" altLang="en-US" dirty="0" smtClean="0"/>
              <a:t>位置，初始能量为</a:t>
            </a:r>
            <a:r>
              <a:rPr lang="en-US" altLang="zh-CN" dirty="0" smtClean="0"/>
              <a:t>p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能力为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的话就能覆盖以该点为中心，大小为</a:t>
            </a:r>
            <a:r>
              <a:rPr lang="en-US" altLang="zh-CN" dirty="0" smtClean="0"/>
              <a:t>p*p</a:t>
            </a:r>
            <a:r>
              <a:rPr lang="zh-CN" altLang="en-US" dirty="0" smtClean="0"/>
              <a:t>的一个圆。</a:t>
            </a:r>
            <a:endParaRPr lang="en-US" altLang="zh-CN" dirty="0" smtClean="0"/>
          </a:p>
          <a:p>
            <a:r>
              <a:rPr lang="zh-CN" altLang="en-US" dirty="0" smtClean="0"/>
              <a:t>我们要从顶端到底端找一条没有被覆盖的路线，求最少需要把这些点的能量减少多少。最小话减小的能量总和。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005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SRM 570 </a:t>
            </a:r>
            <a:r>
              <a:rPr lang="en-US" altLang="zh-CN" b="1" dirty="0" err="1"/>
              <a:t>CurvyonRails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N*M</a:t>
            </a:r>
            <a:r>
              <a:rPr lang="zh-CN" altLang="en-US" dirty="0" smtClean="0"/>
              <a:t>的网格，上面有一些格子。</a:t>
            </a:r>
            <a:endParaRPr lang="en-US" altLang="zh-CN" dirty="0" smtClean="0"/>
          </a:p>
          <a:p>
            <a:r>
              <a:rPr lang="zh-CN" altLang="en-US" dirty="0" smtClean="0"/>
              <a:t>有的是障碍，有的是空的，有的上面住了人。</a:t>
            </a:r>
            <a:endParaRPr lang="en-US" altLang="zh-CN" dirty="0" smtClean="0"/>
          </a:p>
          <a:p>
            <a:r>
              <a:rPr lang="zh-CN" altLang="en-US" dirty="0" smtClean="0"/>
              <a:t>我们要给所有非障碍点连两条边到相邻的非障碍点，那么会形成一些环。</a:t>
            </a:r>
            <a:endParaRPr lang="en-US" altLang="zh-CN" dirty="0" smtClean="0"/>
          </a:p>
          <a:p>
            <a:r>
              <a:rPr lang="zh-CN" altLang="en-US" dirty="0" smtClean="0"/>
              <a:t>一个人会高兴当且仅当他在环的转弯处。</a:t>
            </a:r>
            <a:endParaRPr lang="en-US" altLang="zh-CN" dirty="0" smtClean="0"/>
          </a:p>
          <a:p>
            <a:r>
              <a:rPr lang="zh-CN" altLang="en-US" dirty="0" smtClean="0"/>
              <a:t>求最多让多少人高兴。</a:t>
            </a:r>
            <a:endParaRPr lang="en-US" altLang="zh-CN" dirty="0" smtClean="0"/>
          </a:p>
          <a:p>
            <a:r>
              <a:rPr lang="en-US" altLang="zh-CN" dirty="0" smtClean="0"/>
              <a:t>N,M&lt;=25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091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SnakesOnAPlane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r>
              <a:rPr lang="zh-CN" altLang="en-US" dirty="0" smtClean="0"/>
              <a:t>*</a:t>
            </a:r>
            <a:r>
              <a:rPr lang="en-US" altLang="zh-CN" dirty="0" smtClean="0"/>
              <a:t>M</a:t>
            </a:r>
            <a:r>
              <a:rPr lang="zh-CN" altLang="en-US" dirty="0" smtClean="0"/>
              <a:t>的格子，有些点有障碍，上面有一些蛇。</a:t>
            </a:r>
            <a:endParaRPr lang="en-US" altLang="zh-CN" dirty="0" smtClean="0"/>
          </a:p>
          <a:p>
            <a:r>
              <a:rPr lang="zh-CN" altLang="en-US" dirty="0" smtClean="0"/>
              <a:t>蛇说白了是一条由相邻点序列组成的链。</a:t>
            </a:r>
            <a:endParaRPr lang="en-US" altLang="zh-CN" dirty="0" smtClean="0"/>
          </a:p>
          <a:p>
            <a:r>
              <a:rPr lang="zh-CN" altLang="en-US" dirty="0" smtClean="0"/>
              <a:t>有两种蛇是合法的：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首尾相碰的蛇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首尾都在边界上的蛇。</a:t>
            </a:r>
            <a:endParaRPr lang="en-US" altLang="zh-CN" dirty="0" smtClean="0"/>
          </a:p>
          <a:p>
            <a:r>
              <a:rPr lang="zh-CN" altLang="en-US" dirty="0" smtClean="0"/>
              <a:t>用一些蛇覆盖所有非障碍点，并且让第二类蛇最少。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1605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Ski </a:t>
            </a:r>
            <a:r>
              <a:rPr lang="en-US" altLang="zh-CN" b="1" dirty="0" smtClean="0"/>
              <a:t>Resort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*</a:t>
            </a:r>
            <a:r>
              <a:rPr lang="en-US" altLang="zh-CN" dirty="0" smtClean="0"/>
              <a:t>M</a:t>
            </a:r>
            <a:r>
              <a:rPr lang="zh-CN" altLang="en-US" dirty="0" smtClean="0"/>
              <a:t>的矩阵，每个点都有一个高度。</a:t>
            </a:r>
            <a:endParaRPr lang="en-US" altLang="zh-CN" dirty="0" smtClean="0"/>
          </a:p>
          <a:p>
            <a:r>
              <a:rPr lang="zh-CN" altLang="en-US" dirty="0" smtClean="0"/>
              <a:t>我们用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的代价可以将某点的高度提高</a:t>
            </a:r>
            <a:r>
              <a:rPr lang="en-US" altLang="zh-CN" dirty="0" smtClean="0"/>
              <a:t>x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从每个点可以到相邻的不比他高的点。</a:t>
            </a:r>
            <a:endParaRPr lang="en-US" altLang="zh-CN" dirty="0" smtClean="0"/>
          </a:p>
          <a:p>
            <a:r>
              <a:rPr lang="zh-CN" altLang="en-US" dirty="0" smtClean="0"/>
              <a:t>最小代价使得</a:t>
            </a:r>
            <a:r>
              <a:rPr lang="en-US" altLang="zh-CN" dirty="0" smtClean="0"/>
              <a:t>A</a:t>
            </a:r>
            <a:r>
              <a:rPr lang="zh-CN" altLang="en-US" dirty="0" smtClean="0"/>
              <a:t>不能到</a:t>
            </a:r>
            <a:r>
              <a:rPr lang="en-US" altLang="zh-CN" dirty="0" smtClean="0"/>
              <a:t>B</a:t>
            </a:r>
            <a:r>
              <a:rPr lang="zh-CN" altLang="en-US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853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Ski </a:t>
            </a:r>
            <a:r>
              <a:rPr lang="en-US" altLang="zh-CN" b="1" dirty="0" smtClean="0"/>
              <a:t>Resort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点高度必然是一个邻居</a:t>
            </a:r>
            <a:r>
              <a:rPr lang="en-US" altLang="zh-CN" dirty="0" smtClean="0"/>
              <a:t>+1.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0756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[ZJOI2011]</a:t>
            </a:r>
            <a:r>
              <a:rPr lang="zh-CN" altLang="en-US" b="1" dirty="0"/>
              <a:t>营救皮卡丘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r>
              <a:rPr lang="zh-CN" altLang="en-US" dirty="0" smtClean="0"/>
              <a:t>个点，</a:t>
            </a:r>
            <a:r>
              <a:rPr lang="en-US" altLang="zh-CN" dirty="0" smtClean="0"/>
              <a:t>M</a:t>
            </a:r>
            <a:r>
              <a:rPr lang="zh-CN" altLang="en-US" dirty="0" smtClean="0"/>
              <a:t>条边，一共有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个人。</a:t>
            </a:r>
            <a:endParaRPr lang="en-US" altLang="zh-CN" dirty="0" smtClean="0"/>
          </a:p>
          <a:p>
            <a:r>
              <a:rPr lang="zh-CN" altLang="en-US" dirty="0" smtClean="0"/>
              <a:t>每个人可以在边上移动。</a:t>
            </a:r>
            <a:endParaRPr lang="en-US" altLang="zh-CN" dirty="0" smtClean="0"/>
          </a:p>
          <a:p>
            <a:r>
              <a:rPr lang="zh-CN" altLang="en-US" dirty="0"/>
              <a:t>要</a:t>
            </a:r>
            <a:r>
              <a:rPr lang="zh-CN" altLang="en-US" dirty="0" smtClean="0"/>
              <a:t>想摧毁第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号点，必须先摧毁前</a:t>
            </a:r>
            <a:r>
              <a:rPr lang="en-US" altLang="zh-CN" dirty="0" smtClean="0"/>
              <a:t>i-1</a:t>
            </a:r>
            <a:r>
              <a:rPr lang="zh-CN" altLang="en-US" dirty="0" smtClean="0"/>
              <a:t>个点。</a:t>
            </a:r>
            <a:endParaRPr lang="en-US" altLang="zh-CN" dirty="0" smtClean="0"/>
          </a:p>
          <a:p>
            <a:r>
              <a:rPr lang="zh-CN" altLang="en-US" dirty="0" smtClean="0"/>
              <a:t>人经过点就能瞬间摧毁点，并且可以经过被摧毁的点。</a:t>
            </a:r>
            <a:endParaRPr lang="en-US" altLang="zh-CN" dirty="0" smtClean="0"/>
          </a:p>
          <a:p>
            <a:r>
              <a:rPr lang="zh-CN" altLang="en-US" dirty="0" smtClean="0"/>
              <a:t>在摧毁</a:t>
            </a:r>
            <a:r>
              <a:rPr lang="en-US" altLang="zh-CN" dirty="0" smtClean="0"/>
              <a:t>i-1</a:t>
            </a:r>
            <a:r>
              <a:rPr lang="zh-CN" altLang="en-US" dirty="0" smtClean="0"/>
              <a:t>点以前，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点无法经过。</a:t>
            </a:r>
            <a:endParaRPr lang="en-US" altLang="zh-CN" dirty="0" smtClean="0"/>
          </a:p>
          <a:p>
            <a:r>
              <a:rPr lang="zh-CN" altLang="en-US" dirty="0" smtClean="0"/>
              <a:t>求摧毁所有点，所有人走的总路径长度最小值。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N&lt;=150.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354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 [Sdoi2010]</a:t>
            </a:r>
            <a:r>
              <a:rPr lang="zh-CN" altLang="en-US" b="1" dirty="0"/>
              <a:t>星际</a:t>
            </a:r>
            <a:r>
              <a:rPr lang="zh-CN" altLang="en-US" b="1" dirty="0" smtClean="0"/>
              <a:t>竞速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r>
              <a:rPr lang="zh-CN" altLang="en-US" dirty="0" smtClean="0"/>
              <a:t>个星球</a:t>
            </a:r>
            <a:r>
              <a:rPr lang="en-US" altLang="zh-CN" dirty="0" smtClean="0"/>
              <a:t>M</a:t>
            </a:r>
            <a:r>
              <a:rPr lang="zh-CN" altLang="en-US" dirty="0" smtClean="0"/>
              <a:t>条带权边。</a:t>
            </a:r>
            <a:endParaRPr lang="en-US" altLang="zh-CN" dirty="0" smtClean="0"/>
          </a:p>
          <a:p>
            <a:r>
              <a:rPr lang="zh-CN" altLang="en-US" dirty="0" smtClean="0"/>
              <a:t>每条边只能从编号小的到大的。</a:t>
            </a:r>
            <a:endParaRPr lang="en-US" altLang="zh-CN" dirty="0" smtClean="0"/>
          </a:p>
          <a:p>
            <a:r>
              <a:rPr lang="zh-CN" altLang="en-US" dirty="0" smtClean="0"/>
              <a:t>要求经过所有点仅一次。</a:t>
            </a:r>
            <a:endParaRPr lang="en-US" altLang="zh-CN" dirty="0" smtClean="0"/>
          </a:p>
          <a:p>
            <a:r>
              <a:rPr lang="zh-CN" altLang="en-US" dirty="0" smtClean="0"/>
              <a:t>同时可以瞬移，从任意点瞬移到第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点代价为</a:t>
            </a:r>
            <a:r>
              <a:rPr lang="en-US" altLang="zh-CN" dirty="0" smtClean="0"/>
              <a:t>Ai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求花费比赛的最少时间。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N&lt;=800,M&lt;=15000</a:t>
            </a:r>
          </a:p>
        </p:txBody>
      </p:sp>
    </p:spTree>
    <p:extLst>
      <p:ext uri="{BB962C8B-B14F-4D97-AF65-F5344CB8AC3E}">
        <p14:creationId xmlns:p14="http://schemas.microsoft.com/office/powerpoint/2010/main" val="308271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 [Sdoi2010]</a:t>
            </a:r>
            <a:r>
              <a:rPr lang="zh-CN" altLang="en-US" b="1" dirty="0"/>
              <a:t>星际竞速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做法</a:t>
            </a:r>
            <a:r>
              <a:rPr lang="en-US" altLang="zh-CN" dirty="0" smtClean="0"/>
              <a:t>1</a:t>
            </a:r>
          </a:p>
          <a:p>
            <a:endParaRPr lang="en-US" altLang="zh-CN" dirty="0"/>
          </a:p>
          <a:p>
            <a:r>
              <a:rPr lang="zh-CN" altLang="en-US" dirty="0" smtClean="0"/>
              <a:t>做法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261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</a:t>
            </a:r>
            <a:r>
              <a:rPr lang="zh-CN" altLang="en-US" dirty="0" smtClean="0"/>
              <a:t>条路径覆盖模型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我们要使用</a:t>
            </a:r>
            <a:r>
              <a:rPr lang="en-US" altLang="zh-CN" dirty="0" smtClean="0"/>
              <a:t>K</a:t>
            </a:r>
            <a:r>
              <a:rPr lang="zh-CN" altLang="en-US" dirty="0" smtClean="0"/>
              <a:t>条路径来覆盖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个点。</a:t>
            </a:r>
            <a:endParaRPr lang="en-US" altLang="zh-CN" dirty="0" smtClean="0"/>
          </a:p>
          <a:p>
            <a:r>
              <a:rPr lang="en-US" altLang="zh-CN" dirty="0" smtClean="0"/>
              <a:t>A-&gt;B</a:t>
            </a:r>
            <a:r>
              <a:rPr lang="zh-CN" altLang="en-US" dirty="0" smtClean="0"/>
              <a:t>的代价给出。</a:t>
            </a:r>
            <a:endParaRPr lang="en-US" altLang="zh-CN" dirty="0" smtClean="0"/>
          </a:p>
          <a:p>
            <a:r>
              <a:rPr lang="zh-CN" altLang="en-US" dirty="0" smtClean="0"/>
              <a:t>比如</a:t>
            </a:r>
            <a:r>
              <a:rPr lang="en-US" altLang="zh-CN" dirty="0" smtClean="0"/>
              <a:t>1-&gt;3-&gt;5,2-&gt;4</a:t>
            </a:r>
            <a:r>
              <a:rPr lang="zh-CN" altLang="en-US" dirty="0" smtClean="0"/>
              <a:t>覆盖了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5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求最小代价覆盖。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076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最大权闭合子图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一些事件。</a:t>
            </a:r>
            <a:endParaRPr lang="en-US" altLang="zh-CN" dirty="0" smtClean="0"/>
          </a:p>
          <a:p>
            <a:r>
              <a:rPr lang="zh-CN" altLang="en-US" dirty="0" smtClean="0"/>
              <a:t>事件有权值，并且有依赖关系，如果</a:t>
            </a:r>
            <a:r>
              <a:rPr lang="en-US" altLang="zh-CN" dirty="0" smtClean="0"/>
              <a:t>A</a:t>
            </a:r>
            <a:r>
              <a:rPr lang="zh-CN" altLang="en-US" dirty="0" smtClean="0"/>
              <a:t>依赖于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，那么</a:t>
            </a:r>
            <a:r>
              <a:rPr lang="en-US" altLang="zh-CN" dirty="0" smtClean="0"/>
              <a:t>A</a:t>
            </a:r>
            <a:r>
              <a:rPr lang="zh-CN" altLang="en-US" dirty="0" smtClean="0"/>
              <a:t>选了</a:t>
            </a:r>
            <a:r>
              <a:rPr lang="en-US" altLang="zh-CN" dirty="0" smtClean="0"/>
              <a:t>B</a:t>
            </a:r>
            <a:r>
              <a:rPr lang="zh-CN" altLang="en-US" dirty="0" smtClean="0"/>
              <a:t>也必须选。</a:t>
            </a:r>
            <a:endParaRPr lang="en-US" altLang="zh-CN" dirty="0" smtClean="0"/>
          </a:p>
          <a:p>
            <a:r>
              <a:rPr lang="zh-CN" altLang="en-US" dirty="0" smtClean="0"/>
              <a:t>经典问题。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如何建模。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建图</a:t>
            </a:r>
            <a:r>
              <a:rPr lang="zh-CN" altLang="en-US" dirty="0" smtClean="0"/>
              <a:t>核心</a:t>
            </a:r>
            <a:r>
              <a:rPr lang="en-US" altLang="zh-CN" dirty="0" smtClean="0"/>
              <a:t>pattern</a:t>
            </a:r>
            <a:r>
              <a:rPr lang="zh-CN" altLang="en-US" dirty="0" smtClean="0"/>
              <a:t>。 </a:t>
            </a:r>
            <a:r>
              <a:rPr lang="en-US" altLang="zh-CN" dirty="0" smtClean="0"/>
              <a:t>S-&gt;A-&gt;(</a:t>
            </a:r>
            <a:r>
              <a:rPr lang="en-US" altLang="zh-CN" dirty="0" err="1" smtClean="0"/>
              <a:t>inf</a:t>
            </a:r>
            <a:r>
              <a:rPr lang="en-US" altLang="zh-CN" dirty="0" smtClean="0"/>
              <a:t>)B-&gt;T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978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NOI2006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/>
              <a:t>很容易</a:t>
            </a:r>
            <a:r>
              <a:rPr lang="zh-CN" altLang="en-US" dirty="0" smtClean="0"/>
              <a:t>容易建出最大权闭合子图模型。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10" y="3234061"/>
            <a:ext cx="11965269" cy="156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92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SRM 558 Surrounding Game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*</a:t>
            </a:r>
            <a:r>
              <a:rPr lang="en-US" altLang="zh-CN" dirty="0" smtClean="0"/>
              <a:t>M</a:t>
            </a:r>
            <a:r>
              <a:rPr lang="zh-CN" altLang="en-US" dirty="0" smtClean="0"/>
              <a:t>的矩阵，每个点有选择代价</a:t>
            </a:r>
            <a:r>
              <a:rPr lang="en-US" altLang="zh-CN" dirty="0" err="1" smtClean="0"/>
              <a:t>Ci,j</a:t>
            </a:r>
            <a:r>
              <a:rPr lang="zh-CN" altLang="en-US" dirty="0" smtClean="0"/>
              <a:t>和控制收益</a:t>
            </a:r>
            <a:r>
              <a:rPr lang="en-US" altLang="zh-CN" dirty="0" err="1" smtClean="0"/>
              <a:t>Ai,j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我们要选择一些点，需要付出他们的选择代价的和。</a:t>
            </a:r>
            <a:endParaRPr lang="en-US" altLang="zh-CN" dirty="0" smtClean="0"/>
          </a:p>
          <a:p>
            <a:r>
              <a:rPr lang="zh-CN" altLang="en-US" dirty="0" smtClean="0"/>
              <a:t>同时一个点被控制，当且仅当它被选择或者它的所有邻居都被选择。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5355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474</TotalTime>
  <Words>802</Words>
  <Application>Microsoft Office PowerPoint</Application>
  <PresentationFormat>宽屏</PresentationFormat>
  <Paragraphs>103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0" baseType="lpstr">
      <vt:lpstr>宋体</vt:lpstr>
      <vt:lpstr>Arial</vt:lpstr>
      <vt:lpstr>Century Gothic</vt:lpstr>
      <vt:lpstr>Wingdings 3</vt:lpstr>
      <vt:lpstr>离子</vt:lpstr>
      <vt:lpstr>网络流</vt:lpstr>
      <vt:lpstr>知识点：需要掌握的算法/知识点</vt:lpstr>
      <vt:lpstr>[ZJOI2011]营救皮卡丘</vt:lpstr>
      <vt:lpstr> [Sdoi2010]星际竞速</vt:lpstr>
      <vt:lpstr> [Sdoi2010]星际竞速</vt:lpstr>
      <vt:lpstr>K条路径覆盖模型</vt:lpstr>
      <vt:lpstr>最大权闭合子图</vt:lpstr>
      <vt:lpstr>NOI2006</vt:lpstr>
      <vt:lpstr>SRM 558 Surrounding Game</vt:lpstr>
      <vt:lpstr>SRM 558 Surrounding Game</vt:lpstr>
      <vt:lpstr>CEOI 2008 order</vt:lpstr>
      <vt:lpstr>CEOI 2008 order</vt:lpstr>
      <vt:lpstr>pattern2</vt:lpstr>
      <vt:lpstr>Spoj 839 Optimal Marks</vt:lpstr>
      <vt:lpstr>圈地计划 </vt:lpstr>
      <vt:lpstr>能量魔方 Cube </vt:lpstr>
      <vt:lpstr>happiness </vt:lpstr>
      <vt:lpstr>pattern3</vt:lpstr>
      <vt:lpstr>移民站选址</vt:lpstr>
      <vt:lpstr>切糕</vt:lpstr>
      <vt:lpstr>RadarSabotage</vt:lpstr>
      <vt:lpstr>SRM 570 CurvyonRails</vt:lpstr>
      <vt:lpstr>SnakesOnAPlane</vt:lpstr>
      <vt:lpstr>Ski Resort</vt:lpstr>
      <vt:lpstr>Ski Resort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如何做题</dc:title>
  <dc:creator>陈立杰</dc:creator>
  <cp:lastModifiedBy>陈立杰</cp:lastModifiedBy>
  <cp:revision>473</cp:revision>
  <dcterms:created xsi:type="dcterms:W3CDTF">2013-05-23T14:29:52Z</dcterms:created>
  <dcterms:modified xsi:type="dcterms:W3CDTF">2013-06-01T01:56:12Z</dcterms:modified>
</cp:coreProperties>
</file>