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JSOI 2007 </a:t>
            </a:r>
            <a:r>
              <a:rPr lang="zh-CN" altLang="en-US" dirty="0" smtClean="0"/>
              <a:t>建筑抢修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Noi2010 </a:t>
            </a:r>
            <a:r>
              <a:rPr lang="zh-CN" altLang="en-US" b="1" dirty="0" smtClean="0"/>
              <a:t>航空</a:t>
            </a:r>
            <a:r>
              <a:rPr lang="zh-CN" altLang="en-US" b="1" dirty="0"/>
              <a:t>管制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CTSC 2013 </a:t>
            </a:r>
            <a:r>
              <a:rPr lang="zh-CN" altLang="en-US" dirty="0" smtClean="0"/>
              <a:t>组合子逻辑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树拟阵。</a:t>
            </a:r>
            <a:endParaRPr lang="en-US" altLang="zh-CN" dirty="0" smtClean="0"/>
          </a:p>
          <a:p>
            <a:r>
              <a:rPr lang="zh-CN" altLang="en-US" dirty="0" smtClean="0"/>
              <a:t>线性代数拟阵。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2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SRM 557 </a:t>
            </a:r>
            <a:r>
              <a:rPr lang="en-US" altLang="zh-CN" dirty="0" err="1" smtClean="0"/>
              <a:t>XorAndSum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a1,a2,a3,…,an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</a:t>
            </a:r>
            <a:endParaRPr lang="en-US" altLang="zh-CN" dirty="0" smtClean="0"/>
          </a:p>
          <a:p>
            <a:r>
              <a:rPr lang="zh-CN" altLang="en-US" dirty="0" smtClean="0"/>
              <a:t>使得最后和最大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95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40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贪心</vt:lpstr>
      <vt:lpstr>JSOI 2007 建筑抢修</vt:lpstr>
      <vt:lpstr>Noi2010 航空管制 </vt:lpstr>
      <vt:lpstr>CTSC 2013 组合子逻辑</vt:lpstr>
      <vt:lpstr>拟阵</vt:lpstr>
      <vt:lpstr>SRM 557 XorAndSum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19</cp:revision>
  <dcterms:created xsi:type="dcterms:W3CDTF">2013-05-23T14:29:52Z</dcterms:created>
  <dcterms:modified xsi:type="dcterms:W3CDTF">2013-05-31T09:33:48Z</dcterms:modified>
</cp:coreProperties>
</file>