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9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B3276-8FB5-48B2-8130-7C62151F7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2041C5-8A40-4004-9589-AE63DF52A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2632B-44DC-4EAE-BA40-9501EFC04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6EB7-0822-43A3-9580-6163F3D73550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9A6C12-AF7C-4C42-B25F-CA0E5251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76AC9A-E94C-4EAF-8DE8-8AE505E8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3792-4A28-4B2B-AB01-08C8A18E2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35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69CCF-39A0-40B2-A591-C410C87F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F411D2-02EC-46CB-A36F-C6AA435D4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356E1-6B46-466D-87BC-AF264E84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6EB7-0822-43A3-9580-6163F3D73550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DBCD18-5776-47CC-9DC2-4DEEF548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607F00-D6FD-4398-BA03-8B4075AC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3792-4A28-4B2B-AB01-08C8A18E2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63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22F32B-DAF5-4B7A-B73E-F64F6724D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D1CC03-CB09-4C2B-B560-E109CDB26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F5CC6-7FE5-411E-837B-9DA3D43EA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6EB7-0822-43A3-9580-6163F3D73550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6032C-5CE1-450A-A3F0-74D072BD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005836-34D6-4EC0-A774-4BE01680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3792-4A28-4B2B-AB01-08C8A18E2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45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58AE1-C541-4DF6-A112-04FCB67C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CB6DD-D35B-4AFE-A166-51D8D60C5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87FA76-E00A-4E14-8705-ECF7469C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6EB7-0822-43A3-9580-6163F3D73550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35E0C-A7B7-4B50-98D1-AA30777E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A84EAA-9F0A-4D32-989B-A9F50A26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3792-4A28-4B2B-AB01-08C8A18E2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92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DF959-4EF0-4A59-8C5A-8A6E9DF59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3DEEA4-319F-4D47-B1EF-09490C851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9AC5A9-B672-4397-AF28-E764DC12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6EB7-0822-43A3-9580-6163F3D73550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E5D882-AD21-4EBD-8433-B138A081C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471F7-B98E-4152-8D52-B9BDDDA6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3792-4A28-4B2B-AB01-08C8A18E2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89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98FB8-75DC-4674-B896-B277390B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756488-5AFE-4F10-89C1-D7C67387D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C112AD-E7CD-4B74-98DE-ADC3CB89B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51601F-8F5A-4A0D-BF60-B9886B8B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6EB7-0822-43A3-9580-6163F3D73550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F13821-6CC7-4CB1-9E76-3F03E2753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B26EDC-BBA3-42AA-844F-443A3AA8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3792-4A28-4B2B-AB01-08C8A18E2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46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70699-1A66-40D1-A9C0-226477A1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97AEB3-9EAC-4884-B79C-F60491BD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29A938-5A59-419E-A13B-261E2E3BB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0AAC17-8127-4A80-BB55-DDA875FF9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D3D7CF-3ADB-4BD4-A835-F97355D90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D42F6F-2D6C-4661-9884-445DE8372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6EB7-0822-43A3-9580-6163F3D73550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C213BA-A4F6-4E2C-A083-C00203B9B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4EC64C-2A0F-48C9-A28B-7E91B8ED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3792-4A28-4B2B-AB01-08C8A18E2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47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DBE6D-44D8-4D30-9999-7B1B5491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49D750-8D2B-40AF-A06F-696BC068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6EB7-0822-43A3-9580-6163F3D73550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2E1FE9-C43C-44D5-B648-394E21B1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8E4F6C-9680-4AEC-9C4A-FF2666EA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3792-4A28-4B2B-AB01-08C8A18E2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7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3F1CC6-F61A-4943-ABF7-6133B10D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6EB7-0822-43A3-9580-6163F3D73550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C79934-4C8E-47B1-A548-72234E3B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F2F664-3D50-4B4A-990C-EF1D0A6B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3792-4A28-4B2B-AB01-08C8A18E2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20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B04B8-C85E-4E80-B3FF-43D8521E7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8294EA-E01F-4AF5-AD0E-255C9339C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AF9D89-2B74-40E9-8C72-0EAEB7EE2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8B2EAB-CE47-40DB-ADFB-2671D7D4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6EB7-0822-43A3-9580-6163F3D73550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89FE2A-38C3-4A87-9690-244F93AC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0D9FDB-61D1-473D-97BF-8F46958F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3792-4A28-4B2B-AB01-08C8A18E2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01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3A55E-2BA3-40F0-9370-1FFF911A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4B47DD-08BB-459D-AA9F-E9F60D4C6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64FD48-EA2E-4327-A142-BB48C0C1F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233755-1DBC-4A4B-BCFF-8B1296F8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6EB7-0822-43A3-9580-6163F3D73550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FB2386-A664-431D-92BB-ACFF5A25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2A52B4-7993-46E5-A76A-111A3B89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3792-4A28-4B2B-AB01-08C8A18E2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0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93C2AE-132D-4700-B932-76FDD3D45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F89BFA-ED50-4D44-A6C2-9C4324B3B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3BAD97-89E1-4AEB-8D19-26623ABEA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B6EB7-0822-43A3-9580-6163F3D73550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AFD50A-05F4-4221-B7F8-ED4456DB8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191319-986B-4EDF-9C1E-E71B910EB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53792-4A28-4B2B-AB01-08C8A18E2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89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92598F5-9849-4441-A00A-B36279F47F4A}"/>
              </a:ext>
            </a:extLst>
          </p:cNvPr>
          <p:cNvSpPr/>
          <p:nvPr/>
        </p:nvSpPr>
        <p:spPr>
          <a:xfrm>
            <a:off x="678873" y="1884218"/>
            <a:ext cx="2493818" cy="1544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爬虫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05C848-935E-4EDA-B214-1D4A8075227C}"/>
              </a:ext>
            </a:extLst>
          </p:cNvPr>
          <p:cNvSpPr/>
          <p:nvPr/>
        </p:nvSpPr>
        <p:spPr>
          <a:xfrm>
            <a:off x="8326582" y="1884218"/>
            <a:ext cx="2493818" cy="1544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目标服务器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F45117-FACB-4038-BAA8-30AC270CE121}"/>
              </a:ext>
            </a:extLst>
          </p:cNvPr>
          <p:cNvSpPr/>
          <p:nvPr/>
        </p:nvSpPr>
        <p:spPr>
          <a:xfrm>
            <a:off x="4433455" y="4322618"/>
            <a:ext cx="2493818" cy="1544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代理服务器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701307CD-9A77-4F71-A06C-62786FC63CF6}"/>
              </a:ext>
            </a:extLst>
          </p:cNvPr>
          <p:cNvSpPr/>
          <p:nvPr/>
        </p:nvSpPr>
        <p:spPr>
          <a:xfrm rot="2884276">
            <a:off x="1981199" y="3865419"/>
            <a:ext cx="3006436" cy="692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7CE60411-3A80-4E34-85EC-257EA0871DC5}"/>
              </a:ext>
            </a:extLst>
          </p:cNvPr>
          <p:cNvSpPr/>
          <p:nvPr/>
        </p:nvSpPr>
        <p:spPr>
          <a:xfrm rot="18866839">
            <a:off x="6535539" y="3976255"/>
            <a:ext cx="3006436" cy="692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ADC6D9B1-607D-49CD-802D-8524F5C1CCFD}"/>
              </a:ext>
            </a:extLst>
          </p:cNvPr>
          <p:cNvSpPr/>
          <p:nvPr/>
        </p:nvSpPr>
        <p:spPr>
          <a:xfrm rot="8193606">
            <a:off x="5845002" y="3463549"/>
            <a:ext cx="3006436" cy="6927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29F488AF-6E8C-4DF9-95CE-545264FF9ADF}"/>
              </a:ext>
            </a:extLst>
          </p:cNvPr>
          <p:cNvSpPr/>
          <p:nvPr/>
        </p:nvSpPr>
        <p:spPr>
          <a:xfrm rot="13435971">
            <a:off x="2509068" y="3105929"/>
            <a:ext cx="3006436" cy="6927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15FE747-42EA-4443-BDCF-AEF4CFE50469}"/>
              </a:ext>
            </a:extLst>
          </p:cNvPr>
          <p:cNvSpPr/>
          <p:nvPr/>
        </p:nvSpPr>
        <p:spPr>
          <a:xfrm>
            <a:off x="2943744" y="1840498"/>
            <a:ext cx="5473240" cy="707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00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5DF98D-AD1B-4B16-B28D-7AB0D9AD16E1}"/>
              </a:ext>
            </a:extLst>
          </p:cNvPr>
          <p:cNvSpPr/>
          <p:nvPr/>
        </p:nvSpPr>
        <p:spPr>
          <a:xfrm>
            <a:off x="1233055" y="1219200"/>
            <a:ext cx="1939637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生产者（多线程）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C5C4C00-B7A8-4952-98C6-FA1E7047517B}"/>
              </a:ext>
            </a:extLst>
          </p:cNvPr>
          <p:cNvSpPr/>
          <p:nvPr/>
        </p:nvSpPr>
        <p:spPr>
          <a:xfrm>
            <a:off x="4253346" y="2202872"/>
            <a:ext cx="2452255" cy="2452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全局变量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74144CA-FE65-403F-A052-8DC06E27CA75}"/>
              </a:ext>
            </a:extLst>
          </p:cNvPr>
          <p:cNvSpPr/>
          <p:nvPr/>
        </p:nvSpPr>
        <p:spPr>
          <a:xfrm>
            <a:off x="7800107" y="1219199"/>
            <a:ext cx="1939637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消费者（多线程）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BFC06158-39EE-4651-91A6-9CAD7883B415}"/>
              </a:ext>
            </a:extLst>
          </p:cNvPr>
          <p:cNvSpPr/>
          <p:nvPr/>
        </p:nvSpPr>
        <p:spPr>
          <a:xfrm>
            <a:off x="3172692" y="3283527"/>
            <a:ext cx="1080654" cy="401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CE3A32E9-6DAC-4B25-B7E4-C88DA6417667}"/>
              </a:ext>
            </a:extLst>
          </p:cNvPr>
          <p:cNvSpPr/>
          <p:nvPr/>
        </p:nvSpPr>
        <p:spPr>
          <a:xfrm>
            <a:off x="6705601" y="3283527"/>
            <a:ext cx="1080654" cy="401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17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3811562-5FBF-479A-A7D5-C3E4631FECFB}"/>
              </a:ext>
            </a:extLst>
          </p:cNvPr>
          <p:cNvSpPr/>
          <p:nvPr/>
        </p:nvSpPr>
        <p:spPr>
          <a:xfrm>
            <a:off x="2921001" y="426027"/>
            <a:ext cx="1385455" cy="1323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E7C321-ED7F-4F24-849A-EFA7E0C3EC86}"/>
              </a:ext>
            </a:extLst>
          </p:cNvPr>
          <p:cNvSpPr/>
          <p:nvPr/>
        </p:nvSpPr>
        <p:spPr>
          <a:xfrm>
            <a:off x="4786747" y="426027"/>
            <a:ext cx="1385455" cy="1323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FCFC4E-02A0-4F52-B1FF-859E0E54D7D2}"/>
              </a:ext>
            </a:extLst>
          </p:cNvPr>
          <p:cNvSpPr/>
          <p:nvPr/>
        </p:nvSpPr>
        <p:spPr>
          <a:xfrm>
            <a:off x="6368473" y="592282"/>
            <a:ext cx="1385455" cy="1323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565D88-F25B-4139-B697-16C1CE31A72D}"/>
              </a:ext>
            </a:extLst>
          </p:cNvPr>
          <p:cNvSpPr/>
          <p:nvPr/>
        </p:nvSpPr>
        <p:spPr>
          <a:xfrm>
            <a:off x="6661726" y="2767445"/>
            <a:ext cx="1385455" cy="1323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D82276-60A4-45E7-AE55-C7B27BE96DCC}"/>
              </a:ext>
            </a:extLst>
          </p:cNvPr>
          <p:cNvSpPr/>
          <p:nvPr/>
        </p:nvSpPr>
        <p:spPr>
          <a:xfrm>
            <a:off x="8645236" y="1468582"/>
            <a:ext cx="1759528" cy="3616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93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14F6A7D-C831-4767-AC44-C1DFDCD6D4B9}"/>
              </a:ext>
            </a:extLst>
          </p:cNvPr>
          <p:cNvSpPr/>
          <p:nvPr/>
        </p:nvSpPr>
        <p:spPr>
          <a:xfrm>
            <a:off x="1634836" y="2410691"/>
            <a:ext cx="2715491" cy="131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A[0] = 1</a:t>
            </a:r>
          </a:p>
          <a:p>
            <a:pPr marL="342900" indent="-342900" algn="ctr">
              <a:buAutoNum type="arabicPeriod"/>
            </a:pPr>
            <a:r>
              <a:rPr lang="en-US" altLang="zh-CN" dirty="0"/>
              <a:t>a[0]</a:t>
            </a:r>
          </a:p>
          <a:p>
            <a:pPr marL="342900" indent="-342900" algn="ctr">
              <a:buAutoNum type="arabicPeriod"/>
            </a:pPr>
            <a:r>
              <a:rPr lang="en-US" altLang="zh-CN" dirty="0"/>
              <a:t>a[0] = 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B8B619-C894-4CEB-ADF4-79E6CC04F762}"/>
              </a:ext>
            </a:extLst>
          </p:cNvPr>
          <p:cNvSpPr/>
          <p:nvPr/>
        </p:nvSpPr>
        <p:spPr>
          <a:xfrm>
            <a:off x="5735782" y="2410691"/>
            <a:ext cx="2715491" cy="131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A[0] = 2</a:t>
            </a:r>
          </a:p>
          <a:p>
            <a:pPr marL="342900" indent="-342900" algn="ctr">
              <a:buAutoNum type="arabicPeriod"/>
            </a:pPr>
            <a:r>
              <a:rPr lang="en-US" altLang="zh-CN" dirty="0"/>
              <a:t>a[0]</a:t>
            </a:r>
          </a:p>
          <a:p>
            <a:pPr marL="342900" indent="-342900" algn="ctr">
              <a:buAutoNum type="arabicPeriod"/>
            </a:pPr>
            <a:r>
              <a:rPr lang="en-US" altLang="zh-CN" dirty="0"/>
              <a:t>a[0] = 2</a:t>
            </a:r>
            <a:endParaRPr lang="zh-CN" altLang="en-US" dirty="0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111931DD-2C05-43B8-A96F-2579DBDAE7E3}"/>
              </a:ext>
            </a:extLst>
          </p:cNvPr>
          <p:cNvSpPr/>
          <p:nvPr/>
        </p:nvSpPr>
        <p:spPr>
          <a:xfrm>
            <a:off x="2597726" y="277091"/>
            <a:ext cx="789709" cy="2133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E45BEE86-15B0-43B3-A1BC-C2FB231452F3}"/>
              </a:ext>
            </a:extLst>
          </p:cNvPr>
          <p:cNvSpPr/>
          <p:nvPr/>
        </p:nvSpPr>
        <p:spPr>
          <a:xfrm>
            <a:off x="6698672" y="277091"/>
            <a:ext cx="789709" cy="2133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920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C9FDB43F-8DD2-4679-AB46-11D55B5AD564}"/>
              </a:ext>
            </a:extLst>
          </p:cNvPr>
          <p:cNvGrpSpPr/>
          <p:nvPr/>
        </p:nvGrpSpPr>
        <p:grpSpPr>
          <a:xfrm>
            <a:off x="1316177" y="959428"/>
            <a:ext cx="3228115" cy="5011881"/>
            <a:chOff x="678867" y="277091"/>
            <a:chExt cx="3228115" cy="5011881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6FF5544-3BDE-4FBF-A5F1-7F617D46F4B6}"/>
                </a:ext>
              </a:extLst>
            </p:cNvPr>
            <p:cNvGrpSpPr/>
            <p:nvPr/>
          </p:nvGrpSpPr>
          <p:grpSpPr>
            <a:xfrm>
              <a:off x="678867" y="1600200"/>
              <a:ext cx="3228115" cy="2327565"/>
              <a:chOff x="858976" y="2382981"/>
              <a:chExt cx="3228115" cy="2327565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266821D-C1FA-40A2-98F7-99B6A96385C8}"/>
                  </a:ext>
                </a:extLst>
              </p:cNvPr>
              <p:cNvSpPr/>
              <p:nvPr/>
            </p:nvSpPr>
            <p:spPr>
              <a:xfrm>
                <a:off x="858982" y="2382981"/>
                <a:ext cx="3228109" cy="232756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51958AD-53D2-4932-937C-45328C36D5DD}"/>
                  </a:ext>
                </a:extLst>
              </p:cNvPr>
              <p:cNvSpPr/>
              <p:nvPr/>
            </p:nvSpPr>
            <p:spPr>
              <a:xfrm>
                <a:off x="858976" y="3706091"/>
                <a:ext cx="3228109" cy="6650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B048AAD-60E2-4451-A474-D81ADE64D30F}"/>
                  </a:ext>
                </a:extLst>
              </p:cNvPr>
              <p:cNvSpPr/>
              <p:nvPr/>
            </p:nvSpPr>
            <p:spPr>
              <a:xfrm>
                <a:off x="858979" y="3047999"/>
                <a:ext cx="3228109" cy="6650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7152D72-84B6-4527-A31C-F44E7C902D18}"/>
                  </a:ext>
                </a:extLst>
              </p:cNvPr>
              <p:cNvSpPr/>
              <p:nvPr/>
            </p:nvSpPr>
            <p:spPr>
              <a:xfrm>
                <a:off x="858979" y="2382981"/>
                <a:ext cx="3228109" cy="6650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</p:grpSp>
        <p:sp>
          <p:nvSpPr>
            <p:cNvPr id="14" name="箭头: 下 13">
              <a:extLst>
                <a:ext uri="{FF2B5EF4-FFF2-40B4-BE49-F238E27FC236}">
                  <a16:creationId xmlns:a16="http://schemas.microsoft.com/office/drawing/2014/main" id="{17424BB8-4FAF-4CE6-B14E-897E382C9A6D}"/>
                </a:ext>
              </a:extLst>
            </p:cNvPr>
            <p:cNvSpPr/>
            <p:nvPr/>
          </p:nvSpPr>
          <p:spPr>
            <a:xfrm>
              <a:off x="1939636" y="277091"/>
              <a:ext cx="665018" cy="1330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进去</a:t>
              </a:r>
            </a:p>
          </p:txBody>
        </p:sp>
        <p:sp>
          <p:nvSpPr>
            <p:cNvPr id="15" name="箭头: 下 14">
              <a:extLst>
                <a:ext uri="{FF2B5EF4-FFF2-40B4-BE49-F238E27FC236}">
                  <a16:creationId xmlns:a16="http://schemas.microsoft.com/office/drawing/2014/main" id="{763598C2-E5F2-44EC-BC1F-A1BD1420DE16}"/>
                </a:ext>
              </a:extLst>
            </p:cNvPr>
            <p:cNvSpPr/>
            <p:nvPr/>
          </p:nvSpPr>
          <p:spPr>
            <a:xfrm>
              <a:off x="1939636" y="3958937"/>
              <a:ext cx="665018" cy="1330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出来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CD71D16-0B3D-4321-B47E-D2A47EF70D1E}"/>
              </a:ext>
            </a:extLst>
          </p:cNvPr>
          <p:cNvGrpSpPr/>
          <p:nvPr/>
        </p:nvGrpSpPr>
        <p:grpSpPr>
          <a:xfrm>
            <a:off x="7079671" y="959428"/>
            <a:ext cx="3228111" cy="3657601"/>
            <a:chOff x="7315198" y="916132"/>
            <a:chExt cx="3228111" cy="3657601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D09A073-5E65-47C6-9858-702D4E7A6220}"/>
                </a:ext>
              </a:extLst>
            </p:cNvPr>
            <p:cNvGrpSpPr/>
            <p:nvPr/>
          </p:nvGrpSpPr>
          <p:grpSpPr>
            <a:xfrm>
              <a:off x="7315198" y="2246167"/>
              <a:ext cx="3228111" cy="2327566"/>
              <a:chOff x="858980" y="4142507"/>
              <a:chExt cx="3228111" cy="2327566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B1F0F7A-EA30-449D-8E1E-0FD3E3514A67}"/>
                  </a:ext>
                </a:extLst>
              </p:cNvPr>
              <p:cNvSpPr/>
              <p:nvPr/>
            </p:nvSpPr>
            <p:spPr>
              <a:xfrm>
                <a:off x="858982" y="4142507"/>
                <a:ext cx="3228109" cy="232756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5452EFD-4C57-4BAF-9C52-324467D0B592}"/>
                  </a:ext>
                </a:extLst>
              </p:cNvPr>
              <p:cNvSpPr/>
              <p:nvPr/>
            </p:nvSpPr>
            <p:spPr>
              <a:xfrm>
                <a:off x="858981" y="5805055"/>
                <a:ext cx="3228109" cy="6650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28C398B-F5B8-4551-8E44-E395E850F363}"/>
                  </a:ext>
                </a:extLst>
              </p:cNvPr>
              <p:cNvSpPr/>
              <p:nvPr/>
            </p:nvSpPr>
            <p:spPr>
              <a:xfrm>
                <a:off x="858980" y="5140037"/>
                <a:ext cx="3228109" cy="6650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21544C2-AB27-4BD5-9BBA-8FFCAC698FE5}"/>
                  </a:ext>
                </a:extLst>
              </p:cNvPr>
              <p:cNvSpPr/>
              <p:nvPr/>
            </p:nvSpPr>
            <p:spPr>
              <a:xfrm>
                <a:off x="858980" y="4475019"/>
                <a:ext cx="3228109" cy="6650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</p:grpSp>
        <p:sp>
          <p:nvSpPr>
            <p:cNvPr id="17" name="箭头: 下 16">
              <a:extLst>
                <a:ext uri="{FF2B5EF4-FFF2-40B4-BE49-F238E27FC236}">
                  <a16:creationId xmlns:a16="http://schemas.microsoft.com/office/drawing/2014/main" id="{2FB8E352-547F-4D78-B815-E031D9C5C411}"/>
                </a:ext>
              </a:extLst>
            </p:cNvPr>
            <p:cNvSpPr/>
            <p:nvPr/>
          </p:nvSpPr>
          <p:spPr>
            <a:xfrm>
              <a:off x="9615055" y="923059"/>
              <a:ext cx="665018" cy="1330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进去</a:t>
              </a:r>
            </a:p>
          </p:txBody>
        </p:sp>
        <p:sp>
          <p:nvSpPr>
            <p:cNvPr id="20" name="箭头: 下 19">
              <a:extLst>
                <a:ext uri="{FF2B5EF4-FFF2-40B4-BE49-F238E27FC236}">
                  <a16:creationId xmlns:a16="http://schemas.microsoft.com/office/drawing/2014/main" id="{ABA56810-2E6B-4D42-A9F2-C09FF7C66E87}"/>
                </a:ext>
              </a:extLst>
            </p:cNvPr>
            <p:cNvSpPr/>
            <p:nvPr/>
          </p:nvSpPr>
          <p:spPr>
            <a:xfrm rot="10800000">
              <a:off x="7647709" y="916132"/>
              <a:ext cx="665018" cy="1330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379EBD97-37C4-4807-9F62-D1F9364E69A9}"/>
              </a:ext>
            </a:extLst>
          </p:cNvPr>
          <p:cNvSpPr txBox="1"/>
          <p:nvPr/>
        </p:nvSpPr>
        <p:spPr>
          <a:xfrm>
            <a:off x="7537103" y="1458469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出来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2F3FDD9-6D40-4212-9181-A1B88BA61063}"/>
              </a:ext>
            </a:extLst>
          </p:cNvPr>
          <p:cNvSpPr/>
          <p:nvPr/>
        </p:nvSpPr>
        <p:spPr>
          <a:xfrm>
            <a:off x="1773382" y="5971309"/>
            <a:ext cx="2230582" cy="73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售票员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F0C7719-FFFB-4E03-98FC-0DF241134C55}"/>
              </a:ext>
            </a:extLst>
          </p:cNvPr>
          <p:cNvSpPr txBox="1"/>
          <p:nvPr/>
        </p:nvSpPr>
        <p:spPr>
          <a:xfrm>
            <a:off x="2355273" y="457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队列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FA4924-6C62-40AE-83DC-4BCFFE230283}"/>
              </a:ext>
            </a:extLst>
          </p:cNvPr>
          <p:cNvSpPr txBox="1"/>
          <p:nvPr/>
        </p:nvSpPr>
        <p:spPr>
          <a:xfrm>
            <a:off x="8077200" y="64186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栈</a:t>
            </a:r>
          </a:p>
        </p:txBody>
      </p:sp>
    </p:spTree>
    <p:extLst>
      <p:ext uri="{BB962C8B-B14F-4D97-AF65-F5344CB8AC3E}">
        <p14:creationId xmlns:p14="http://schemas.microsoft.com/office/powerpoint/2010/main" val="264632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326AC68-05C5-4215-A78A-EE8CFD1E4E74}"/>
              </a:ext>
            </a:extLst>
          </p:cNvPr>
          <p:cNvSpPr/>
          <p:nvPr/>
        </p:nvSpPr>
        <p:spPr>
          <a:xfrm>
            <a:off x="1427018" y="665019"/>
            <a:ext cx="2008909" cy="1690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每一页的</a:t>
            </a:r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F347A7-270C-4EC3-94D0-09234C56F6F4}"/>
              </a:ext>
            </a:extLst>
          </p:cNvPr>
          <p:cNvSpPr/>
          <p:nvPr/>
        </p:nvSpPr>
        <p:spPr>
          <a:xfrm>
            <a:off x="5340928" y="2355273"/>
            <a:ext cx="2008909" cy="1690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每个表情的</a:t>
            </a:r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FEEBB3-212D-4028-9F51-C8DE94529782}"/>
              </a:ext>
            </a:extLst>
          </p:cNvPr>
          <p:cNvSpPr/>
          <p:nvPr/>
        </p:nvSpPr>
        <p:spPr>
          <a:xfrm>
            <a:off x="1427017" y="3657601"/>
            <a:ext cx="2008909" cy="1690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生产者（获取表情</a:t>
            </a:r>
            <a:r>
              <a:rPr lang="en-US" altLang="zh-CN" dirty="0" err="1"/>
              <a:t>url</a:t>
            </a:r>
            <a:r>
              <a:rPr lang="zh-CN" altLang="en-US" dirty="0"/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07B2D5A-D71E-4F3C-BA3C-CC9577950D1B}"/>
              </a:ext>
            </a:extLst>
          </p:cNvPr>
          <p:cNvSpPr/>
          <p:nvPr/>
        </p:nvSpPr>
        <p:spPr>
          <a:xfrm>
            <a:off x="9254838" y="2355273"/>
            <a:ext cx="2008909" cy="1690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消费者（下载表情）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2B2EAE07-13C1-4D03-91C6-79E50F96E2A5}"/>
              </a:ext>
            </a:extLst>
          </p:cNvPr>
          <p:cNvSpPr/>
          <p:nvPr/>
        </p:nvSpPr>
        <p:spPr>
          <a:xfrm>
            <a:off x="2105891" y="2355273"/>
            <a:ext cx="484909" cy="1302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A6AB50C8-82A0-4D0A-8FDC-B42CF2C5F7EB}"/>
              </a:ext>
            </a:extLst>
          </p:cNvPr>
          <p:cNvSpPr/>
          <p:nvPr/>
        </p:nvSpPr>
        <p:spPr>
          <a:xfrm rot="13814293">
            <a:off x="4145973" y="2704421"/>
            <a:ext cx="484909" cy="24796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F15B13C1-70CB-4F3A-BFA1-A844785803B5}"/>
              </a:ext>
            </a:extLst>
          </p:cNvPr>
          <p:cNvSpPr/>
          <p:nvPr/>
        </p:nvSpPr>
        <p:spPr>
          <a:xfrm>
            <a:off x="7349837" y="3006437"/>
            <a:ext cx="1905001" cy="457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91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A7ACB45-1C0B-4EAE-980A-657B729509FD}"/>
              </a:ext>
            </a:extLst>
          </p:cNvPr>
          <p:cNvSpPr/>
          <p:nvPr/>
        </p:nvSpPr>
        <p:spPr>
          <a:xfrm>
            <a:off x="1731818" y="2258291"/>
            <a:ext cx="1468582" cy="33805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r>
              <a:rPr lang="zh-CN" altLang="en-US" dirty="0"/>
              <a:t>核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F3C609-3E29-43E1-9AB3-2E5C6E9252F7}"/>
              </a:ext>
            </a:extLst>
          </p:cNvPr>
          <p:cNvSpPr/>
          <p:nvPr/>
        </p:nvSpPr>
        <p:spPr>
          <a:xfrm>
            <a:off x="4475022" y="2258291"/>
            <a:ext cx="1468582" cy="33805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r>
              <a:rPr lang="zh-CN" altLang="en-US" dirty="0"/>
              <a:t>核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47BEC9-D647-4F32-A4DC-33D79428620B}"/>
              </a:ext>
            </a:extLst>
          </p:cNvPr>
          <p:cNvSpPr/>
          <p:nvPr/>
        </p:nvSpPr>
        <p:spPr>
          <a:xfrm>
            <a:off x="1759527" y="748146"/>
            <a:ext cx="1468582" cy="1080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7AD47B-845E-4C8A-B64D-1C040BE8DCD3}"/>
              </a:ext>
            </a:extLst>
          </p:cNvPr>
          <p:cNvSpPr/>
          <p:nvPr/>
        </p:nvSpPr>
        <p:spPr>
          <a:xfrm>
            <a:off x="4475022" y="748146"/>
            <a:ext cx="1468582" cy="1080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C3FDCB-6E26-468A-856F-12B77FDB897A}"/>
              </a:ext>
            </a:extLst>
          </p:cNvPr>
          <p:cNvSpPr/>
          <p:nvPr/>
        </p:nvSpPr>
        <p:spPr>
          <a:xfrm>
            <a:off x="7218226" y="748146"/>
            <a:ext cx="1468582" cy="1080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线程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4633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EBD040D-0C3E-4781-8E48-C93F90D91C58}"/>
              </a:ext>
            </a:extLst>
          </p:cNvPr>
          <p:cNvSpPr/>
          <p:nvPr/>
        </p:nvSpPr>
        <p:spPr>
          <a:xfrm>
            <a:off x="2729345" y="498764"/>
            <a:ext cx="3519055" cy="1246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48E36269-86E7-4D97-86A5-9BB277E5B403}"/>
              </a:ext>
            </a:extLst>
          </p:cNvPr>
          <p:cNvSpPr/>
          <p:nvPr/>
        </p:nvSpPr>
        <p:spPr>
          <a:xfrm rot="12637711">
            <a:off x="2223655" y="1436571"/>
            <a:ext cx="1011381" cy="3422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F2663EED-998B-4B9C-93B1-4D5EB5DBF367}"/>
              </a:ext>
            </a:extLst>
          </p:cNvPr>
          <p:cNvSpPr/>
          <p:nvPr/>
        </p:nvSpPr>
        <p:spPr>
          <a:xfrm rot="9000759">
            <a:off x="5991913" y="1431795"/>
            <a:ext cx="1011381" cy="3422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892FDD-F22A-4CBE-B431-04869C6EAB7A}"/>
              </a:ext>
            </a:extLst>
          </p:cNvPr>
          <p:cNvSpPr txBox="1"/>
          <p:nvPr/>
        </p:nvSpPr>
        <p:spPr>
          <a:xfrm>
            <a:off x="1422483" y="274320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FC9B70-6255-4B4A-8E15-CF19C04E964E}"/>
              </a:ext>
            </a:extLst>
          </p:cNvPr>
          <p:cNvSpPr txBox="1"/>
          <p:nvPr/>
        </p:nvSpPr>
        <p:spPr>
          <a:xfrm>
            <a:off x="6784192" y="274320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线程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713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</TotalTime>
  <Words>104</Words>
  <Application>Microsoft Office PowerPoint</Application>
  <PresentationFormat>宽屏</PresentationFormat>
  <Paragraphs>43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黄勇</dc:creator>
  <cp:lastModifiedBy>黄勇</cp:lastModifiedBy>
  <cp:revision>15</cp:revision>
  <dcterms:created xsi:type="dcterms:W3CDTF">2017-12-05T03:28:39Z</dcterms:created>
  <dcterms:modified xsi:type="dcterms:W3CDTF">2017-12-14T16:56:20Z</dcterms:modified>
</cp:coreProperties>
</file>