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967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2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4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3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3"/>
                <c:pt idx="0">
                  <c:v>3.5</c:v>
                </c:pt>
                <c:pt idx="1">
                  <c:v>4.5</c:v>
                </c:pt>
                <c:pt idx="2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3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3"/>
                <c:pt idx="0">
                  <c:v>1.8</c:v>
                </c:pt>
                <c:pt idx="1">
                  <c:v>2.8</c:v>
                </c:pt>
                <c:pt idx="2">
                  <c:v>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3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9712584"/>
        <c:axId val="479712976"/>
      </c:barChart>
      <c:catAx>
        <c:axId val="479712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zh-CN" altLang="en-US"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</a:defRPr>
            </a:pPr>
            <a:endParaRPr lang="zh-CN"/>
          </a:p>
        </c:txPr>
        <c:crossAx val="479712976"/>
        <c:crosses val="autoZero"/>
        <c:auto val="1"/>
        <c:lblAlgn val="ctr"/>
        <c:lblOffset val="100"/>
        <c:noMultiLvlLbl val="0"/>
      </c:catAx>
      <c:valAx>
        <c:axId val="479712976"/>
        <c:scaling>
          <c:orientation val="minMax"/>
          <c:max val="12"/>
        </c:scaling>
        <c:delete val="1"/>
        <c:axPos val="b"/>
        <c:numFmt formatCode="General" sourceLinked="1"/>
        <c:majorTickMark val="none"/>
        <c:minorTickMark val="none"/>
        <c:tickLblPos val="nextTo"/>
        <c:crossAx val="47971258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cat>
            <c:numRef>
              <c:f>工作表1!$A$2:$A$6</c:f>
              <c:numCache>
                <c:formatCode>m/d/yy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cat>
            <c:numRef>
              <c:f>工作表1!$A$2:$A$6</c:f>
              <c:numCache>
                <c:formatCode>m/d/yy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cat>
            <c:numRef>
              <c:f>工作表1!$A$2:$A$6</c:f>
              <c:numCache>
                <c:formatCode>m/d/yy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工作表1!$D$2:$D$6</c:f>
              <c:numCache>
                <c:formatCode>General</c:formatCode>
                <c:ptCount val="5"/>
                <c:pt idx="0">
                  <c:v>3</c:v>
                </c:pt>
                <c:pt idx="1">
                  <c:v>15</c:v>
                </c:pt>
                <c:pt idx="2">
                  <c:v>7</c:v>
                </c:pt>
                <c:pt idx="3">
                  <c:v>13</c:v>
                </c:pt>
                <c:pt idx="4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9251864"/>
        <c:axId val="479252256"/>
      </c:areaChart>
      <c:dateAx>
        <c:axId val="479251864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zh-CN"/>
          </a:p>
        </c:txPr>
        <c:crossAx val="479252256"/>
        <c:crosses val="autoZero"/>
        <c:auto val="1"/>
        <c:lblOffset val="100"/>
        <c:baseTimeUnit val="days"/>
      </c:dateAx>
      <c:valAx>
        <c:axId val="4792522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zh-CN"/>
          </a:p>
        </c:txPr>
        <c:crossAx val="479251864"/>
        <c:crosses val="autoZero"/>
        <c:crossBetween val="midCat"/>
      </c:valAx>
      <c:spPr>
        <a:ln>
          <a:prstDash val="sysDash"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1D8AC1"/>
            </a:solidFill>
          </c:spPr>
          <c:dPt>
            <c:idx val="0"/>
            <c:bubble3D val="0"/>
            <c:spPr>
              <a:solidFill>
                <a:srgbClr val="FFFF00"/>
              </a:solidFill>
              <a:effectLst>
                <a:innerShdw blurRad="63500" dist="50800" dir="2700000">
                  <a:prstClr val="black">
                    <a:alpha val="10000"/>
                  </a:prstClr>
                </a:innerShdw>
              </a:effectLst>
            </c:spPr>
          </c:dPt>
          <c:dPt>
            <c:idx val="1"/>
            <c:bubble3D val="0"/>
            <c:spPr>
              <a:solidFill>
                <a:srgbClr val="FFC000"/>
              </a:solidFill>
              <a:effectLst>
                <a:innerShdw blurRad="63500" dist="50800" dir="13500000">
                  <a:prstClr val="black">
                    <a:alpha val="10000"/>
                  </a:prstClr>
                </a:innerShdw>
              </a:effectLst>
            </c:spPr>
          </c:dPt>
          <c:dLbls>
            <c:dLbl>
              <c:idx val="0"/>
              <c:layout>
                <c:manualLayout>
                  <c:x val="-7.5547161426508169E-3"/>
                  <c:y val="4.7057232274654331E-2"/>
                </c:manualLayout>
              </c:layout>
              <c:spPr/>
              <c:txPr>
                <a:bodyPr/>
                <a:lstStyle/>
                <a:p>
                  <a:pPr>
                    <a:defRPr sz="2800" b="1">
                      <a:solidFill>
                        <a:srgbClr val="FFFF00"/>
                      </a:solidFill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4.2826491500944343E-2"/>
                  <c:y val="-0.17058475700381953"/>
                </c:manualLayout>
              </c:layout>
              <c:spPr/>
              <c:txPr>
                <a:bodyPr/>
                <a:lstStyle/>
                <a:p>
                  <a:pPr>
                    <a:defRPr sz="2800" b="1">
                      <a:solidFill>
                        <a:srgbClr val="FFC000"/>
                      </a:solidFill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>
                    <a:solidFill>
                      <a:srgbClr val="95BC49"/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</c:v>
                </c:pt>
                <c:pt idx="1">
                  <c:v>0.4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9706776"/>
        <c:axId val="469708344"/>
      </c:barChart>
      <c:catAx>
        <c:axId val="4697067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69708344"/>
        <c:crosses val="autoZero"/>
        <c:auto val="1"/>
        <c:lblAlgn val="ctr"/>
        <c:lblOffset val="100"/>
        <c:noMultiLvlLbl val="0"/>
      </c:catAx>
      <c:valAx>
        <c:axId val="469708344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4697067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6DD8-9ECE-406C-BA16-CBEE7C5E8E07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0E47-FD33-44A5-84E0-FE527B1DB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25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6DD8-9ECE-406C-BA16-CBEE7C5E8E07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0E47-FD33-44A5-84E0-FE527B1DB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42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6DD8-9ECE-406C-BA16-CBEE7C5E8E07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0E47-FD33-44A5-84E0-FE527B1DB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67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7424" y="365125"/>
            <a:ext cx="3841376" cy="831663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6DD8-9ECE-406C-BA16-CBEE7C5E8E07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0E47-FD33-44A5-84E0-FE527B1DB7A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剪去同侧角的矩形 6"/>
          <p:cNvSpPr/>
          <p:nvPr userDrawn="1"/>
        </p:nvSpPr>
        <p:spPr>
          <a:xfrm rot="10800000">
            <a:off x="762000" y="361950"/>
            <a:ext cx="666750" cy="66675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761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边形 6"/>
          <p:cNvSpPr/>
          <p:nvPr userDrawn="1"/>
        </p:nvSpPr>
        <p:spPr>
          <a:xfrm>
            <a:off x="-876300" y="5221890"/>
            <a:ext cx="6256311" cy="1111927"/>
          </a:xfrm>
          <a:prstGeom prst="parallelogram">
            <a:avLst>
              <a:gd name="adj" fmla="val 3815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5021289" y="5497490"/>
            <a:ext cx="8161311" cy="1111927"/>
          </a:xfrm>
          <a:prstGeom prst="parallelogram">
            <a:avLst>
              <a:gd name="adj" fmla="val 3815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20652" y="0"/>
            <a:ext cx="13127052" cy="6857224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7552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-1"/>
            <a:ext cx="12192000" cy="25690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655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4762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25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41904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202060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6DD8-9ECE-406C-BA16-CBEE7C5E8E07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0E47-FD33-44A5-84E0-FE527B1DB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43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86DD8-9ECE-406C-BA16-CBEE7C5E8E07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10E47-FD33-44A5-84E0-FE527B1DB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70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0.jpg"/><Relationship Id="rId7" Type="http://schemas.openxmlformats.org/officeDocument/2006/relationships/image" Target="../media/image1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15886" y="1538514"/>
            <a:ext cx="8461829" cy="38898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51380" y="1691306"/>
            <a:ext cx="6351739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8000" b="1" dirty="0" smtClean="0">
                <a:solidFill>
                  <a:srgbClr val="FFC000"/>
                </a:solidFill>
              </a:rPr>
              <a:t>POWERPOINT</a:t>
            </a:r>
            <a:r>
              <a:rPr kumimoji="1" lang="zh-CN" altLang="en-US" sz="8000" b="1" dirty="0" smtClean="0">
                <a:solidFill>
                  <a:srgbClr val="FFC000"/>
                </a:solidFill>
              </a:rPr>
              <a:t> </a:t>
            </a:r>
            <a:endParaRPr kumimoji="1" lang="en-US" altLang="zh-CN" sz="8000" b="1" dirty="0" smtClean="0">
              <a:solidFill>
                <a:srgbClr val="FFC000"/>
              </a:solidFill>
            </a:endParaRPr>
          </a:p>
          <a:p>
            <a:r>
              <a:rPr kumimoji="1" lang="en-US" altLang="zh-CN" sz="8000" b="1" dirty="0" smtClean="0">
                <a:solidFill>
                  <a:schemeClr val="bg1"/>
                </a:solidFill>
              </a:rPr>
              <a:t>TEMPLATE</a:t>
            </a:r>
            <a:endParaRPr kumimoji="1"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68198" y="4667822"/>
            <a:ext cx="2365063" cy="33855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BY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 err="1" smtClean="0">
                <a:solidFill>
                  <a:srgbClr val="FFC000"/>
                </a:solidFill>
              </a:rPr>
              <a:t>OfficePLUS</a:t>
            </a:r>
            <a:endParaRPr kumimoji="1" lang="zh-CN" alt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24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063433"/>
            <a:ext cx="12192000" cy="28089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	</a:t>
            </a:r>
            <a:endParaRPr lang="zh-CN" altLang="en-US" dirty="0"/>
          </a:p>
        </p:txBody>
      </p:sp>
      <p:sp>
        <p:nvSpPr>
          <p:cNvPr id="5" name="剪去同侧角的矩形 4"/>
          <p:cNvSpPr/>
          <p:nvPr/>
        </p:nvSpPr>
        <p:spPr>
          <a:xfrm rot="10800000">
            <a:off x="762000" y="361950"/>
            <a:ext cx="666750" cy="66675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62100" y="419100"/>
            <a:ext cx="3943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62100" y="1103662"/>
            <a:ext cx="9555843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板中可以对字体、字号、颜色、行距等进行修改。建议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4399" y="2525486"/>
            <a:ext cx="2670629" cy="33818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62100" y="2525486"/>
            <a:ext cx="15439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/>
              <a:t>59%</a:t>
            </a:r>
            <a:endParaRPr lang="zh-CN" altLang="en-US" sz="6000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30513" y="3466765"/>
            <a:ext cx="2540001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板中可以对字体、字号、颜色、行距等进行修改。建议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49486" y="2525486"/>
            <a:ext cx="7068457" cy="5078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174791" y="3373614"/>
            <a:ext cx="1365585" cy="1365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033980" y="3373614"/>
            <a:ext cx="1365585" cy="1365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893169" y="3373614"/>
            <a:ext cx="1365585" cy="1365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9752358" y="3373614"/>
            <a:ext cx="1365585" cy="1365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049486" y="5098546"/>
            <a:ext cx="7121859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板中可以对字体、字号、颜色、行距等进行修改。建议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49485" y="5040237"/>
            <a:ext cx="7068457" cy="909948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144735" y="2622797"/>
            <a:ext cx="3943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Freeform 21"/>
          <p:cNvSpPr>
            <a:spLocks noEditPoints="1"/>
          </p:cNvSpPr>
          <p:nvPr/>
        </p:nvSpPr>
        <p:spPr bwMode="auto">
          <a:xfrm>
            <a:off x="4409454" y="3751931"/>
            <a:ext cx="800100" cy="714375"/>
          </a:xfrm>
          <a:custGeom>
            <a:avLst/>
            <a:gdLst/>
            <a:ahLst/>
            <a:cxnLst>
              <a:cxn ang="0">
                <a:pos x="274" y="0"/>
              </a:cxn>
              <a:cxn ang="0">
                <a:pos x="252" y="10"/>
              </a:cxn>
              <a:cxn ang="0">
                <a:pos x="244" y="30"/>
              </a:cxn>
              <a:cxn ang="0">
                <a:pos x="238" y="42"/>
              </a:cxn>
              <a:cxn ang="0">
                <a:pos x="208" y="46"/>
              </a:cxn>
              <a:cxn ang="0">
                <a:pos x="56" y="130"/>
              </a:cxn>
              <a:cxn ang="0">
                <a:pos x="38" y="142"/>
              </a:cxn>
              <a:cxn ang="0">
                <a:pos x="12" y="178"/>
              </a:cxn>
              <a:cxn ang="0">
                <a:pos x="0" y="242"/>
              </a:cxn>
              <a:cxn ang="0">
                <a:pos x="4" y="278"/>
              </a:cxn>
              <a:cxn ang="0">
                <a:pos x="24" y="318"/>
              </a:cxn>
              <a:cxn ang="0">
                <a:pos x="52" y="340"/>
              </a:cxn>
              <a:cxn ang="0">
                <a:pos x="102" y="356"/>
              </a:cxn>
              <a:cxn ang="0">
                <a:pos x="244" y="420"/>
              </a:cxn>
              <a:cxn ang="0">
                <a:pos x="252" y="442"/>
              </a:cxn>
              <a:cxn ang="0">
                <a:pos x="274" y="450"/>
              </a:cxn>
              <a:cxn ang="0">
                <a:pos x="480" y="450"/>
              </a:cxn>
              <a:cxn ang="0">
                <a:pos x="502" y="432"/>
              </a:cxn>
              <a:cxn ang="0">
                <a:pos x="504" y="30"/>
              </a:cxn>
              <a:cxn ang="0">
                <a:pos x="502" y="18"/>
              </a:cxn>
              <a:cxn ang="0">
                <a:pos x="480" y="0"/>
              </a:cxn>
              <a:cxn ang="0">
                <a:pos x="244" y="128"/>
              </a:cxn>
              <a:cxn ang="0">
                <a:pos x="204" y="112"/>
              </a:cxn>
              <a:cxn ang="0">
                <a:pos x="244" y="78"/>
              </a:cxn>
              <a:cxn ang="0">
                <a:pos x="406" y="22"/>
              </a:cxn>
              <a:cxn ang="0">
                <a:pos x="410" y="26"/>
              </a:cxn>
              <a:cxn ang="0">
                <a:pos x="406" y="30"/>
              </a:cxn>
              <a:cxn ang="0">
                <a:pos x="340" y="28"/>
              </a:cxn>
              <a:cxn ang="0">
                <a:pos x="340" y="24"/>
              </a:cxn>
              <a:cxn ang="0">
                <a:pos x="374" y="434"/>
              </a:cxn>
              <a:cxn ang="0">
                <a:pos x="364" y="430"/>
              </a:cxn>
              <a:cxn ang="0">
                <a:pos x="358" y="420"/>
              </a:cxn>
              <a:cxn ang="0">
                <a:pos x="368" y="406"/>
              </a:cxn>
              <a:cxn ang="0">
                <a:pos x="380" y="406"/>
              </a:cxn>
              <a:cxn ang="0">
                <a:pos x="390" y="420"/>
              </a:cxn>
              <a:cxn ang="0">
                <a:pos x="384" y="430"/>
              </a:cxn>
              <a:cxn ang="0">
                <a:pos x="374" y="434"/>
              </a:cxn>
              <a:cxn ang="0">
                <a:pos x="264" y="356"/>
              </a:cxn>
              <a:cxn ang="0">
                <a:pos x="400" y="356"/>
              </a:cxn>
              <a:cxn ang="0">
                <a:pos x="418" y="348"/>
              </a:cxn>
              <a:cxn ang="0">
                <a:pos x="424" y="328"/>
              </a:cxn>
              <a:cxn ang="0">
                <a:pos x="418" y="312"/>
              </a:cxn>
              <a:cxn ang="0">
                <a:pos x="272" y="304"/>
              </a:cxn>
              <a:cxn ang="0">
                <a:pos x="448" y="298"/>
              </a:cxn>
              <a:cxn ang="0">
                <a:pos x="470" y="284"/>
              </a:cxn>
              <a:cxn ang="0">
                <a:pos x="472" y="272"/>
              </a:cxn>
              <a:cxn ang="0">
                <a:pos x="456" y="250"/>
              </a:cxn>
              <a:cxn ang="0">
                <a:pos x="272" y="240"/>
              </a:cxn>
              <a:cxn ang="0">
                <a:pos x="484" y="238"/>
              </a:cxn>
              <a:cxn ang="0">
                <a:pos x="484" y="188"/>
              </a:cxn>
              <a:cxn ang="0">
                <a:pos x="272" y="178"/>
              </a:cxn>
              <a:cxn ang="0">
                <a:pos x="438" y="176"/>
              </a:cxn>
              <a:cxn ang="0">
                <a:pos x="452" y="154"/>
              </a:cxn>
              <a:cxn ang="0">
                <a:pos x="450" y="142"/>
              </a:cxn>
              <a:cxn ang="0">
                <a:pos x="428" y="128"/>
              </a:cxn>
              <a:cxn ang="0">
                <a:pos x="264" y="48"/>
              </a:cxn>
            </a:cxnLst>
            <a:rect l="0" t="0" r="r" b="b"/>
            <a:pathLst>
              <a:path w="504" h="450">
                <a:moveTo>
                  <a:pt x="474" y="0"/>
                </a:moveTo>
                <a:lnTo>
                  <a:pt x="274" y="0"/>
                </a:lnTo>
                <a:lnTo>
                  <a:pt x="274" y="0"/>
                </a:lnTo>
                <a:lnTo>
                  <a:pt x="268" y="0"/>
                </a:lnTo>
                <a:lnTo>
                  <a:pt x="262" y="2"/>
                </a:lnTo>
                <a:lnTo>
                  <a:pt x="252" y="10"/>
                </a:lnTo>
                <a:lnTo>
                  <a:pt x="246" y="18"/>
                </a:lnTo>
                <a:lnTo>
                  <a:pt x="244" y="24"/>
                </a:lnTo>
                <a:lnTo>
                  <a:pt x="244" y="30"/>
                </a:lnTo>
                <a:lnTo>
                  <a:pt x="244" y="48"/>
                </a:lnTo>
                <a:lnTo>
                  <a:pt x="244" y="48"/>
                </a:lnTo>
                <a:lnTo>
                  <a:pt x="238" y="42"/>
                </a:lnTo>
                <a:lnTo>
                  <a:pt x="230" y="40"/>
                </a:lnTo>
                <a:lnTo>
                  <a:pt x="220" y="42"/>
                </a:lnTo>
                <a:lnTo>
                  <a:pt x="208" y="46"/>
                </a:lnTo>
                <a:lnTo>
                  <a:pt x="208" y="46"/>
                </a:lnTo>
                <a:lnTo>
                  <a:pt x="122" y="94"/>
                </a:lnTo>
                <a:lnTo>
                  <a:pt x="56" y="130"/>
                </a:lnTo>
                <a:lnTo>
                  <a:pt x="56" y="130"/>
                </a:lnTo>
                <a:lnTo>
                  <a:pt x="48" y="136"/>
                </a:lnTo>
                <a:lnTo>
                  <a:pt x="38" y="142"/>
                </a:lnTo>
                <a:lnTo>
                  <a:pt x="28" y="152"/>
                </a:lnTo>
                <a:lnTo>
                  <a:pt x="20" y="164"/>
                </a:lnTo>
                <a:lnTo>
                  <a:pt x="12" y="178"/>
                </a:lnTo>
                <a:lnTo>
                  <a:pt x="6" y="196"/>
                </a:lnTo>
                <a:lnTo>
                  <a:pt x="2" y="216"/>
                </a:lnTo>
                <a:lnTo>
                  <a:pt x="0" y="242"/>
                </a:lnTo>
                <a:lnTo>
                  <a:pt x="0" y="242"/>
                </a:lnTo>
                <a:lnTo>
                  <a:pt x="2" y="262"/>
                </a:lnTo>
                <a:lnTo>
                  <a:pt x="4" y="278"/>
                </a:lnTo>
                <a:lnTo>
                  <a:pt x="10" y="294"/>
                </a:lnTo>
                <a:lnTo>
                  <a:pt x="16" y="308"/>
                </a:lnTo>
                <a:lnTo>
                  <a:pt x="24" y="318"/>
                </a:lnTo>
                <a:lnTo>
                  <a:pt x="32" y="328"/>
                </a:lnTo>
                <a:lnTo>
                  <a:pt x="42" y="334"/>
                </a:lnTo>
                <a:lnTo>
                  <a:pt x="52" y="340"/>
                </a:lnTo>
                <a:lnTo>
                  <a:pt x="70" y="350"/>
                </a:lnTo>
                <a:lnTo>
                  <a:pt x="86" y="354"/>
                </a:lnTo>
                <a:lnTo>
                  <a:pt x="102" y="356"/>
                </a:lnTo>
                <a:lnTo>
                  <a:pt x="244" y="356"/>
                </a:lnTo>
                <a:lnTo>
                  <a:pt x="244" y="420"/>
                </a:lnTo>
                <a:lnTo>
                  <a:pt x="244" y="420"/>
                </a:lnTo>
                <a:lnTo>
                  <a:pt x="244" y="426"/>
                </a:lnTo>
                <a:lnTo>
                  <a:pt x="246" y="432"/>
                </a:lnTo>
                <a:lnTo>
                  <a:pt x="252" y="442"/>
                </a:lnTo>
                <a:lnTo>
                  <a:pt x="262" y="448"/>
                </a:lnTo>
                <a:lnTo>
                  <a:pt x="268" y="450"/>
                </a:lnTo>
                <a:lnTo>
                  <a:pt x="274" y="450"/>
                </a:lnTo>
                <a:lnTo>
                  <a:pt x="474" y="450"/>
                </a:lnTo>
                <a:lnTo>
                  <a:pt x="474" y="450"/>
                </a:lnTo>
                <a:lnTo>
                  <a:pt x="480" y="450"/>
                </a:lnTo>
                <a:lnTo>
                  <a:pt x="486" y="448"/>
                </a:lnTo>
                <a:lnTo>
                  <a:pt x="496" y="442"/>
                </a:lnTo>
                <a:lnTo>
                  <a:pt x="502" y="432"/>
                </a:lnTo>
                <a:lnTo>
                  <a:pt x="504" y="426"/>
                </a:lnTo>
                <a:lnTo>
                  <a:pt x="504" y="420"/>
                </a:lnTo>
                <a:lnTo>
                  <a:pt x="504" y="30"/>
                </a:lnTo>
                <a:lnTo>
                  <a:pt x="504" y="30"/>
                </a:lnTo>
                <a:lnTo>
                  <a:pt x="504" y="24"/>
                </a:lnTo>
                <a:lnTo>
                  <a:pt x="502" y="18"/>
                </a:lnTo>
                <a:lnTo>
                  <a:pt x="496" y="10"/>
                </a:lnTo>
                <a:lnTo>
                  <a:pt x="486" y="2"/>
                </a:lnTo>
                <a:lnTo>
                  <a:pt x="480" y="0"/>
                </a:lnTo>
                <a:lnTo>
                  <a:pt x="474" y="0"/>
                </a:lnTo>
                <a:lnTo>
                  <a:pt x="474" y="0"/>
                </a:lnTo>
                <a:close/>
                <a:moveTo>
                  <a:pt x="244" y="128"/>
                </a:moveTo>
                <a:lnTo>
                  <a:pt x="186" y="128"/>
                </a:lnTo>
                <a:lnTo>
                  <a:pt x="186" y="128"/>
                </a:lnTo>
                <a:lnTo>
                  <a:pt x="204" y="112"/>
                </a:lnTo>
                <a:lnTo>
                  <a:pt x="220" y="100"/>
                </a:lnTo>
                <a:lnTo>
                  <a:pt x="234" y="90"/>
                </a:lnTo>
                <a:lnTo>
                  <a:pt x="244" y="78"/>
                </a:lnTo>
                <a:lnTo>
                  <a:pt x="244" y="128"/>
                </a:lnTo>
                <a:close/>
                <a:moveTo>
                  <a:pt x="342" y="22"/>
                </a:moveTo>
                <a:lnTo>
                  <a:pt x="406" y="22"/>
                </a:lnTo>
                <a:lnTo>
                  <a:pt x="406" y="22"/>
                </a:lnTo>
                <a:lnTo>
                  <a:pt x="408" y="24"/>
                </a:lnTo>
                <a:lnTo>
                  <a:pt x="410" y="26"/>
                </a:lnTo>
                <a:lnTo>
                  <a:pt x="410" y="26"/>
                </a:lnTo>
                <a:lnTo>
                  <a:pt x="408" y="28"/>
                </a:lnTo>
                <a:lnTo>
                  <a:pt x="406" y="30"/>
                </a:lnTo>
                <a:lnTo>
                  <a:pt x="342" y="30"/>
                </a:lnTo>
                <a:lnTo>
                  <a:pt x="342" y="30"/>
                </a:lnTo>
                <a:lnTo>
                  <a:pt x="340" y="28"/>
                </a:lnTo>
                <a:lnTo>
                  <a:pt x="338" y="26"/>
                </a:lnTo>
                <a:lnTo>
                  <a:pt x="338" y="26"/>
                </a:lnTo>
                <a:lnTo>
                  <a:pt x="340" y="24"/>
                </a:lnTo>
                <a:lnTo>
                  <a:pt x="342" y="22"/>
                </a:lnTo>
                <a:lnTo>
                  <a:pt x="342" y="22"/>
                </a:lnTo>
                <a:close/>
                <a:moveTo>
                  <a:pt x="374" y="434"/>
                </a:moveTo>
                <a:lnTo>
                  <a:pt x="374" y="434"/>
                </a:lnTo>
                <a:lnTo>
                  <a:pt x="368" y="434"/>
                </a:lnTo>
                <a:lnTo>
                  <a:pt x="364" y="430"/>
                </a:lnTo>
                <a:lnTo>
                  <a:pt x="360" y="426"/>
                </a:lnTo>
                <a:lnTo>
                  <a:pt x="358" y="420"/>
                </a:lnTo>
                <a:lnTo>
                  <a:pt x="358" y="420"/>
                </a:lnTo>
                <a:lnTo>
                  <a:pt x="360" y="414"/>
                </a:lnTo>
                <a:lnTo>
                  <a:pt x="364" y="408"/>
                </a:lnTo>
                <a:lnTo>
                  <a:pt x="368" y="406"/>
                </a:lnTo>
                <a:lnTo>
                  <a:pt x="374" y="404"/>
                </a:lnTo>
                <a:lnTo>
                  <a:pt x="374" y="404"/>
                </a:lnTo>
                <a:lnTo>
                  <a:pt x="380" y="406"/>
                </a:lnTo>
                <a:lnTo>
                  <a:pt x="384" y="408"/>
                </a:lnTo>
                <a:lnTo>
                  <a:pt x="388" y="414"/>
                </a:lnTo>
                <a:lnTo>
                  <a:pt x="390" y="420"/>
                </a:lnTo>
                <a:lnTo>
                  <a:pt x="390" y="420"/>
                </a:lnTo>
                <a:lnTo>
                  <a:pt x="388" y="426"/>
                </a:lnTo>
                <a:lnTo>
                  <a:pt x="384" y="430"/>
                </a:lnTo>
                <a:lnTo>
                  <a:pt x="380" y="434"/>
                </a:lnTo>
                <a:lnTo>
                  <a:pt x="374" y="434"/>
                </a:lnTo>
                <a:lnTo>
                  <a:pt x="374" y="434"/>
                </a:lnTo>
                <a:close/>
                <a:moveTo>
                  <a:pt x="484" y="394"/>
                </a:moveTo>
                <a:lnTo>
                  <a:pt x="264" y="394"/>
                </a:lnTo>
                <a:lnTo>
                  <a:pt x="264" y="356"/>
                </a:lnTo>
                <a:lnTo>
                  <a:pt x="272" y="356"/>
                </a:lnTo>
                <a:lnTo>
                  <a:pt x="272" y="356"/>
                </a:lnTo>
                <a:lnTo>
                  <a:pt x="400" y="356"/>
                </a:lnTo>
                <a:lnTo>
                  <a:pt x="400" y="356"/>
                </a:lnTo>
                <a:lnTo>
                  <a:pt x="410" y="354"/>
                </a:lnTo>
                <a:lnTo>
                  <a:pt x="418" y="348"/>
                </a:lnTo>
                <a:lnTo>
                  <a:pt x="422" y="340"/>
                </a:lnTo>
                <a:lnTo>
                  <a:pt x="424" y="332"/>
                </a:lnTo>
                <a:lnTo>
                  <a:pt x="424" y="328"/>
                </a:lnTo>
                <a:lnTo>
                  <a:pt x="424" y="328"/>
                </a:lnTo>
                <a:lnTo>
                  <a:pt x="422" y="320"/>
                </a:lnTo>
                <a:lnTo>
                  <a:pt x="418" y="312"/>
                </a:lnTo>
                <a:lnTo>
                  <a:pt x="410" y="306"/>
                </a:lnTo>
                <a:lnTo>
                  <a:pt x="400" y="304"/>
                </a:lnTo>
                <a:lnTo>
                  <a:pt x="272" y="304"/>
                </a:lnTo>
                <a:lnTo>
                  <a:pt x="272" y="298"/>
                </a:lnTo>
                <a:lnTo>
                  <a:pt x="448" y="298"/>
                </a:lnTo>
                <a:lnTo>
                  <a:pt x="448" y="298"/>
                </a:lnTo>
                <a:lnTo>
                  <a:pt x="456" y="296"/>
                </a:lnTo>
                <a:lnTo>
                  <a:pt x="464" y="290"/>
                </a:lnTo>
                <a:lnTo>
                  <a:pt x="470" y="284"/>
                </a:lnTo>
                <a:lnTo>
                  <a:pt x="472" y="274"/>
                </a:lnTo>
                <a:lnTo>
                  <a:pt x="472" y="272"/>
                </a:lnTo>
                <a:lnTo>
                  <a:pt x="472" y="272"/>
                </a:lnTo>
                <a:lnTo>
                  <a:pt x="470" y="262"/>
                </a:lnTo>
                <a:lnTo>
                  <a:pt x="464" y="254"/>
                </a:lnTo>
                <a:lnTo>
                  <a:pt x="456" y="250"/>
                </a:lnTo>
                <a:lnTo>
                  <a:pt x="448" y="248"/>
                </a:lnTo>
                <a:lnTo>
                  <a:pt x="272" y="248"/>
                </a:lnTo>
                <a:lnTo>
                  <a:pt x="272" y="240"/>
                </a:lnTo>
                <a:lnTo>
                  <a:pt x="478" y="240"/>
                </a:lnTo>
                <a:lnTo>
                  <a:pt x="478" y="240"/>
                </a:lnTo>
                <a:lnTo>
                  <a:pt x="484" y="238"/>
                </a:lnTo>
                <a:lnTo>
                  <a:pt x="484" y="394"/>
                </a:lnTo>
                <a:close/>
                <a:moveTo>
                  <a:pt x="484" y="188"/>
                </a:moveTo>
                <a:lnTo>
                  <a:pt x="484" y="188"/>
                </a:lnTo>
                <a:lnTo>
                  <a:pt x="478" y="188"/>
                </a:lnTo>
                <a:lnTo>
                  <a:pt x="272" y="188"/>
                </a:lnTo>
                <a:lnTo>
                  <a:pt x="272" y="178"/>
                </a:lnTo>
                <a:lnTo>
                  <a:pt x="428" y="178"/>
                </a:lnTo>
                <a:lnTo>
                  <a:pt x="428" y="178"/>
                </a:lnTo>
                <a:lnTo>
                  <a:pt x="438" y="176"/>
                </a:lnTo>
                <a:lnTo>
                  <a:pt x="446" y="172"/>
                </a:lnTo>
                <a:lnTo>
                  <a:pt x="450" y="164"/>
                </a:lnTo>
                <a:lnTo>
                  <a:pt x="452" y="154"/>
                </a:lnTo>
                <a:lnTo>
                  <a:pt x="452" y="152"/>
                </a:lnTo>
                <a:lnTo>
                  <a:pt x="452" y="152"/>
                </a:lnTo>
                <a:lnTo>
                  <a:pt x="450" y="142"/>
                </a:lnTo>
                <a:lnTo>
                  <a:pt x="446" y="134"/>
                </a:lnTo>
                <a:lnTo>
                  <a:pt x="438" y="130"/>
                </a:lnTo>
                <a:lnTo>
                  <a:pt x="428" y="128"/>
                </a:lnTo>
                <a:lnTo>
                  <a:pt x="272" y="128"/>
                </a:lnTo>
                <a:lnTo>
                  <a:pt x="264" y="128"/>
                </a:lnTo>
                <a:lnTo>
                  <a:pt x="264" y="48"/>
                </a:lnTo>
                <a:lnTo>
                  <a:pt x="484" y="48"/>
                </a:lnTo>
                <a:lnTo>
                  <a:pt x="484" y="18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grpSp>
        <p:nvGrpSpPr>
          <p:cNvPr id="49" name="组合 48"/>
          <p:cNvGrpSpPr/>
          <p:nvPr/>
        </p:nvGrpSpPr>
        <p:grpSpPr>
          <a:xfrm>
            <a:off x="6370696" y="3729380"/>
            <a:ext cx="698825" cy="698825"/>
            <a:chOff x="6496050" y="4419600"/>
            <a:chExt cx="577850" cy="577850"/>
          </a:xfrm>
        </p:grpSpPr>
        <p:sp>
          <p:nvSpPr>
            <p:cNvPr id="22" name="Freeform 244"/>
            <p:cNvSpPr>
              <a:spLocks/>
            </p:cNvSpPr>
            <p:nvPr/>
          </p:nvSpPr>
          <p:spPr bwMode="auto">
            <a:xfrm>
              <a:off x="6718300" y="4419600"/>
              <a:ext cx="136525" cy="1111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18"/>
                </a:cxn>
                <a:cxn ang="0">
                  <a:pos x="34" y="18"/>
                </a:cxn>
                <a:cxn ang="0">
                  <a:pos x="52" y="18"/>
                </a:cxn>
                <a:cxn ang="0">
                  <a:pos x="52" y="18"/>
                </a:cxn>
                <a:cxn ang="0">
                  <a:pos x="52" y="0"/>
                </a:cxn>
                <a:cxn ang="0">
                  <a:pos x="52" y="0"/>
                </a:cxn>
                <a:cxn ang="0">
                  <a:pos x="86" y="0"/>
                </a:cxn>
                <a:cxn ang="0">
                  <a:pos x="86" y="0"/>
                </a:cxn>
                <a:cxn ang="0">
                  <a:pos x="86" y="18"/>
                </a:cxn>
                <a:cxn ang="0">
                  <a:pos x="86" y="18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8" y="36"/>
                </a:cxn>
                <a:cxn ang="0">
                  <a:pos x="68" y="36"/>
                </a:cxn>
                <a:cxn ang="0">
                  <a:pos x="86" y="36"/>
                </a:cxn>
                <a:cxn ang="0">
                  <a:pos x="86" y="36"/>
                </a:cxn>
                <a:cxn ang="0">
                  <a:pos x="86" y="52"/>
                </a:cxn>
                <a:cxn ang="0">
                  <a:pos x="86" y="52"/>
                </a:cxn>
                <a:cxn ang="0">
                  <a:pos x="68" y="52"/>
                </a:cxn>
                <a:cxn ang="0">
                  <a:pos x="68" y="52"/>
                </a:cxn>
                <a:cxn ang="0">
                  <a:pos x="68" y="70"/>
                </a:cxn>
                <a:cxn ang="0">
                  <a:pos x="68" y="70"/>
                </a:cxn>
                <a:cxn ang="0">
                  <a:pos x="52" y="70"/>
                </a:cxn>
                <a:cxn ang="0">
                  <a:pos x="52" y="70"/>
                </a:cxn>
                <a:cxn ang="0">
                  <a:pos x="52" y="36"/>
                </a:cxn>
                <a:cxn ang="0">
                  <a:pos x="52" y="36"/>
                </a:cxn>
                <a:cxn ang="0">
                  <a:pos x="34" y="36"/>
                </a:cxn>
                <a:cxn ang="0">
                  <a:pos x="34" y="36"/>
                </a:cxn>
                <a:cxn ang="0">
                  <a:pos x="34" y="70"/>
                </a:cxn>
                <a:cxn ang="0">
                  <a:pos x="34" y="70"/>
                </a:cxn>
                <a:cxn ang="0">
                  <a:pos x="16" y="70"/>
                </a:cxn>
                <a:cxn ang="0">
                  <a:pos x="16" y="70"/>
                </a:cxn>
                <a:cxn ang="0">
                  <a:pos x="16" y="52"/>
                </a:cxn>
                <a:cxn ang="0">
                  <a:pos x="16" y="52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16" y="36"/>
                </a:cxn>
                <a:cxn ang="0">
                  <a:pos x="16" y="36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86" h="70">
                  <a:moveTo>
                    <a:pt x="16" y="0"/>
                  </a:moveTo>
                  <a:lnTo>
                    <a:pt x="16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18"/>
                  </a:lnTo>
                  <a:lnTo>
                    <a:pt x="86" y="18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86" y="36"/>
                  </a:lnTo>
                  <a:lnTo>
                    <a:pt x="86" y="36"/>
                  </a:lnTo>
                  <a:lnTo>
                    <a:pt x="86" y="52"/>
                  </a:lnTo>
                  <a:lnTo>
                    <a:pt x="86" y="52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68" y="70"/>
                  </a:lnTo>
                  <a:lnTo>
                    <a:pt x="68" y="70"/>
                  </a:lnTo>
                  <a:lnTo>
                    <a:pt x="52" y="70"/>
                  </a:lnTo>
                  <a:lnTo>
                    <a:pt x="52" y="70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34" y="36"/>
                  </a:lnTo>
                  <a:lnTo>
                    <a:pt x="34" y="36"/>
                  </a:lnTo>
                  <a:lnTo>
                    <a:pt x="34" y="70"/>
                  </a:lnTo>
                  <a:lnTo>
                    <a:pt x="34" y="70"/>
                  </a:lnTo>
                  <a:lnTo>
                    <a:pt x="16" y="70"/>
                  </a:lnTo>
                  <a:lnTo>
                    <a:pt x="16" y="70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45"/>
            <p:cNvSpPr>
              <a:spLocks noEditPoints="1"/>
            </p:cNvSpPr>
            <p:nvPr/>
          </p:nvSpPr>
          <p:spPr bwMode="auto">
            <a:xfrm>
              <a:off x="6496050" y="4419600"/>
              <a:ext cx="193675" cy="1936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22"/>
                </a:cxn>
                <a:cxn ang="0">
                  <a:pos x="0" y="122"/>
                </a:cxn>
                <a:cxn ang="0">
                  <a:pos x="122" y="122"/>
                </a:cxn>
                <a:cxn ang="0">
                  <a:pos x="122" y="122"/>
                </a:cxn>
                <a:cxn ang="0">
                  <a:pos x="122" y="0"/>
                </a:cxn>
                <a:cxn ang="0">
                  <a:pos x="12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4" y="104"/>
                </a:cxn>
                <a:cxn ang="0">
                  <a:pos x="104" y="104"/>
                </a:cxn>
                <a:cxn ang="0">
                  <a:pos x="18" y="104"/>
                </a:cxn>
                <a:cxn ang="0">
                  <a:pos x="18" y="104"/>
                </a:cxn>
                <a:cxn ang="0">
                  <a:pos x="18" y="18"/>
                </a:cxn>
                <a:cxn ang="0">
                  <a:pos x="18" y="18"/>
                </a:cxn>
                <a:cxn ang="0">
                  <a:pos x="104" y="18"/>
                </a:cxn>
                <a:cxn ang="0">
                  <a:pos x="104" y="18"/>
                </a:cxn>
                <a:cxn ang="0">
                  <a:pos x="104" y="104"/>
                </a:cxn>
                <a:cxn ang="0">
                  <a:pos x="104" y="104"/>
                </a:cxn>
              </a:cxnLst>
              <a:rect l="0" t="0" r="r" b="b"/>
              <a:pathLst>
                <a:path w="122" h="122">
                  <a:moveTo>
                    <a:pt x="0" y="0"/>
                  </a:moveTo>
                  <a:lnTo>
                    <a:pt x="0" y="0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122" y="122"/>
                  </a:lnTo>
                  <a:lnTo>
                    <a:pt x="122" y="122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104" y="104"/>
                  </a:moveTo>
                  <a:lnTo>
                    <a:pt x="104" y="104"/>
                  </a:lnTo>
                  <a:lnTo>
                    <a:pt x="18" y="104"/>
                  </a:lnTo>
                  <a:lnTo>
                    <a:pt x="18" y="104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4" y="104"/>
                  </a:lnTo>
                  <a:lnTo>
                    <a:pt x="104" y="10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46"/>
            <p:cNvSpPr>
              <a:spLocks noEditPoints="1"/>
            </p:cNvSpPr>
            <p:nvPr/>
          </p:nvSpPr>
          <p:spPr bwMode="auto">
            <a:xfrm>
              <a:off x="6883400" y="4419600"/>
              <a:ext cx="190500" cy="1936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22"/>
                </a:cxn>
                <a:cxn ang="0">
                  <a:pos x="0" y="122"/>
                </a:cxn>
                <a:cxn ang="0">
                  <a:pos x="120" y="122"/>
                </a:cxn>
                <a:cxn ang="0">
                  <a:pos x="120" y="122"/>
                </a:cxn>
                <a:cxn ang="0">
                  <a:pos x="120" y="0"/>
                </a:cxn>
                <a:cxn ang="0">
                  <a:pos x="12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4" y="104"/>
                </a:cxn>
                <a:cxn ang="0">
                  <a:pos x="104" y="104"/>
                </a:cxn>
                <a:cxn ang="0">
                  <a:pos x="16" y="104"/>
                </a:cxn>
                <a:cxn ang="0">
                  <a:pos x="16" y="104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4" y="18"/>
                </a:cxn>
                <a:cxn ang="0">
                  <a:pos x="104" y="18"/>
                </a:cxn>
                <a:cxn ang="0">
                  <a:pos x="104" y="104"/>
                </a:cxn>
                <a:cxn ang="0">
                  <a:pos x="104" y="104"/>
                </a:cxn>
              </a:cxnLst>
              <a:rect l="0" t="0" r="r" b="b"/>
              <a:pathLst>
                <a:path w="120" h="122">
                  <a:moveTo>
                    <a:pt x="0" y="0"/>
                  </a:moveTo>
                  <a:lnTo>
                    <a:pt x="0" y="0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120" y="122"/>
                  </a:lnTo>
                  <a:lnTo>
                    <a:pt x="120" y="122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104" y="104"/>
                  </a:moveTo>
                  <a:lnTo>
                    <a:pt x="104" y="104"/>
                  </a:lnTo>
                  <a:lnTo>
                    <a:pt x="16" y="104"/>
                  </a:lnTo>
                  <a:lnTo>
                    <a:pt x="16" y="104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4" y="104"/>
                  </a:lnTo>
                  <a:lnTo>
                    <a:pt x="104" y="10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47"/>
            <p:cNvSpPr>
              <a:spLocks/>
            </p:cNvSpPr>
            <p:nvPr/>
          </p:nvSpPr>
          <p:spPr bwMode="auto">
            <a:xfrm>
              <a:off x="6553200" y="4476750"/>
              <a:ext cx="82550" cy="82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0"/>
                </a:cxn>
                <a:cxn ang="0">
                  <a:pos x="52" y="0"/>
                </a:cxn>
                <a:cxn ang="0">
                  <a:pos x="52" y="52"/>
                </a:cxn>
                <a:cxn ang="0">
                  <a:pos x="52" y="52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2" h="52">
                  <a:moveTo>
                    <a:pt x="0" y="0"/>
                  </a:moveTo>
                  <a:lnTo>
                    <a:pt x="0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52"/>
                  </a:lnTo>
                  <a:lnTo>
                    <a:pt x="52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48"/>
            <p:cNvSpPr>
              <a:spLocks/>
            </p:cNvSpPr>
            <p:nvPr/>
          </p:nvSpPr>
          <p:spPr bwMode="auto">
            <a:xfrm>
              <a:off x="6937375" y="4476750"/>
              <a:ext cx="82550" cy="82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0"/>
                </a:cxn>
                <a:cxn ang="0">
                  <a:pos x="52" y="0"/>
                </a:cxn>
                <a:cxn ang="0">
                  <a:pos x="52" y="52"/>
                </a:cxn>
                <a:cxn ang="0">
                  <a:pos x="52" y="52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2" h="52">
                  <a:moveTo>
                    <a:pt x="0" y="0"/>
                  </a:moveTo>
                  <a:lnTo>
                    <a:pt x="0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52"/>
                  </a:lnTo>
                  <a:lnTo>
                    <a:pt x="52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49"/>
            <p:cNvSpPr>
              <a:spLocks/>
            </p:cNvSpPr>
            <p:nvPr/>
          </p:nvSpPr>
          <p:spPr bwMode="auto">
            <a:xfrm>
              <a:off x="6772275" y="4530725"/>
              <a:ext cx="28575" cy="28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8" y="18"/>
                </a:cxn>
                <a:cxn ang="0">
                  <a:pos x="18" y="18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50"/>
            <p:cNvSpPr>
              <a:spLocks/>
            </p:cNvSpPr>
            <p:nvPr/>
          </p:nvSpPr>
          <p:spPr bwMode="auto">
            <a:xfrm>
              <a:off x="6496050" y="4530725"/>
              <a:ext cx="358775" cy="247650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226" y="0"/>
                </a:cxn>
                <a:cxn ang="0">
                  <a:pos x="226" y="70"/>
                </a:cxn>
                <a:cxn ang="0">
                  <a:pos x="208" y="70"/>
                </a:cxn>
                <a:cxn ang="0">
                  <a:pos x="208" y="86"/>
                </a:cxn>
                <a:cxn ang="0">
                  <a:pos x="174" y="86"/>
                </a:cxn>
                <a:cxn ang="0">
                  <a:pos x="174" y="104"/>
                </a:cxn>
                <a:cxn ang="0">
                  <a:pos x="192" y="104"/>
                </a:cxn>
                <a:cxn ang="0">
                  <a:pos x="192" y="138"/>
                </a:cxn>
                <a:cxn ang="0">
                  <a:pos x="156" y="138"/>
                </a:cxn>
                <a:cxn ang="0">
                  <a:pos x="156" y="122"/>
                </a:cxn>
                <a:cxn ang="0">
                  <a:pos x="104" y="122"/>
                </a:cxn>
                <a:cxn ang="0">
                  <a:pos x="104" y="104"/>
                </a:cxn>
                <a:cxn ang="0">
                  <a:pos x="156" y="104"/>
                </a:cxn>
                <a:cxn ang="0">
                  <a:pos x="156" y="86"/>
                </a:cxn>
                <a:cxn ang="0">
                  <a:pos x="88" y="86"/>
                </a:cxn>
                <a:cxn ang="0">
                  <a:pos x="88" y="122"/>
                </a:cxn>
                <a:cxn ang="0">
                  <a:pos x="104" y="122"/>
                </a:cxn>
                <a:cxn ang="0">
                  <a:pos x="104" y="138"/>
                </a:cxn>
                <a:cxn ang="0">
                  <a:pos x="140" y="138"/>
                </a:cxn>
                <a:cxn ang="0">
                  <a:pos x="140" y="156"/>
                </a:cxn>
                <a:cxn ang="0">
                  <a:pos x="88" y="156"/>
                </a:cxn>
                <a:cxn ang="0">
                  <a:pos x="88" y="138"/>
                </a:cxn>
                <a:cxn ang="0">
                  <a:pos x="70" y="138"/>
                </a:cxn>
                <a:cxn ang="0">
                  <a:pos x="70" y="156"/>
                </a:cxn>
                <a:cxn ang="0">
                  <a:pos x="52" y="156"/>
                </a:cxn>
                <a:cxn ang="0">
                  <a:pos x="52" y="122"/>
                </a:cxn>
                <a:cxn ang="0">
                  <a:pos x="70" y="122"/>
                </a:cxn>
                <a:cxn ang="0">
                  <a:pos x="70" y="104"/>
                </a:cxn>
                <a:cxn ang="0">
                  <a:pos x="36" y="104"/>
                </a:cxn>
                <a:cxn ang="0">
                  <a:pos x="36" y="86"/>
                </a:cxn>
                <a:cxn ang="0">
                  <a:pos x="18" y="86"/>
                </a:cxn>
                <a:cxn ang="0">
                  <a:pos x="18" y="104"/>
                </a:cxn>
                <a:cxn ang="0">
                  <a:pos x="36" y="104"/>
                </a:cxn>
                <a:cxn ang="0">
                  <a:pos x="36" y="122"/>
                </a:cxn>
                <a:cxn ang="0">
                  <a:pos x="0" y="122"/>
                </a:cxn>
                <a:cxn ang="0">
                  <a:pos x="0" y="70"/>
                </a:cxn>
                <a:cxn ang="0">
                  <a:pos x="52" y="70"/>
                </a:cxn>
                <a:cxn ang="0">
                  <a:pos x="52" y="86"/>
                </a:cxn>
                <a:cxn ang="0">
                  <a:pos x="70" y="86"/>
                </a:cxn>
                <a:cxn ang="0">
                  <a:pos x="70" y="70"/>
                </a:cxn>
                <a:cxn ang="0">
                  <a:pos x="140" y="70"/>
                </a:cxn>
                <a:cxn ang="0">
                  <a:pos x="140" y="34"/>
                </a:cxn>
                <a:cxn ang="0">
                  <a:pos x="156" y="34"/>
                </a:cxn>
                <a:cxn ang="0">
                  <a:pos x="156" y="52"/>
                </a:cxn>
                <a:cxn ang="0">
                  <a:pos x="174" y="52"/>
                </a:cxn>
                <a:cxn ang="0">
                  <a:pos x="174" y="70"/>
                </a:cxn>
                <a:cxn ang="0">
                  <a:pos x="192" y="70"/>
                </a:cxn>
                <a:cxn ang="0">
                  <a:pos x="192" y="52"/>
                </a:cxn>
                <a:cxn ang="0">
                  <a:pos x="208" y="52"/>
                </a:cxn>
                <a:cxn ang="0">
                  <a:pos x="208" y="0"/>
                </a:cxn>
              </a:cxnLst>
              <a:rect l="0" t="0" r="r" b="b"/>
              <a:pathLst>
                <a:path w="226" h="156">
                  <a:moveTo>
                    <a:pt x="208" y="0"/>
                  </a:moveTo>
                  <a:lnTo>
                    <a:pt x="208" y="0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26" y="70"/>
                  </a:lnTo>
                  <a:lnTo>
                    <a:pt x="226" y="70"/>
                  </a:lnTo>
                  <a:lnTo>
                    <a:pt x="208" y="70"/>
                  </a:lnTo>
                  <a:lnTo>
                    <a:pt x="208" y="70"/>
                  </a:lnTo>
                  <a:lnTo>
                    <a:pt x="208" y="86"/>
                  </a:lnTo>
                  <a:lnTo>
                    <a:pt x="208" y="86"/>
                  </a:lnTo>
                  <a:lnTo>
                    <a:pt x="174" y="86"/>
                  </a:lnTo>
                  <a:lnTo>
                    <a:pt x="174" y="86"/>
                  </a:lnTo>
                  <a:lnTo>
                    <a:pt x="174" y="104"/>
                  </a:lnTo>
                  <a:lnTo>
                    <a:pt x="174" y="104"/>
                  </a:lnTo>
                  <a:lnTo>
                    <a:pt x="192" y="104"/>
                  </a:lnTo>
                  <a:lnTo>
                    <a:pt x="192" y="104"/>
                  </a:lnTo>
                  <a:lnTo>
                    <a:pt x="192" y="138"/>
                  </a:lnTo>
                  <a:lnTo>
                    <a:pt x="192" y="138"/>
                  </a:lnTo>
                  <a:lnTo>
                    <a:pt x="156" y="138"/>
                  </a:lnTo>
                  <a:lnTo>
                    <a:pt x="156" y="138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04" y="122"/>
                  </a:lnTo>
                  <a:lnTo>
                    <a:pt x="104" y="122"/>
                  </a:lnTo>
                  <a:lnTo>
                    <a:pt x="104" y="104"/>
                  </a:lnTo>
                  <a:lnTo>
                    <a:pt x="104" y="104"/>
                  </a:lnTo>
                  <a:lnTo>
                    <a:pt x="156" y="104"/>
                  </a:lnTo>
                  <a:lnTo>
                    <a:pt x="156" y="104"/>
                  </a:lnTo>
                  <a:lnTo>
                    <a:pt x="156" y="86"/>
                  </a:lnTo>
                  <a:lnTo>
                    <a:pt x="156" y="86"/>
                  </a:lnTo>
                  <a:lnTo>
                    <a:pt x="88" y="86"/>
                  </a:lnTo>
                  <a:lnTo>
                    <a:pt x="88" y="86"/>
                  </a:lnTo>
                  <a:lnTo>
                    <a:pt x="88" y="122"/>
                  </a:lnTo>
                  <a:lnTo>
                    <a:pt x="88" y="122"/>
                  </a:lnTo>
                  <a:lnTo>
                    <a:pt x="104" y="122"/>
                  </a:lnTo>
                  <a:lnTo>
                    <a:pt x="104" y="122"/>
                  </a:lnTo>
                  <a:lnTo>
                    <a:pt x="104" y="138"/>
                  </a:lnTo>
                  <a:lnTo>
                    <a:pt x="104" y="138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40" y="156"/>
                  </a:lnTo>
                  <a:lnTo>
                    <a:pt x="140" y="156"/>
                  </a:lnTo>
                  <a:lnTo>
                    <a:pt x="88" y="156"/>
                  </a:lnTo>
                  <a:lnTo>
                    <a:pt x="88" y="156"/>
                  </a:lnTo>
                  <a:lnTo>
                    <a:pt x="88" y="138"/>
                  </a:lnTo>
                  <a:lnTo>
                    <a:pt x="88" y="138"/>
                  </a:lnTo>
                  <a:lnTo>
                    <a:pt x="70" y="138"/>
                  </a:lnTo>
                  <a:lnTo>
                    <a:pt x="70" y="138"/>
                  </a:lnTo>
                  <a:lnTo>
                    <a:pt x="70" y="156"/>
                  </a:lnTo>
                  <a:lnTo>
                    <a:pt x="70" y="156"/>
                  </a:lnTo>
                  <a:lnTo>
                    <a:pt x="52" y="156"/>
                  </a:lnTo>
                  <a:lnTo>
                    <a:pt x="52" y="156"/>
                  </a:lnTo>
                  <a:lnTo>
                    <a:pt x="52" y="122"/>
                  </a:lnTo>
                  <a:lnTo>
                    <a:pt x="52" y="122"/>
                  </a:lnTo>
                  <a:lnTo>
                    <a:pt x="70" y="122"/>
                  </a:lnTo>
                  <a:lnTo>
                    <a:pt x="70" y="122"/>
                  </a:lnTo>
                  <a:lnTo>
                    <a:pt x="70" y="104"/>
                  </a:lnTo>
                  <a:lnTo>
                    <a:pt x="70" y="104"/>
                  </a:lnTo>
                  <a:lnTo>
                    <a:pt x="36" y="104"/>
                  </a:lnTo>
                  <a:lnTo>
                    <a:pt x="36" y="104"/>
                  </a:lnTo>
                  <a:lnTo>
                    <a:pt x="36" y="86"/>
                  </a:lnTo>
                  <a:lnTo>
                    <a:pt x="36" y="86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8" y="104"/>
                  </a:lnTo>
                  <a:lnTo>
                    <a:pt x="18" y="104"/>
                  </a:lnTo>
                  <a:lnTo>
                    <a:pt x="36" y="104"/>
                  </a:lnTo>
                  <a:lnTo>
                    <a:pt x="36" y="104"/>
                  </a:lnTo>
                  <a:lnTo>
                    <a:pt x="36" y="122"/>
                  </a:lnTo>
                  <a:lnTo>
                    <a:pt x="36" y="122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52" y="70"/>
                  </a:lnTo>
                  <a:lnTo>
                    <a:pt x="52" y="70"/>
                  </a:lnTo>
                  <a:lnTo>
                    <a:pt x="52" y="86"/>
                  </a:lnTo>
                  <a:lnTo>
                    <a:pt x="52" y="86"/>
                  </a:lnTo>
                  <a:lnTo>
                    <a:pt x="70" y="86"/>
                  </a:lnTo>
                  <a:lnTo>
                    <a:pt x="70" y="86"/>
                  </a:lnTo>
                  <a:lnTo>
                    <a:pt x="70" y="70"/>
                  </a:lnTo>
                  <a:lnTo>
                    <a:pt x="70" y="70"/>
                  </a:lnTo>
                  <a:lnTo>
                    <a:pt x="140" y="70"/>
                  </a:lnTo>
                  <a:lnTo>
                    <a:pt x="140" y="70"/>
                  </a:lnTo>
                  <a:lnTo>
                    <a:pt x="140" y="34"/>
                  </a:lnTo>
                  <a:lnTo>
                    <a:pt x="140" y="34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56" y="52"/>
                  </a:lnTo>
                  <a:lnTo>
                    <a:pt x="156" y="52"/>
                  </a:lnTo>
                  <a:lnTo>
                    <a:pt x="174" y="52"/>
                  </a:lnTo>
                  <a:lnTo>
                    <a:pt x="174" y="52"/>
                  </a:lnTo>
                  <a:lnTo>
                    <a:pt x="174" y="70"/>
                  </a:lnTo>
                  <a:lnTo>
                    <a:pt x="174" y="70"/>
                  </a:lnTo>
                  <a:lnTo>
                    <a:pt x="192" y="70"/>
                  </a:lnTo>
                  <a:lnTo>
                    <a:pt x="192" y="70"/>
                  </a:lnTo>
                  <a:lnTo>
                    <a:pt x="192" y="52"/>
                  </a:lnTo>
                  <a:lnTo>
                    <a:pt x="192" y="52"/>
                  </a:lnTo>
                  <a:lnTo>
                    <a:pt x="208" y="52"/>
                  </a:lnTo>
                  <a:lnTo>
                    <a:pt x="208" y="52"/>
                  </a:lnTo>
                  <a:lnTo>
                    <a:pt x="208" y="0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51"/>
            <p:cNvSpPr>
              <a:spLocks/>
            </p:cNvSpPr>
            <p:nvPr/>
          </p:nvSpPr>
          <p:spPr bwMode="auto">
            <a:xfrm>
              <a:off x="6772275" y="4584700"/>
              <a:ext cx="28575" cy="28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8" y="18"/>
                </a:cxn>
                <a:cxn ang="0">
                  <a:pos x="18" y="18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52"/>
            <p:cNvSpPr>
              <a:spLocks/>
            </p:cNvSpPr>
            <p:nvPr/>
          </p:nvSpPr>
          <p:spPr bwMode="auto">
            <a:xfrm>
              <a:off x="6854825" y="4641850"/>
              <a:ext cx="82550" cy="53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52" y="16"/>
                </a:cxn>
                <a:cxn ang="0">
                  <a:pos x="52" y="16"/>
                </a:cxn>
                <a:cxn ang="0">
                  <a:pos x="52" y="34"/>
                </a:cxn>
                <a:cxn ang="0">
                  <a:pos x="52" y="34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2" h="34">
                  <a:moveTo>
                    <a:pt x="0" y="0"/>
                  </a:moveTo>
                  <a:lnTo>
                    <a:pt x="0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52" y="34"/>
                  </a:lnTo>
                  <a:lnTo>
                    <a:pt x="52" y="34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53"/>
            <p:cNvSpPr>
              <a:spLocks/>
            </p:cNvSpPr>
            <p:nvPr/>
          </p:nvSpPr>
          <p:spPr bwMode="auto">
            <a:xfrm>
              <a:off x="6991350" y="4641850"/>
              <a:ext cx="28575" cy="25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8" h="16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54"/>
            <p:cNvSpPr>
              <a:spLocks/>
            </p:cNvSpPr>
            <p:nvPr/>
          </p:nvSpPr>
          <p:spPr bwMode="auto">
            <a:xfrm>
              <a:off x="6991350" y="4667250"/>
              <a:ext cx="82550" cy="82550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6" y="0"/>
                </a:cxn>
                <a:cxn ang="0">
                  <a:pos x="52" y="0"/>
                </a:cxn>
                <a:cxn ang="0">
                  <a:pos x="52" y="0"/>
                </a:cxn>
                <a:cxn ang="0">
                  <a:pos x="52" y="36"/>
                </a:cxn>
                <a:cxn ang="0">
                  <a:pos x="52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36" y="52"/>
                </a:cxn>
                <a:cxn ang="0">
                  <a:pos x="36" y="52"/>
                </a:cxn>
                <a:cxn ang="0">
                  <a:pos x="18" y="52"/>
                </a:cxn>
                <a:cxn ang="0">
                  <a:pos x="18" y="52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36" y="18"/>
                </a:cxn>
                <a:cxn ang="0">
                  <a:pos x="36" y="18"/>
                </a:cxn>
                <a:cxn ang="0">
                  <a:pos x="36" y="0"/>
                </a:cxn>
                <a:cxn ang="0">
                  <a:pos x="36" y="0"/>
                </a:cxn>
              </a:cxnLst>
              <a:rect l="0" t="0" r="r" b="b"/>
              <a:pathLst>
                <a:path w="52" h="52">
                  <a:moveTo>
                    <a:pt x="36" y="0"/>
                  </a:moveTo>
                  <a:lnTo>
                    <a:pt x="36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55"/>
            <p:cNvSpPr>
              <a:spLocks/>
            </p:cNvSpPr>
            <p:nvPr/>
          </p:nvSpPr>
          <p:spPr bwMode="auto">
            <a:xfrm>
              <a:off x="6826250" y="4695825"/>
              <a:ext cx="28575" cy="28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8" y="18"/>
                </a:cxn>
                <a:cxn ang="0">
                  <a:pos x="18" y="18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56"/>
            <p:cNvSpPr>
              <a:spLocks/>
            </p:cNvSpPr>
            <p:nvPr/>
          </p:nvSpPr>
          <p:spPr bwMode="auto">
            <a:xfrm>
              <a:off x="6937375" y="4695825"/>
              <a:ext cx="28575" cy="53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8" h="34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57"/>
            <p:cNvSpPr>
              <a:spLocks/>
            </p:cNvSpPr>
            <p:nvPr/>
          </p:nvSpPr>
          <p:spPr bwMode="auto">
            <a:xfrm>
              <a:off x="6883400" y="4724400"/>
              <a:ext cx="82550" cy="136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4" y="34"/>
                </a:cxn>
                <a:cxn ang="0">
                  <a:pos x="34" y="34"/>
                </a:cxn>
                <a:cxn ang="0">
                  <a:pos x="52" y="34"/>
                </a:cxn>
                <a:cxn ang="0">
                  <a:pos x="52" y="34"/>
                </a:cxn>
                <a:cxn ang="0">
                  <a:pos x="52" y="86"/>
                </a:cxn>
                <a:cxn ang="0">
                  <a:pos x="52" y="86"/>
                </a:cxn>
                <a:cxn ang="0">
                  <a:pos x="34" y="86"/>
                </a:cxn>
                <a:cxn ang="0">
                  <a:pos x="34" y="86"/>
                </a:cxn>
                <a:cxn ang="0">
                  <a:pos x="34" y="52"/>
                </a:cxn>
                <a:cxn ang="0">
                  <a:pos x="34" y="52"/>
                </a:cxn>
                <a:cxn ang="0">
                  <a:pos x="16" y="52"/>
                </a:cxn>
                <a:cxn ang="0">
                  <a:pos x="16" y="5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2" h="86">
                  <a:moveTo>
                    <a:pt x="0" y="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52" y="34"/>
                  </a:lnTo>
                  <a:lnTo>
                    <a:pt x="52" y="34"/>
                  </a:lnTo>
                  <a:lnTo>
                    <a:pt x="52" y="86"/>
                  </a:lnTo>
                  <a:lnTo>
                    <a:pt x="52" y="86"/>
                  </a:lnTo>
                  <a:lnTo>
                    <a:pt x="34" y="86"/>
                  </a:lnTo>
                  <a:lnTo>
                    <a:pt x="34" y="86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58"/>
            <p:cNvSpPr>
              <a:spLocks/>
            </p:cNvSpPr>
            <p:nvPr/>
          </p:nvSpPr>
          <p:spPr bwMode="auto">
            <a:xfrm>
              <a:off x="6496050" y="4749800"/>
              <a:ext cx="28575" cy="28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8" y="18"/>
                </a:cxn>
                <a:cxn ang="0">
                  <a:pos x="18" y="18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59"/>
            <p:cNvSpPr>
              <a:spLocks/>
            </p:cNvSpPr>
            <p:nvPr/>
          </p:nvSpPr>
          <p:spPr bwMode="auto">
            <a:xfrm>
              <a:off x="6826250" y="4749800"/>
              <a:ext cx="28575" cy="28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8" y="18"/>
                </a:cxn>
                <a:cxn ang="0">
                  <a:pos x="18" y="18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60"/>
            <p:cNvSpPr>
              <a:spLocks/>
            </p:cNvSpPr>
            <p:nvPr/>
          </p:nvSpPr>
          <p:spPr bwMode="auto">
            <a:xfrm>
              <a:off x="6965950" y="4749800"/>
              <a:ext cx="25400" cy="28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18">
                  <a:moveTo>
                    <a:pt x="0" y="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61"/>
            <p:cNvSpPr>
              <a:spLocks/>
            </p:cNvSpPr>
            <p:nvPr/>
          </p:nvSpPr>
          <p:spPr bwMode="auto">
            <a:xfrm>
              <a:off x="6718300" y="4778375"/>
              <a:ext cx="53975" cy="111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34" y="34"/>
                </a:cxn>
                <a:cxn ang="0">
                  <a:pos x="34" y="34"/>
                </a:cxn>
                <a:cxn ang="0">
                  <a:pos x="34" y="52"/>
                </a:cxn>
                <a:cxn ang="0">
                  <a:pos x="34" y="52"/>
                </a:cxn>
                <a:cxn ang="0">
                  <a:pos x="16" y="52"/>
                </a:cxn>
                <a:cxn ang="0">
                  <a:pos x="16" y="52"/>
                </a:cxn>
                <a:cxn ang="0">
                  <a:pos x="16" y="70"/>
                </a:cxn>
                <a:cxn ang="0">
                  <a:pos x="16" y="70"/>
                </a:cxn>
                <a:cxn ang="0">
                  <a:pos x="0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70">
                  <a:moveTo>
                    <a:pt x="0" y="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16" y="70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62"/>
            <p:cNvSpPr>
              <a:spLocks/>
            </p:cNvSpPr>
            <p:nvPr/>
          </p:nvSpPr>
          <p:spPr bwMode="auto">
            <a:xfrm>
              <a:off x="6718300" y="4778375"/>
              <a:ext cx="273050" cy="219075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68" y="0"/>
                </a:cxn>
                <a:cxn ang="0">
                  <a:pos x="68" y="34"/>
                </a:cxn>
                <a:cxn ang="0">
                  <a:pos x="86" y="34"/>
                </a:cxn>
                <a:cxn ang="0">
                  <a:pos x="86" y="0"/>
                </a:cxn>
                <a:cxn ang="0">
                  <a:pos x="104" y="0"/>
                </a:cxn>
                <a:cxn ang="0">
                  <a:pos x="104" y="18"/>
                </a:cxn>
                <a:cxn ang="0">
                  <a:pos x="120" y="18"/>
                </a:cxn>
                <a:cxn ang="0">
                  <a:pos x="120" y="34"/>
                </a:cxn>
                <a:cxn ang="0">
                  <a:pos x="104" y="34"/>
                </a:cxn>
                <a:cxn ang="0">
                  <a:pos x="104" y="52"/>
                </a:cxn>
                <a:cxn ang="0">
                  <a:pos x="138" y="52"/>
                </a:cxn>
                <a:cxn ang="0">
                  <a:pos x="138" y="70"/>
                </a:cxn>
                <a:cxn ang="0">
                  <a:pos x="156" y="70"/>
                </a:cxn>
                <a:cxn ang="0">
                  <a:pos x="156" y="52"/>
                </a:cxn>
                <a:cxn ang="0">
                  <a:pos x="172" y="52"/>
                </a:cxn>
                <a:cxn ang="0">
                  <a:pos x="172" y="86"/>
                </a:cxn>
                <a:cxn ang="0">
                  <a:pos x="156" y="86"/>
                </a:cxn>
                <a:cxn ang="0">
                  <a:pos x="156" y="104"/>
                </a:cxn>
                <a:cxn ang="0">
                  <a:pos x="172" y="104"/>
                </a:cxn>
                <a:cxn ang="0">
                  <a:pos x="172" y="138"/>
                </a:cxn>
                <a:cxn ang="0">
                  <a:pos x="156" y="138"/>
                </a:cxn>
                <a:cxn ang="0">
                  <a:pos x="156" y="122"/>
                </a:cxn>
                <a:cxn ang="0">
                  <a:pos x="120" y="122"/>
                </a:cxn>
                <a:cxn ang="0">
                  <a:pos x="120" y="138"/>
                </a:cxn>
                <a:cxn ang="0">
                  <a:pos x="104" y="138"/>
                </a:cxn>
                <a:cxn ang="0">
                  <a:pos x="104" y="104"/>
                </a:cxn>
                <a:cxn ang="0">
                  <a:pos x="138" y="104"/>
                </a:cxn>
                <a:cxn ang="0">
                  <a:pos x="138" y="86"/>
                </a:cxn>
                <a:cxn ang="0">
                  <a:pos x="104" y="86"/>
                </a:cxn>
                <a:cxn ang="0">
                  <a:pos x="104" y="70"/>
                </a:cxn>
                <a:cxn ang="0">
                  <a:pos x="86" y="70"/>
                </a:cxn>
                <a:cxn ang="0">
                  <a:pos x="86" y="52"/>
                </a:cxn>
                <a:cxn ang="0">
                  <a:pos x="68" y="52"/>
                </a:cxn>
                <a:cxn ang="0">
                  <a:pos x="68" y="70"/>
                </a:cxn>
                <a:cxn ang="0">
                  <a:pos x="52" y="70"/>
                </a:cxn>
                <a:cxn ang="0">
                  <a:pos x="52" y="122"/>
                </a:cxn>
                <a:cxn ang="0">
                  <a:pos x="16" y="122"/>
                </a:cxn>
                <a:cxn ang="0">
                  <a:pos x="16" y="138"/>
                </a:cxn>
                <a:cxn ang="0">
                  <a:pos x="0" y="138"/>
                </a:cxn>
                <a:cxn ang="0">
                  <a:pos x="0" y="86"/>
                </a:cxn>
                <a:cxn ang="0">
                  <a:pos x="16" y="86"/>
                </a:cxn>
                <a:cxn ang="0">
                  <a:pos x="16" y="104"/>
                </a:cxn>
                <a:cxn ang="0">
                  <a:pos x="34" y="104"/>
                </a:cxn>
                <a:cxn ang="0">
                  <a:pos x="34" y="86"/>
                </a:cxn>
                <a:cxn ang="0">
                  <a:pos x="16" y="86"/>
                </a:cxn>
                <a:cxn ang="0">
                  <a:pos x="16" y="70"/>
                </a:cxn>
                <a:cxn ang="0">
                  <a:pos x="34" y="70"/>
                </a:cxn>
                <a:cxn ang="0">
                  <a:pos x="34" y="52"/>
                </a:cxn>
                <a:cxn ang="0">
                  <a:pos x="52" y="52"/>
                </a:cxn>
                <a:cxn ang="0">
                  <a:pos x="52" y="34"/>
                </a:cxn>
                <a:cxn ang="0">
                  <a:pos x="34" y="34"/>
                </a:cxn>
                <a:cxn ang="0">
                  <a:pos x="34" y="18"/>
                </a:cxn>
                <a:cxn ang="0">
                  <a:pos x="52" y="18"/>
                </a:cxn>
                <a:cxn ang="0">
                  <a:pos x="52" y="0"/>
                </a:cxn>
              </a:cxnLst>
              <a:rect l="0" t="0" r="r" b="b"/>
              <a:pathLst>
                <a:path w="172" h="138">
                  <a:moveTo>
                    <a:pt x="52" y="0"/>
                  </a:moveTo>
                  <a:lnTo>
                    <a:pt x="52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86" y="34"/>
                  </a:lnTo>
                  <a:lnTo>
                    <a:pt x="86" y="34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20" y="34"/>
                  </a:lnTo>
                  <a:lnTo>
                    <a:pt x="120" y="34"/>
                  </a:lnTo>
                  <a:lnTo>
                    <a:pt x="104" y="34"/>
                  </a:lnTo>
                  <a:lnTo>
                    <a:pt x="104" y="34"/>
                  </a:lnTo>
                  <a:lnTo>
                    <a:pt x="104" y="52"/>
                  </a:lnTo>
                  <a:lnTo>
                    <a:pt x="104" y="52"/>
                  </a:lnTo>
                  <a:lnTo>
                    <a:pt x="138" y="52"/>
                  </a:lnTo>
                  <a:lnTo>
                    <a:pt x="138" y="52"/>
                  </a:lnTo>
                  <a:lnTo>
                    <a:pt x="138" y="70"/>
                  </a:lnTo>
                  <a:lnTo>
                    <a:pt x="138" y="70"/>
                  </a:lnTo>
                  <a:lnTo>
                    <a:pt x="156" y="70"/>
                  </a:lnTo>
                  <a:lnTo>
                    <a:pt x="156" y="70"/>
                  </a:lnTo>
                  <a:lnTo>
                    <a:pt x="156" y="52"/>
                  </a:lnTo>
                  <a:lnTo>
                    <a:pt x="156" y="52"/>
                  </a:lnTo>
                  <a:lnTo>
                    <a:pt x="172" y="52"/>
                  </a:lnTo>
                  <a:lnTo>
                    <a:pt x="172" y="52"/>
                  </a:lnTo>
                  <a:lnTo>
                    <a:pt x="172" y="86"/>
                  </a:lnTo>
                  <a:lnTo>
                    <a:pt x="172" y="86"/>
                  </a:lnTo>
                  <a:lnTo>
                    <a:pt x="156" y="86"/>
                  </a:lnTo>
                  <a:lnTo>
                    <a:pt x="156" y="86"/>
                  </a:lnTo>
                  <a:lnTo>
                    <a:pt x="156" y="104"/>
                  </a:lnTo>
                  <a:lnTo>
                    <a:pt x="156" y="104"/>
                  </a:lnTo>
                  <a:lnTo>
                    <a:pt x="172" y="104"/>
                  </a:lnTo>
                  <a:lnTo>
                    <a:pt x="172" y="104"/>
                  </a:lnTo>
                  <a:lnTo>
                    <a:pt x="172" y="138"/>
                  </a:lnTo>
                  <a:lnTo>
                    <a:pt x="172" y="138"/>
                  </a:lnTo>
                  <a:lnTo>
                    <a:pt x="156" y="138"/>
                  </a:lnTo>
                  <a:lnTo>
                    <a:pt x="156" y="138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20" y="122"/>
                  </a:lnTo>
                  <a:lnTo>
                    <a:pt x="120" y="122"/>
                  </a:lnTo>
                  <a:lnTo>
                    <a:pt x="120" y="138"/>
                  </a:lnTo>
                  <a:lnTo>
                    <a:pt x="120" y="138"/>
                  </a:lnTo>
                  <a:lnTo>
                    <a:pt x="104" y="138"/>
                  </a:lnTo>
                  <a:lnTo>
                    <a:pt x="104" y="138"/>
                  </a:lnTo>
                  <a:lnTo>
                    <a:pt x="104" y="104"/>
                  </a:lnTo>
                  <a:lnTo>
                    <a:pt x="104" y="104"/>
                  </a:lnTo>
                  <a:lnTo>
                    <a:pt x="138" y="104"/>
                  </a:lnTo>
                  <a:lnTo>
                    <a:pt x="138" y="104"/>
                  </a:lnTo>
                  <a:lnTo>
                    <a:pt x="138" y="86"/>
                  </a:lnTo>
                  <a:lnTo>
                    <a:pt x="138" y="86"/>
                  </a:lnTo>
                  <a:lnTo>
                    <a:pt x="104" y="86"/>
                  </a:lnTo>
                  <a:lnTo>
                    <a:pt x="104" y="86"/>
                  </a:lnTo>
                  <a:lnTo>
                    <a:pt x="104" y="70"/>
                  </a:lnTo>
                  <a:lnTo>
                    <a:pt x="104" y="70"/>
                  </a:lnTo>
                  <a:lnTo>
                    <a:pt x="86" y="70"/>
                  </a:lnTo>
                  <a:lnTo>
                    <a:pt x="86" y="70"/>
                  </a:lnTo>
                  <a:lnTo>
                    <a:pt x="86" y="52"/>
                  </a:lnTo>
                  <a:lnTo>
                    <a:pt x="86" y="52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68" y="70"/>
                  </a:lnTo>
                  <a:lnTo>
                    <a:pt x="68" y="70"/>
                  </a:lnTo>
                  <a:lnTo>
                    <a:pt x="52" y="70"/>
                  </a:lnTo>
                  <a:lnTo>
                    <a:pt x="52" y="70"/>
                  </a:lnTo>
                  <a:lnTo>
                    <a:pt x="52" y="122"/>
                  </a:lnTo>
                  <a:lnTo>
                    <a:pt x="52" y="122"/>
                  </a:lnTo>
                  <a:lnTo>
                    <a:pt x="16" y="122"/>
                  </a:lnTo>
                  <a:lnTo>
                    <a:pt x="16" y="122"/>
                  </a:lnTo>
                  <a:lnTo>
                    <a:pt x="16" y="138"/>
                  </a:lnTo>
                  <a:lnTo>
                    <a:pt x="16" y="138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6" y="86"/>
                  </a:lnTo>
                  <a:lnTo>
                    <a:pt x="16" y="86"/>
                  </a:lnTo>
                  <a:lnTo>
                    <a:pt x="16" y="104"/>
                  </a:lnTo>
                  <a:lnTo>
                    <a:pt x="16" y="104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34" y="86"/>
                  </a:lnTo>
                  <a:lnTo>
                    <a:pt x="34" y="86"/>
                  </a:lnTo>
                  <a:lnTo>
                    <a:pt x="16" y="86"/>
                  </a:lnTo>
                  <a:lnTo>
                    <a:pt x="16" y="86"/>
                  </a:lnTo>
                  <a:lnTo>
                    <a:pt x="16" y="70"/>
                  </a:lnTo>
                  <a:lnTo>
                    <a:pt x="16" y="70"/>
                  </a:lnTo>
                  <a:lnTo>
                    <a:pt x="34" y="70"/>
                  </a:lnTo>
                  <a:lnTo>
                    <a:pt x="34" y="70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52" y="52"/>
                  </a:lnTo>
                  <a:lnTo>
                    <a:pt x="52" y="52"/>
                  </a:lnTo>
                  <a:lnTo>
                    <a:pt x="52" y="34"/>
                  </a:lnTo>
                  <a:lnTo>
                    <a:pt x="52" y="34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63"/>
            <p:cNvSpPr>
              <a:spLocks/>
            </p:cNvSpPr>
            <p:nvPr/>
          </p:nvSpPr>
          <p:spPr bwMode="auto">
            <a:xfrm>
              <a:off x="6991350" y="4778375"/>
              <a:ext cx="82550" cy="13652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52" y="0"/>
                </a:cxn>
                <a:cxn ang="0">
                  <a:pos x="52" y="0"/>
                </a:cxn>
                <a:cxn ang="0">
                  <a:pos x="52" y="70"/>
                </a:cxn>
                <a:cxn ang="0">
                  <a:pos x="52" y="70"/>
                </a:cxn>
                <a:cxn ang="0">
                  <a:pos x="36" y="70"/>
                </a:cxn>
                <a:cxn ang="0">
                  <a:pos x="36" y="70"/>
                </a:cxn>
                <a:cxn ang="0">
                  <a:pos x="36" y="86"/>
                </a:cxn>
                <a:cxn ang="0">
                  <a:pos x="36" y="86"/>
                </a:cxn>
                <a:cxn ang="0">
                  <a:pos x="18" y="86"/>
                </a:cxn>
                <a:cxn ang="0">
                  <a:pos x="18" y="86"/>
                </a:cxn>
                <a:cxn ang="0">
                  <a:pos x="18" y="52"/>
                </a:cxn>
                <a:cxn ang="0">
                  <a:pos x="18" y="52"/>
                </a:cxn>
                <a:cxn ang="0">
                  <a:pos x="36" y="52"/>
                </a:cxn>
                <a:cxn ang="0">
                  <a:pos x="36" y="52"/>
                </a:cxn>
                <a:cxn ang="0">
                  <a:pos x="36" y="34"/>
                </a:cxn>
                <a:cxn ang="0">
                  <a:pos x="36" y="34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8" y="18"/>
                </a:cxn>
                <a:cxn ang="0">
                  <a:pos x="18" y="18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52" h="86">
                  <a:moveTo>
                    <a:pt x="18" y="0"/>
                  </a:moveTo>
                  <a:lnTo>
                    <a:pt x="18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70"/>
                  </a:lnTo>
                  <a:lnTo>
                    <a:pt x="52" y="70"/>
                  </a:lnTo>
                  <a:lnTo>
                    <a:pt x="36" y="70"/>
                  </a:lnTo>
                  <a:lnTo>
                    <a:pt x="36" y="70"/>
                  </a:lnTo>
                  <a:lnTo>
                    <a:pt x="36" y="86"/>
                  </a:lnTo>
                  <a:lnTo>
                    <a:pt x="36" y="86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64"/>
            <p:cNvSpPr>
              <a:spLocks noEditPoints="1"/>
            </p:cNvSpPr>
            <p:nvPr/>
          </p:nvSpPr>
          <p:spPr bwMode="auto">
            <a:xfrm>
              <a:off x="6496050" y="4806950"/>
              <a:ext cx="193675" cy="190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20"/>
                </a:cxn>
                <a:cxn ang="0">
                  <a:pos x="0" y="120"/>
                </a:cxn>
                <a:cxn ang="0">
                  <a:pos x="122" y="120"/>
                </a:cxn>
                <a:cxn ang="0">
                  <a:pos x="122" y="120"/>
                </a:cxn>
                <a:cxn ang="0">
                  <a:pos x="122" y="0"/>
                </a:cxn>
                <a:cxn ang="0">
                  <a:pos x="12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4" y="104"/>
                </a:cxn>
                <a:cxn ang="0">
                  <a:pos x="104" y="104"/>
                </a:cxn>
                <a:cxn ang="0">
                  <a:pos x="18" y="104"/>
                </a:cxn>
                <a:cxn ang="0">
                  <a:pos x="18" y="104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104" y="16"/>
                </a:cxn>
                <a:cxn ang="0">
                  <a:pos x="104" y="16"/>
                </a:cxn>
                <a:cxn ang="0">
                  <a:pos x="104" y="104"/>
                </a:cxn>
                <a:cxn ang="0">
                  <a:pos x="104" y="104"/>
                </a:cxn>
              </a:cxnLst>
              <a:rect l="0" t="0" r="r" b="b"/>
              <a:pathLst>
                <a:path w="122" h="120">
                  <a:moveTo>
                    <a:pt x="0" y="0"/>
                  </a:moveTo>
                  <a:lnTo>
                    <a:pt x="0" y="0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122" y="120"/>
                  </a:lnTo>
                  <a:lnTo>
                    <a:pt x="122" y="12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104" y="104"/>
                  </a:moveTo>
                  <a:lnTo>
                    <a:pt x="104" y="104"/>
                  </a:lnTo>
                  <a:lnTo>
                    <a:pt x="18" y="104"/>
                  </a:lnTo>
                  <a:lnTo>
                    <a:pt x="18" y="104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04"/>
                  </a:lnTo>
                  <a:lnTo>
                    <a:pt x="104" y="10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65"/>
            <p:cNvSpPr>
              <a:spLocks/>
            </p:cNvSpPr>
            <p:nvPr/>
          </p:nvSpPr>
          <p:spPr bwMode="auto">
            <a:xfrm>
              <a:off x="6553200" y="4860925"/>
              <a:ext cx="82550" cy="82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0"/>
                </a:cxn>
                <a:cxn ang="0">
                  <a:pos x="52" y="0"/>
                </a:cxn>
                <a:cxn ang="0">
                  <a:pos x="52" y="52"/>
                </a:cxn>
                <a:cxn ang="0">
                  <a:pos x="52" y="52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2" h="52">
                  <a:moveTo>
                    <a:pt x="0" y="0"/>
                  </a:moveTo>
                  <a:lnTo>
                    <a:pt x="0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52"/>
                  </a:lnTo>
                  <a:lnTo>
                    <a:pt x="52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66"/>
            <p:cNvSpPr>
              <a:spLocks/>
            </p:cNvSpPr>
            <p:nvPr/>
          </p:nvSpPr>
          <p:spPr bwMode="auto">
            <a:xfrm>
              <a:off x="6826250" y="4914900"/>
              <a:ext cx="28575" cy="28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8" y="18"/>
                </a:cxn>
                <a:cxn ang="0">
                  <a:pos x="18" y="18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67"/>
            <p:cNvSpPr>
              <a:spLocks/>
            </p:cNvSpPr>
            <p:nvPr/>
          </p:nvSpPr>
          <p:spPr bwMode="auto">
            <a:xfrm>
              <a:off x="6991350" y="4914900"/>
              <a:ext cx="28575" cy="28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8" y="18"/>
                </a:cxn>
                <a:cxn ang="0">
                  <a:pos x="18" y="18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68"/>
            <p:cNvSpPr>
              <a:spLocks/>
            </p:cNvSpPr>
            <p:nvPr/>
          </p:nvSpPr>
          <p:spPr bwMode="auto">
            <a:xfrm>
              <a:off x="7048500" y="4914900"/>
              <a:ext cx="25400" cy="28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18">
                  <a:moveTo>
                    <a:pt x="0" y="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69"/>
            <p:cNvSpPr>
              <a:spLocks/>
            </p:cNvSpPr>
            <p:nvPr/>
          </p:nvSpPr>
          <p:spPr bwMode="auto">
            <a:xfrm>
              <a:off x="7019925" y="4943475"/>
              <a:ext cx="53975" cy="53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8" y="18"/>
                </a:cxn>
                <a:cxn ang="0">
                  <a:pos x="18" y="18"/>
                </a:cxn>
                <a:cxn ang="0">
                  <a:pos x="34" y="18"/>
                </a:cxn>
                <a:cxn ang="0">
                  <a:pos x="34" y="18"/>
                </a:cxn>
                <a:cxn ang="0">
                  <a:pos x="34" y="34"/>
                </a:cxn>
                <a:cxn ang="0">
                  <a:pos x="34" y="34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34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70"/>
            <p:cNvSpPr>
              <a:spLocks/>
            </p:cNvSpPr>
            <p:nvPr/>
          </p:nvSpPr>
          <p:spPr bwMode="auto">
            <a:xfrm>
              <a:off x="6826250" y="4972050"/>
              <a:ext cx="28575" cy="25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8" h="16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164285" y="3633514"/>
            <a:ext cx="874466" cy="741636"/>
            <a:chOff x="8088085" y="4061478"/>
            <a:chExt cx="752475" cy="638175"/>
          </a:xfrm>
        </p:grpSpPr>
        <p:sp>
          <p:nvSpPr>
            <p:cNvPr id="50" name="Freeform 58"/>
            <p:cNvSpPr>
              <a:spLocks/>
            </p:cNvSpPr>
            <p:nvPr/>
          </p:nvSpPr>
          <p:spPr bwMode="auto">
            <a:xfrm>
              <a:off x="8088085" y="4309128"/>
              <a:ext cx="752475" cy="390525"/>
            </a:xfrm>
            <a:custGeom>
              <a:avLst/>
              <a:gdLst/>
              <a:ahLst/>
              <a:cxnLst>
                <a:cxn ang="0">
                  <a:pos x="316" y="126"/>
                </a:cxn>
                <a:cxn ang="0">
                  <a:pos x="316" y="0"/>
                </a:cxn>
                <a:cxn ang="0">
                  <a:pos x="158" y="0"/>
                </a:cxn>
                <a:cxn ang="0">
                  <a:pos x="158" y="94"/>
                </a:cxn>
                <a:cxn ang="0">
                  <a:pos x="0" y="94"/>
                </a:cxn>
                <a:cxn ang="0">
                  <a:pos x="0" y="246"/>
                </a:cxn>
                <a:cxn ang="0">
                  <a:pos x="474" y="246"/>
                </a:cxn>
                <a:cxn ang="0">
                  <a:pos x="474" y="126"/>
                </a:cxn>
                <a:cxn ang="0">
                  <a:pos x="316" y="126"/>
                </a:cxn>
              </a:cxnLst>
              <a:rect l="0" t="0" r="r" b="b"/>
              <a:pathLst>
                <a:path w="474" h="246">
                  <a:moveTo>
                    <a:pt x="316" y="126"/>
                  </a:moveTo>
                  <a:lnTo>
                    <a:pt x="316" y="0"/>
                  </a:lnTo>
                  <a:lnTo>
                    <a:pt x="158" y="0"/>
                  </a:lnTo>
                  <a:lnTo>
                    <a:pt x="158" y="94"/>
                  </a:lnTo>
                  <a:lnTo>
                    <a:pt x="0" y="94"/>
                  </a:lnTo>
                  <a:lnTo>
                    <a:pt x="0" y="246"/>
                  </a:lnTo>
                  <a:lnTo>
                    <a:pt x="474" y="246"/>
                  </a:lnTo>
                  <a:lnTo>
                    <a:pt x="474" y="126"/>
                  </a:lnTo>
                  <a:lnTo>
                    <a:pt x="316" y="1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9"/>
            <p:cNvSpPr>
              <a:spLocks/>
            </p:cNvSpPr>
            <p:nvPr/>
          </p:nvSpPr>
          <p:spPr bwMode="auto">
            <a:xfrm>
              <a:off x="8354785" y="4061478"/>
              <a:ext cx="215900" cy="206375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84" y="50"/>
                </a:cxn>
                <a:cxn ang="0">
                  <a:pos x="136" y="50"/>
                </a:cxn>
                <a:cxn ang="0">
                  <a:pos x="94" y="80"/>
                </a:cxn>
                <a:cxn ang="0">
                  <a:pos x="110" y="130"/>
                </a:cxn>
                <a:cxn ang="0">
                  <a:pos x="68" y="98"/>
                </a:cxn>
                <a:cxn ang="0">
                  <a:pos x="26" y="130"/>
                </a:cxn>
                <a:cxn ang="0">
                  <a:pos x="42" y="80"/>
                </a:cxn>
                <a:cxn ang="0">
                  <a:pos x="0" y="50"/>
                </a:cxn>
                <a:cxn ang="0">
                  <a:pos x="52" y="50"/>
                </a:cxn>
                <a:cxn ang="0">
                  <a:pos x="68" y="0"/>
                </a:cxn>
              </a:cxnLst>
              <a:rect l="0" t="0" r="r" b="b"/>
              <a:pathLst>
                <a:path w="136" h="130">
                  <a:moveTo>
                    <a:pt x="68" y="0"/>
                  </a:moveTo>
                  <a:lnTo>
                    <a:pt x="84" y="50"/>
                  </a:lnTo>
                  <a:lnTo>
                    <a:pt x="136" y="50"/>
                  </a:lnTo>
                  <a:lnTo>
                    <a:pt x="94" y="80"/>
                  </a:lnTo>
                  <a:lnTo>
                    <a:pt x="110" y="130"/>
                  </a:lnTo>
                  <a:lnTo>
                    <a:pt x="68" y="98"/>
                  </a:lnTo>
                  <a:lnTo>
                    <a:pt x="26" y="130"/>
                  </a:lnTo>
                  <a:lnTo>
                    <a:pt x="42" y="80"/>
                  </a:lnTo>
                  <a:lnTo>
                    <a:pt x="0" y="50"/>
                  </a:lnTo>
                  <a:lnTo>
                    <a:pt x="52" y="5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60"/>
            <p:cNvSpPr>
              <a:spLocks/>
            </p:cNvSpPr>
            <p:nvPr/>
          </p:nvSpPr>
          <p:spPr bwMode="auto">
            <a:xfrm>
              <a:off x="8605610" y="4261503"/>
              <a:ext cx="219075" cy="20637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86" y="50"/>
                </a:cxn>
                <a:cxn ang="0">
                  <a:pos x="138" y="50"/>
                </a:cxn>
                <a:cxn ang="0">
                  <a:pos x="96" y="80"/>
                </a:cxn>
                <a:cxn ang="0">
                  <a:pos x="112" y="130"/>
                </a:cxn>
                <a:cxn ang="0">
                  <a:pos x="70" y="98"/>
                </a:cxn>
                <a:cxn ang="0">
                  <a:pos x="28" y="130"/>
                </a:cxn>
                <a:cxn ang="0">
                  <a:pos x="44" y="80"/>
                </a:cxn>
                <a:cxn ang="0">
                  <a:pos x="0" y="50"/>
                </a:cxn>
                <a:cxn ang="0">
                  <a:pos x="54" y="50"/>
                </a:cxn>
                <a:cxn ang="0">
                  <a:pos x="70" y="0"/>
                </a:cxn>
              </a:cxnLst>
              <a:rect l="0" t="0" r="r" b="b"/>
              <a:pathLst>
                <a:path w="138" h="130">
                  <a:moveTo>
                    <a:pt x="70" y="0"/>
                  </a:moveTo>
                  <a:lnTo>
                    <a:pt x="86" y="50"/>
                  </a:lnTo>
                  <a:lnTo>
                    <a:pt x="138" y="50"/>
                  </a:lnTo>
                  <a:lnTo>
                    <a:pt x="96" y="80"/>
                  </a:lnTo>
                  <a:lnTo>
                    <a:pt x="112" y="130"/>
                  </a:lnTo>
                  <a:lnTo>
                    <a:pt x="70" y="98"/>
                  </a:lnTo>
                  <a:lnTo>
                    <a:pt x="28" y="130"/>
                  </a:lnTo>
                  <a:lnTo>
                    <a:pt x="44" y="80"/>
                  </a:lnTo>
                  <a:lnTo>
                    <a:pt x="0" y="50"/>
                  </a:lnTo>
                  <a:lnTo>
                    <a:pt x="54" y="5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61"/>
            <p:cNvSpPr>
              <a:spLocks/>
            </p:cNvSpPr>
            <p:nvPr/>
          </p:nvSpPr>
          <p:spPr bwMode="auto">
            <a:xfrm>
              <a:off x="8103960" y="4210703"/>
              <a:ext cx="215900" cy="206375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84" y="50"/>
                </a:cxn>
                <a:cxn ang="0">
                  <a:pos x="136" y="50"/>
                </a:cxn>
                <a:cxn ang="0">
                  <a:pos x="94" y="80"/>
                </a:cxn>
                <a:cxn ang="0">
                  <a:pos x="110" y="130"/>
                </a:cxn>
                <a:cxn ang="0">
                  <a:pos x="68" y="100"/>
                </a:cxn>
                <a:cxn ang="0">
                  <a:pos x="26" y="130"/>
                </a:cxn>
                <a:cxn ang="0">
                  <a:pos x="42" y="80"/>
                </a:cxn>
                <a:cxn ang="0">
                  <a:pos x="0" y="50"/>
                </a:cxn>
                <a:cxn ang="0">
                  <a:pos x="52" y="50"/>
                </a:cxn>
                <a:cxn ang="0">
                  <a:pos x="68" y="0"/>
                </a:cxn>
              </a:cxnLst>
              <a:rect l="0" t="0" r="r" b="b"/>
              <a:pathLst>
                <a:path w="136" h="130">
                  <a:moveTo>
                    <a:pt x="68" y="0"/>
                  </a:moveTo>
                  <a:lnTo>
                    <a:pt x="84" y="50"/>
                  </a:lnTo>
                  <a:lnTo>
                    <a:pt x="136" y="50"/>
                  </a:lnTo>
                  <a:lnTo>
                    <a:pt x="94" y="80"/>
                  </a:lnTo>
                  <a:lnTo>
                    <a:pt x="110" y="130"/>
                  </a:lnTo>
                  <a:lnTo>
                    <a:pt x="68" y="100"/>
                  </a:lnTo>
                  <a:lnTo>
                    <a:pt x="26" y="130"/>
                  </a:lnTo>
                  <a:lnTo>
                    <a:pt x="42" y="80"/>
                  </a:lnTo>
                  <a:lnTo>
                    <a:pt x="0" y="50"/>
                  </a:lnTo>
                  <a:lnTo>
                    <a:pt x="52" y="5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5" name="Freeform 124"/>
          <p:cNvSpPr>
            <a:spLocks noEditPoints="1"/>
          </p:cNvSpPr>
          <p:nvPr/>
        </p:nvSpPr>
        <p:spPr bwMode="auto">
          <a:xfrm>
            <a:off x="10077962" y="3564529"/>
            <a:ext cx="702003" cy="863676"/>
          </a:xfrm>
          <a:custGeom>
            <a:avLst/>
            <a:gdLst/>
            <a:ahLst/>
            <a:cxnLst>
              <a:cxn ang="0">
                <a:pos x="318" y="292"/>
              </a:cxn>
              <a:cxn ang="0">
                <a:pos x="288" y="262"/>
              </a:cxn>
              <a:cxn ang="0">
                <a:pos x="248" y="244"/>
              </a:cxn>
              <a:cxn ang="0">
                <a:pos x="220" y="346"/>
              </a:cxn>
              <a:cxn ang="0">
                <a:pos x="214" y="358"/>
              </a:cxn>
              <a:cxn ang="0">
                <a:pos x="202" y="362"/>
              </a:cxn>
              <a:cxn ang="0">
                <a:pos x="196" y="362"/>
              </a:cxn>
              <a:cxn ang="0">
                <a:pos x="186" y="352"/>
              </a:cxn>
              <a:cxn ang="0">
                <a:pos x="186" y="266"/>
              </a:cxn>
              <a:cxn ang="0">
                <a:pos x="184" y="258"/>
              </a:cxn>
              <a:cxn ang="0">
                <a:pos x="172" y="246"/>
              </a:cxn>
              <a:cxn ang="0">
                <a:pos x="164" y="244"/>
              </a:cxn>
              <a:cxn ang="0">
                <a:pos x="150" y="250"/>
              </a:cxn>
              <a:cxn ang="0">
                <a:pos x="144" y="266"/>
              </a:cxn>
              <a:cxn ang="0">
                <a:pos x="144" y="346"/>
              </a:cxn>
              <a:cxn ang="0">
                <a:pos x="138" y="358"/>
              </a:cxn>
              <a:cxn ang="0">
                <a:pos x="126" y="362"/>
              </a:cxn>
              <a:cxn ang="0">
                <a:pos x="120" y="362"/>
              </a:cxn>
              <a:cxn ang="0">
                <a:pos x="110" y="352"/>
              </a:cxn>
              <a:cxn ang="0">
                <a:pos x="80" y="244"/>
              </a:cxn>
              <a:cxn ang="0">
                <a:pos x="60" y="252"/>
              </a:cxn>
              <a:cxn ang="0">
                <a:pos x="24" y="276"/>
              </a:cxn>
              <a:cxn ang="0">
                <a:pos x="10" y="292"/>
              </a:cxn>
              <a:cxn ang="0">
                <a:pos x="2" y="310"/>
              </a:cxn>
              <a:cxn ang="0">
                <a:pos x="0" y="330"/>
              </a:cxn>
              <a:cxn ang="0">
                <a:pos x="0" y="354"/>
              </a:cxn>
              <a:cxn ang="0">
                <a:pos x="0" y="372"/>
              </a:cxn>
              <a:cxn ang="0">
                <a:pos x="2" y="384"/>
              </a:cxn>
              <a:cxn ang="0">
                <a:pos x="10" y="396"/>
              </a:cxn>
              <a:cxn ang="0">
                <a:pos x="20" y="402"/>
              </a:cxn>
              <a:cxn ang="0">
                <a:pos x="34" y="406"/>
              </a:cxn>
              <a:cxn ang="0">
                <a:pos x="296" y="406"/>
              </a:cxn>
              <a:cxn ang="0">
                <a:pos x="308" y="402"/>
              </a:cxn>
              <a:cxn ang="0">
                <a:pos x="320" y="396"/>
              </a:cxn>
              <a:cxn ang="0">
                <a:pos x="326" y="384"/>
              </a:cxn>
              <a:cxn ang="0">
                <a:pos x="330" y="372"/>
              </a:cxn>
              <a:cxn ang="0">
                <a:pos x="330" y="338"/>
              </a:cxn>
              <a:cxn ang="0">
                <a:pos x="330" y="330"/>
              </a:cxn>
              <a:cxn ang="0">
                <a:pos x="326" y="310"/>
              </a:cxn>
              <a:cxn ang="0">
                <a:pos x="318" y="292"/>
              </a:cxn>
              <a:cxn ang="0">
                <a:pos x="76" y="88"/>
              </a:cxn>
              <a:cxn ang="0">
                <a:pos x="78" y="108"/>
              </a:cxn>
              <a:cxn ang="0">
                <a:pos x="88" y="148"/>
              </a:cxn>
              <a:cxn ang="0">
                <a:pos x="110" y="186"/>
              </a:cxn>
              <a:cxn ang="0">
                <a:pos x="126" y="198"/>
              </a:cxn>
              <a:cxn ang="0">
                <a:pos x="144" y="208"/>
              </a:cxn>
              <a:cxn ang="0">
                <a:pos x="164" y="210"/>
              </a:cxn>
              <a:cxn ang="0">
                <a:pos x="174" y="210"/>
              </a:cxn>
              <a:cxn ang="0">
                <a:pos x="194" y="204"/>
              </a:cxn>
              <a:cxn ang="0">
                <a:pos x="210" y="192"/>
              </a:cxn>
              <a:cxn ang="0">
                <a:pos x="230" y="168"/>
              </a:cxn>
              <a:cxn ang="0">
                <a:pos x="248" y="128"/>
              </a:cxn>
              <a:cxn ang="0">
                <a:pos x="254" y="88"/>
              </a:cxn>
              <a:cxn ang="0">
                <a:pos x="252" y="70"/>
              </a:cxn>
              <a:cxn ang="0">
                <a:pos x="238" y="38"/>
              </a:cxn>
              <a:cxn ang="0">
                <a:pos x="214" y="14"/>
              </a:cxn>
              <a:cxn ang="0">
                <a:pos x="182" y="0"/>
              </a:cxn>
              <a:cxn ang="0">
                <a:pos x="164" y="0"/>
              </a:cxn>
              <a:cxn ang="0">
                <a:pos x="130" y="6"/>
              </a:cxn>
              <a:cxn ang="0">
                <a:pos x="102" y="26"/>
              </a:cxn>
              <a:cxn ang="0">
                <a:pos x="82" y="54"/>
              </a:cxn>
              <a:cxn ang="0">
                <a:pos x="76" y="88"/>
              </a:cxn>
            </a:cxnLst>
            <a:rect l="0" t="0" r="r" b="b"/>
            <a:pathLst>
              <a:path w="330" h="406">
                <a:moveTo>
                  <a:pt x="318" y="292"/>
                </a:moveTo>
                <a:lnTo>
                  <a:pt x="318" y="292"/>
                </a:lnTo>
                <a:lnTo>
                  <a:pt x="304" y="276"/>
                </a:lnTo>
                <a:lnTo>
                  <a:pt x="288" y="262"/>
                </a:lnTo>
                <a:lnTo>
                  <a:pt x="270" y="252"/>
                </a:lnTo>
                <a:lnTo>
                  <a:pt x="248" y="244"/>
                </a:lnTo>
                <a:lnTo>
                  <a:pt x="220" y="346"/>
                </a:lnTo>
                <a:lnTo>
                  <a:pt x="220" y="346"/>
                </a:lnTo>
                <a:lnTo>
                  <a:pt x="218" y="352"/>
                </a:lnTo>
                <a:lnTo>
                  <a:pt x="214" y="358"/>
                </a:lnTo>
                <a:lnTo>
                  <a:pt x="210" y="362"/>
                </a:lnTo>
                <a:lnTo>
                  <a:pt x="202" y="362"/>
                </a:lnTo>
                <a:lnTo>
                  <a:pt x="202" y="362"/>
                </a:lnTo>
                <a:lnTo>
                  <a:pt x="196" y="362"/>
                </a:lnTo>
                <a:lnTo>
                  <a:pt x="190" y="358"/>
                </a:lnTo>
                <a:lnTo>
                  <a:pt x="186" y="352"/>
                </a:lnTo>
                <a:lnTo>
                  <a:pt x="186" y="346"/>
                </a:lnTo>
                <a:lnTo>
                  <a:pt x="186" y="266"/>
                </a:lnTo>
                <a:lnTo>
                  <a:pt x="186" y="266"/>
                </a:lnTo>
                <a:lnTo>
                  <a:pt x="184" y="258"/>
                </a:lnTo>
                <a:lnTo>
                  <a:pt x="180" y="250"/>
                </a:lnTo>
                <a:lnTo>
                  <a:pt x="172" y="246"/>
                </a:lnTo>
                <a:lnTo>
                  <a:pt x="164" y="244"/>
                </a:lnTo>
                <a:lnTo>
                  <a:pt x="164" y="244"/>
                </a:lnTo>
                <a:lnTo>
                  <a:pt x="156" y="246"/>
                </a:lnTo>
                <a:lnTo>
                  <a:pt x="150" y="250"/>
                </a:lnTo>
                <a:lnTo>
                  <a:pt x="144" y="258"/>
                </a:lnTo>
                <a:lnTo>
                  <a:pt x="144" y="266"/>
                </a:lnTo>
                <a:lnTo>
                  <a:pt x="144" y="346"/>
                </a:lnTo>
                <a:lnTo>
                  <a:pt x="144" y="346"/>
                </a:lnTo>
                <a:lnTo>
                  <a:pt x="142" y="352"/>
                </a:lnTo>
                <a:lnTo>
                  <a:pt x="138" y="358"/>
                </a:lnTo>
                <a:lnTo>
                  <a:pt x="132" y="362"/>
                </a:lnTo>
                <a:lnTo>
                  <a:pt x="126" y="362"/>
                </a:lnTo>
                <a:lnTo>
                  <a:pt x="126" y="362"/>
                </a:lnTo>
                <a:lnTo>
                  <a:pt x="120" y="362"/>
                </a:lnTo>
                <a:lnTo>
                  <a:pt x="114" y="358"/>
                </a:lnTo>
                <a:lnTo>
                  <a:pt x="110" y="352"/>
                </a:lnTo>
                <a:lnTo>
                  <a:pt x="110" y="346"/>
                </a:lnTo>
                <a:lnTo>
                  <a:pt x="80" y="244"/>
                </a:lnTo>
                <a:lnTo>
                  <a:pt x="80" y="244"/>
                </a:lnTo>
                <a:lnTo>
                  <a:pt x="60" y="252"/>
                </a:lnTo>
                <a:lnTo>
                  <a:pt x="40" y="262"/>
                </a:lnTo>
                <a:lnTo>
                  <a:pt x="24" y="276"/>
                </a:lnTo>
                <a:lnTo>
                  <a:pt x="10" y="292"/>
                </a:lnTo>
                <a:lnTo>
                  <a:pt x="10" y="292"/>
                </a:lnTo>
                <a:lnTo>
                  <a:pt x="6" y="300"/>
                </a:lnTo>
                <a:lnTo>
                  <a:pt x="2" y="310"/>
                </a:lnTo>
                <a:lnTo>
                  <a:pt x="0" y="330"/>
                </a:lnTo>
                <a:lnTo>
                  <a:pt x="0" y="330"/>
                </a:lnTo>
                <a:lnTo>
                  <a:pt x="0" y="338"/>
                </a:lnTo>
                <a:lnTo>
                  <a:pt x="0" y="354"/>
                </a:lnTo>
                <a:lnTo>
                  <a:pt x="0" y="372"/>
                </a:lnTo>
                <a:lnTo>
                  <a:pt x="0" y="372"/>
                </a:lnTo>
                <a:lnTo>
                  <a:pt x="0" y="378"/>
                </a:lnTo>
                <a:lnTo>
                  <a:pt x="2" y="384"/>
                </a:lnTo>
                <a:lnTo>
                  <a:pt x="6" y="390"/>
                </a:lnTo>
                <a:lnTo>
                  <a:pt x="10" y="396"/>
                </a:lnTo>
                <a:lnTo>
                  <a:pt x="14" y="400"/>
                </a:lnTo>
                <a:lnTo>
                  <a:pt x="20" y="402"/>
                </a:lnTo>
                <a:lnTo>
                  <a:pt x="26" y="404"/>
                </a:lnTo>
                <a:lnTo>
                  <a:pt x="34" y="406"/>
                </a:lnTo>
                <a:lnTo>
                  <a:pt x="296" y="406"/>
                </a:lnTo>
                <a:lnTo>
                  <a:pt x="296" y="406"/>
                </a:lnTo>
                <a:lnTo>
                  <a:pt x="302" y="404"/>
                </a:lnTo>
                <a:lnTo>
                  <a:pt x="308" y="402"/>
                </a:lnTo>
                <a:lnTo>
                  <a:pt x="314" y="400"/>
                </a:lnTo>
                <a:lnTo>
                  <a:pt x="320" y="396"/>
                </a:lnTo>
                <a:lnTo>
                  <a:pt x="324" y="390"/>
                </a:lnTo>
                <a:lnTo>
                  <a:pt x="326" y="384"/>
                </a:lnTo>
                <a:lnTo>
                  <a:pt x="328" y="378"/>
                </a:lnTo>
                <a:lnTo>
                  <a:pt x="330" y="372"/>
                </a:lnTo>
                <a:lnTo>
                  <a:pt x="330" y="354"/>
                </a:lnTo>
                <a:lnTo>
                  <a:pt x="330" y="338"/>
                </a:lnTo>
                <a:lnTo>
                  <a:pt x="330" y="338"/>
                </a:lnTo>
                <a:lnTo>
                  <a:pt x="330" y="330"/>
                </a:lnTo>
                <a:lnTo>
                  <a:pt x="330" y="330"/>
                </a:lnTo>
                <a:lnTo>
                  <a:pt x="326" y="310"/>
                </a:lnTo>
                <a:lnTo>
                  <a:pt x="324" y="300"/>
                </a:lnTo>
                <a:lnTo>
                  <a:pt x="318" y="292"/>
                </a:lnTo>
                <a:lnTo>
                  <a:pt x="318" y="292"/>
                </a:lnTo>
                <a:close/>
                <a:moveTo>
                  <a:pt x="76" y="88"/>
                </a:moveTo>
                <a:lnTo>
                  <a:pt x="76" y="88"/>
                </a:lnTo>
                <a:lnTo>
                  <a:pt x="78" y="108"/>
                </a:lnTo>
                <a:lnTo>
                  <a:pt x="82" y="128"/>
                </a:lnTo>
                <a:lnTo>
                  <a:pt x="88" y="148"/>
                </a:lnTo>
                <a:lnTo>
                  <a:pt x="98" y="168"/>
                </a:lnTo>
                <a:lnTo>
                  <a:pt x="110" y="186"/>
                </a:lnTo>
                <a:lnTo>
                  <a:pt x="118" y="192"/>
                </a:lnTo>
                <a:lnTo>
                  <a:pt x="126" y="198"/>
                </a:lnTo>
                <a:lnTo>
                  <a:pt x="134" y="204"/>
                </a:lnTo>
                <a:lnTo>
                  <a:pt x="144" y="208"/>
                </a:lnTo>
                <a:lnTo>
                  <a:pt x="154" y="210"/>
                </a:lnTo>
                <a:lnTo>
                  <a:pt x="164" y="210"/>
                </a:lnTo>
                <a:lnTo>
                  <a:pt x="164" y="210"/>
                </a:lnTo>
                <a:lnTo>
                  <a:pt x="174" y="210"/>
                </a:lnTo>
                <a:lnTo>
                  <a:pt x="184" y="208"/>
                </a:lnTo>
                <a:lnTo>
                  <a:pt x="194" y="204"/>
                </a:lnTo>
                <a:lnTo>
                  <a:pt x="202" y="198"/>
                </a:lnTo>
                <a:lnTo>
                  <a:pt x="210" y="192"/>
                </a:lnTo>
                <a:lnTo>
                  <a:pt x="218" y="186"/>
                </a:lnTo>
                <a:lnTo>
                  <a:pt x="230" y="168"/>
                </a:lnTo>
                <a:lnTo>
                  <a:pt x="240" y="148"/>
                </a:lnTo>
                <a:lnTo>
                  <a:pt x="248" y="128"/>
                </a:lnTo>
                <a:lnTo>
                  <a:pt x="252" y="108"/>
                </a:lnTo>
                <a:lnTo>
                  <a:pt x="254" y="88"/>
                </a:lnTo>
                <a:lnTo>
                  <a:pt x="254" y="88"/>
                </a:lnTo>
                <a:lnTo>
                  <a:pt x="252" y="70"/>
                </a:lnTo>
                <a:lnTo>
                  <a:pt x="246" y="54"/>
                </a:lnTo>
                <a:lnTo>
                  <a:pt x="238" y="38"/>
                </a:lnTo>
                <a:lnTo>
                  <a:pt x="228" y="26"/>
                </a:lnTo>
                <a:lnTo>
                  <a:pt x="214" y="14"/>
                </a:lnTo>
                <a:lnTo>
                  <a:pt x="200" y="6"/>
                </a:lnTo>
                <a:lnTo>
                  <a:pt x="182" y="0"/>
                </a:lnTo>
                <a:lnTo>
                  <a:pt x="164" y="0"/>
                </a:lnTo>
                <a:lnTo>
                  <a:pt x="164" y="0"/>
                </a:lnTo>
                <a:lnTo>
                  <a:pt x="146" y="0"/>
                </a:lnTo>
                <a:lnTo>
                  <a:pt x="130" y="6"/>
                </a:lnTo>
                <a:lnTo>
                  <a:pt x="114" y="14"/>
                </a:lnTo>
                <a:lnTo>
                  <a:pt x="102" y="26"/>
                </a:lnTo>
                <a:lnTo>
                  <a:pt x="90" y="38"/>
                </a:lnTo>
                <a:lnTo>
                  <a:pt x="82" y="54"/>
                </a:lnTo>
                <a:lnTo>
                  <a:pt x="78" y="70"/>
                </a:lnTo>
                <a:lnTo>
                  <a:pt x="76" y="88"/>
                </a:lnTo>
                <a:lnTo>
                  <a:pt x="76" y="88"/>
                </a:lnTo>
                <a:close/>
              </a:path>
            </a:pathLst>
          </a:custGeom>
          <a:solidFill>
            <a:srgbClr val="01010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4178818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16004" y="4681641"/>
            <a:ext cx="3975996" cy="2228850"/>
          </a:xfrm>
          <a:prstGeom prst="rect">
            <a:avLst/>
          </a:prstGeom>
          <a:blipFill rotWithShape="1">
            <a:blip r:embed="rId2">
              <a:grayscl/>
            </a:blip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216004" y="0"/>
            <a:ext cx="3975996" cy="2228850"/>
          </a:xfrm>
          <a:prstGeom prst="rect">
            <a:avLst/>
          </a:prstGeom>
          <a:blipFill rotWithShape="1">
            <a:blip r:embed="rId3">
              <a:grayscl/>
            </a:blip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207696" y="2338492"/>
            <a:ext cx="3984304" cy="2233507"/>
          </a:xfrm>
          <a:prstGeom prst="rect">
            <a:avLst/>
          </a:prstGeom>
          <a:blipFill rotWithShape="1">
            <a:blip r:embed="rId4">
              <a:grayscl/>
            </a:blip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52900" y="-1"/>
            <a:ext cx="3924300" cy="4571999"/>
          </a:xfrm>
          <a:prstGeom prst="rect">
            <a:avLst/>
          </a:prstGeom>
          <a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 l="-45282" r="-62548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52900" y="4681641"/>
            <a:ext cx="3924300" cy="2199870"/>
          </a:xfrm>
          <a:prstGeom prst="rect">
            <a:avLst/>
          </a:prstGeom>
          <a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1096" y="4279610"/>
            <a:ext cx="3546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31096" y="4864385"/>
            <a:ext cx="3683000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七边形 1"/>
          <p:cNvSpPr/>
          <p:nvPr/>
        </p:nvSpPr>
        <p:spPr>
          <a:xfrm rot="20752675">
            <a:off x="1385649" y="2444915"/>
            <a:ext cx="1573893" cy="1573893"/>
          </a:xfrm>
          <a:prstGeom prst="heptagon">
            <a:avLst/>
          </a:prstGeom>
          <a:solidFill>
            <a:srgbClr val="96720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224"/>
          <p:cNvSpPr>
            <a:spLocks noEditPoints="1"/>
          </p:cNvSpPr>
          <p:nvPr/>
        </p:nvSpPr>
        <p:spPr bwMode="auto">
          <a:xfrm>
            <a:off x="1794770" y="2923928"/>
            <a:ext cx="755650" cy="723900"/>
          </a:xfrm>
          <a:custGeom>
            <a:avLst/>
            <a:gdLst/>
            <a:ahLst/>
            <a:cxnLst>
              <a:cxn ang="0">
                <a:pos x="0" y="414"/>
              </a:cxn>
              <a:cxn ang="0">
                <a:pos x="68" y="392"/>
              </a:cxn>
              <a:cxn ang="0">
                <a:pos x="68" y="64"/>
              </a:cxn>
              <a:cxn ang="0">
                <a:pos x="0" y="42"/>
              </a:cxn>
              <a:cxn ang="0">
                <a:pos x="0" y="414"/>
              </a:cxn>
              <a:cxn ang="0">
                <a:pos x="90" y="434"/>
              </a:cxn>
              <a:cxn ang="0">
                <a:pos x="162" y="412"/>
              </a:cxn>
              <a:cxn ang="0">
                <a:pos x="162" y="44"/>
              </a:cxn>
              <a:cxn ang="0">
                <a:pos x="90" y="22"/>
              </a:cxn>
              <a:cxn ang="0">
                <a:pos x="90" y="434"/>
              </a:cxn>
              <a:cxn ang="0">
                <a:pos x="186" y="0"/>
              </a:cxn>
              <a:cxn ang="0">
                <a:pos x="186" y="456"/>
              </a:cxn>
              <a:cxn ang="0">
                <a:pos x="476" y="382"/>
              </a:cxn>
              <a:cxn ang="0">
                <a:pos x="476" y="74"/>
              </a:cxn>
              <a:cxn ang="0">
                <a:pos x="186" y="0"/>
              </a:cxn>
            </a:cxnLst>
            <a:rect l="0" t="0" r="r" b="b"/>
            <a:pathLst>
              <a:path w="476" h="456">
                <a:moveTo>
                  <a:pt x="0" y="414"/>
                </a:moveTo>
                <a:lnTo>
                  <a:pt x="68" y="392"/>
                </a:lnTo>
                <a:lnTo>
                  <a:pt x="68" y="64"/>
                </a:lnTo>
                <a:lnTo>
                  <a:pt x="0" y="42"/>
                </a:lnTo>
                <a:lnTo>
                  <a:pt x="0" y="414"/>
                </a:lnTo>
                <a:close/>
                <a:moveTo>
                  <a:pt x="90" y="434"/>
                </a:moveTo>
                <a:lnTo>
                  <a:pt x="162" y="412"/>
                </a:lnTo>
                <a:lnTo>
                  <a:pt x="162" y="44"/>
                </a:lnTo>
                <a:lnTo>
                  <a:pt x="90" y="22"/>
                </a:lnTo>
                <a:lnTo>
                  <a:pt x="90" y="434"/>
                </a:lnTo>
                <a:close/>
                <a:moveTo>
                  <a:pt x="186" y="0"/>
                </a:moveTo>
                <a:lnTo>
                  <a:pt x="186" y="456"/>
                </a:lnTo>
                <a:lnTo>
                  <a:pt x="476" y="382"/>
                </a:lnTo>
                <a:lnTo>
                  <a:pt x="476" y="74"/>
                </a:lnTo>
                <a:lnTo>
                  <a:pt x="186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9163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同侧角的矩形 3"/>
          <p:cNvSpPr/>
          <p:nvPr/>
        </p:nvSpPr>
        <p:spPr>
          <a:xfrm rot="10800000">
            <a:off x="762000" y="361950"/>
            <a:ext cx="666750" cy="66675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62100" y="419100"/>
            <a:ext cx="3943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92729" y="4899001"/>
            <a:ext cx="3376050" cy="14333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2234059039"/>
              </p:ext>
            </p:extLst>
          </p:nvPr>
        </p:nvGraphicFramePr>
        <p:xfrm>
          <a:off x="5586567" y="1788868"/>
          <a:ext cx="5703564" cy="3110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026297" y="1812362"/>
            <a:ext cx="4135798" cy="2957667"/>
            <a:chOff x="1026297" y="1812362"/>
            <a:chExt cx="4135798" cy="295766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428750" y="1976284"/>
              <a:ext cx="3419021" cy="13812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1616484" y="2241756"/>
              <a:ext cx="2231615" cy="22316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265442" y="1812362"/>
              <a:ext cx="593316" cy="5933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064158" y="2942064"/>
              <a:ext cx="17839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</a:t>
              </a:r>
              <a:endPara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1428750" y="3298829"/>
              <a:ext cx="3436687" cy="1174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4568779" y="3002171"/>
              <a:ext cx="593316" cy="5933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026297" y="4176713"/>
              <a:ext cx="593316" cy="5933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 flipH="1">
              <a:off x="1411084" y="2026157"/>
              <a:ext cx="113099" cy="24472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ontent Placeholder 2"/>
          <p:cNvSpPr txBox="1">
            <a:spLocks/>
          </p:cNvSpPr>
          <p:nvPr/>
        </p:nvSpPr>
        <p:spPr>
          <a:xfrm>
            <a:off x="5711370" y="4899001"/>
            <a:ext cx="5551716" cy="14333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5016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同侧角的矩形 3"/>
          <p:cNvSpPr/>
          <p:nvPr/>
        </p:nvSpPr>
        <p:spPr>
          <a:xfrm rot="10800000">
            <a:off x="762000" y="361950"/>
            <a:ext cx="666750" cy="66675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62100" y="419100"/>
            <a:ext cx="3943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3124200"/>
            <a:ext cx="12192000" cy="2095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962150" y="1782566"/>
            <a:ext cx="2228850" cy="5143107"/>
            <a:chOff x="1962150" y="1896866"/>
            <a:chExt cx="2228850" cy="5143107"/>
          </a:xfrm>
        </p:grpSpPr>
        <p:grpSp>
          <p:nvGrpSpPr>
            <p:cNvPr id="7" name="Group 22"/>
            <p:cNvGrpSpPr/>
            <p:nvPr/>
          </p:nvGrpSpPr>
          <p:grpSpPr>
            <a:xfrm>
              <a:off x="1962150" y="1896866"/>
              <a:ext cx="2228850" cy="5143107"/>
              <a:chOff x="19964399" y="914400"/>
              <a:chExt cx="6476999" cy="14945790"/>
            </a:xfrm>
          </p:grpSpPr>
          <p:pic>
            <p:nvPicPr>
              <p:cNvPr id="8" name="Picture 4" descr="H:\GR\presentation\iPhone-5-Black-White-MockUp.pn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238" t="8564" r="32757"/>
              <a:stretch/>
            </p:blipFill>
            <p:spPr bwMode="auto">
              <a:xfrm>
                <a:off x="19964399" y="914400"/>
                <a:ext cx="6476999" cy="149457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tangle 24"/>
              <p:cNvSpPr/>
              <p:nvPr/>
            </p:nvSpPr>
            <p:spPr>
              <a:xfrm>
                <a:off x="20726399" y="3486150"/>
                <a:ext cx="5105401" cy="8782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700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3"/>
            <a:srcRect t="-348" r="61038" b="26"/>
            <a:stretch/>
          </p:blipFill>
          <p:spPr>
            <a:xfrm>
              <a:off x="2186267" y="2760623"/>
              <a:ext cx="1814225" cy="3057798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4914900" y="2476499"/>
            <a:ext cx="3943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14900" y="3124200"/>
            <a:ext cx="3943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928944" y="3530086"/>
            <a:ext cx="3319705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板中可以对字体、字号、颜色、行距等进行修改。建议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928944" y="4651089"/>
            <a:ext cx="6386756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板中可以对字体、字号、颜色、行距等进行修改。建议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788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七边形 1"/>
          <p:cNvSpPr/>
          <p:nvPr/>
        </p:nvSpPr>
        <p:spPr>
          <a:xfrm>
            <a:off x="6484383" y="3301753"/>
            <a:ext cx="3091406" cy="3091406"/>
          </a:xfrm>
          <a:prstGeom prst="heptag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剪去同侧角的矩形 3"/>
          <p:cNvSpPr/>
          <p:nvPr/>
        </p:nvSpPr>
        <p:spPr>
          <a:xfrm rot="10800000">
            <a:off x="762000" y="361950"/>
            <a:ext cx="666750" cy="66675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62100" y="419100"/>
            <a:ext cx="3943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428750"/>
            <a:ext cx="2724150" cy="1295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24150" y="1428750"/>
            <a:ext cx="9467850" cy="1295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2228562" y="2992336"/>
            <a:ext cx="2994229" cy="1168480"/>
            <a:chOff x="1783556" y="3200400"/>
            <a:chExt cx="3417094" cy="1333500"/>
          </a:xfrm>
        </p:grpSpPr>
        <p:sp>
          <p:nvSpPr>
            <p:cNvPr id="8" name="椭圆 7"/>
            <p:cNvSpPr/>
            <p:nvPr/>
          </p:nvSpPr>
          <p:spPr>
            <a:xfrm>
              <a:off x="2776537" y="3924300"/>
              <a:ext cx="609600" cy="609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514600" y="3324224"/>
              <a:ext cx="514350" cy="5143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867150" y="3200400"/>
              <a:ext cx="381000" cy="381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533774" y="3714749"/>
              <a:ext cx="542925" cy="5429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300537" y="3457575"/>
              <a:ext cx="466725" cy="4667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4876799" y="3790949"/>
              <a:ext cx="323851" cy="3238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155031" y="3933823"/>
              <a:ext cx="323850" cy="3238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783556" y="3419471"/>
              <a:ext cx="323850" cy="3238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 flipV="1">
            <a:off x="2088352" y="5333999"/>
            <a:ext cx="3055150" cy="1168480"/>
            <a:chOff x="1714032" y="3200400"/>
            <a:chExt cx="3486618" cy="1333500"/>
          </a:xfrm>
        </p:grpSpPr>
        <p:sp>
          <p:nvSpPr>
            <p:cNvPr id="18" name="椭圆 17"/>
            <p:cNvSpPr/>
            <p:nvPr/>
          </p:nvSpPr>
          <p:spPr>
            <a:xfrm>
              <a:off x="2776537" y="3924300"/>
              <a:ext cx="609600" cy="609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312194" y="3314701"/>
              <a:ext cx="514350" cy="5143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867150" y="3200400"/>
              <a:ext cx="381000" cy="381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533774" y="3714749"/>
              <a:ext cx="542925" cy="5429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300537" y="3457575"/>
              <a:ext cx="466725" cy="4667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4876799" y="3790949"/>
              <a:ext cx="323851" cy="3238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085507" y="3983055"/>
              <a:ext cx="323850" cy="3238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714032" y="3468705"/>
              <a:ext cx="323850" cy="3238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Content Placeholder 2"/>
          <p:cNvSpPr txBox="1">
            <a:spLocks/>
          </p:cNvSpPr>
          <p:nvPr/>
        </p:nvSpPr>
        <p:spPr>
          <a:xfrm>
            <a:off x="3286453" y="1663177"/>
            <a:ext cx="8039528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板中可以对字体、字号、颜色、行距等进行修改。建议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3974" y="1556383"/>
            <a:ext cx="19981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476213" y="4914063"/>
            <a:ext cx="289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sz="2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062103" y="4087756"/>
            <a:ext cx="1400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47%</a:t>
            </a:r>
            <a:endParaRPr lang="zh-CN" altLang="en-US" sz="5400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6999636" y="4286250"/>
            <a:ext cx="2334110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板中可以对字体、字号、颜色、行距等进行修改。建议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2055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同侧角的矩形 3"/>
          <p:cNvSpPr/>
          <p:nvPr/>
        </p:nvSpPr>
        <p:spPr>
          <a:xfrm rot="10800000">
            <a:off x="762000" y="361950"/>
            <a:ext cx="666750" cy="66675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62100" y="419100"/>
            <a:ext cx="3943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 rot="2661417">
            <a:off x="1698124" y="2686051"/>
            <a:ext cx="2266950" cy="2266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2149477" y="3616327"/>
            <a:ext cx="2454273" cy="24542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5932083" y="4520928"/>
            <a:ext cx="4850217" cy="645072"/>
          </a:xfrm>
          <a:prstGeom prst="parallelogram">
            <a:avLst>
              <a:gd name="adj" fmla="val 10017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355227" y="3410107"/>
            <a:ext cx="4895847" cy="14333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355227" y="2948442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3886200" y="4520928"/>
            <a:ext cx="2541814" cy="645072"/>
          </a:xfrm>
          <a:prstGeom prst="parallelogram">
            <a:avLst>
              <a:gd name="adj" fmla="val 10017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>
            <a:off x="2388591" y="4520928"/>
            <a:ext cx="1993540" cy="645072"/>
          </a:xfrm>
          <a:prstGeom prst="parallelogram">
            <a:avLst>
              <a:gd name="adj" fmla="val 10017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066346" y="1491395"/>
            <a:ext cx="2438401" cy="2479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355227" y="2531569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TITLE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9005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762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841830" y="3485227"/>
            <a:ext cx="3432350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8000" b="1" dirty="0" smtClean="0"/>
              <a:t>THANK</a:t>
            </a:r>
            <a:r>
              <a:rPr kumimoji="1" lang="zh-CN" altLang="en-US" sz="8000" b="1" dirty="0" smtClean="0">
                <a:solidFill>
                  <a:schemeClr val="bg1"/>
                </a:solidFill>
              </a:rPr>
              <a:t> </a:t>
            </a:r>
            <a:endParaRPr kumimoji="1" lang="en-US" altLang="zh-CN" sz="8000" b="1" dirty="0" smtClean="0">
              <a:solidFill>
                <a:schemeClr val="bg1"/>
              </a:solidFill>
            </a:endParaRPr>
          </a:p>
          <a:p>
            <a:r>
              <a:rPr kumimoji="1" lang="en-US" altLang="zh-CN" sz="8000" b="1" dirty="0" smtClean="0">
                <a:solidFill>
                  <a:srgbClr val="FFC000"/>
                </a:solidFill>
              </a:rPr>
              <a:t>YOU</a:t>
            </a:r>
            <a:endParaRPr kumimoji="1" lang="zh-CN" altLang="en-US" sz="8000" b="1" dirty="0">
              <a:solidFill>
                <a:srgbClr val="FFC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39898" y="5448872"/>
            <a:ext cx="2631033" cy="369328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kumimoji="1" lang="en-US" altLang="zh-CN" dirty="0">
                <a:solidFill>
                  <a:srgbClr val="FFC000"/>
                </a:solidFill>
              </a:rPr>
              <a:t>PRESENTED</a:t>
            </a:r>
            <a:r>
              <a:rPr kumimoji="1" lang="zh-CN" altLang="en-US" dirty="0">
                <a:solidFill>
                  <a:srgbClr val="FFC000"/>
                </a:solidFill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</a:rPr>
              <a:t>BY</a:t>
            </a:r>
            <a:r>
              <a:rPr kumimoji="1" lang="zh-CN" altLang="en-US" dirty="0">
                <a:solidFill>
                  <a:srgbClr val="FFC000"/>
                </a:solidFill>
              </a:rPr>
              <a:t> </a:t>
            </a:r>
            <a:r>
              <a:rPr kumimoji="1" lang="en-US" altLang="zh-CN" dirty="0" err="1" smtClean="0">
                <a:solidFill>
                  <a:srgbClr val="FFC000"/>
                </a:solidFill>
              </a:rPr>
              <a:t>OfficePLUS</a:t>
            </a:r>
            <a:endParaRPr kumimoji="1"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9339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969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154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/>
            <a:srcRect/>
            <a:stretch>
              <a:fillRect l="2" r="-7683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86700" y="0"/>
            <a:ext cx="4305300" cy="6858000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29450" y="552450"/>
            <a:ext cx="857250" cy="91440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solidFill>
                  <a:schemeClr val="tx1"/>
                </a:solidFill>
              </a:rPr>
              <a:t>1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29450" y="2209800"/>
            <a:ext cx="857250" cy="91440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solidFill>
                  <a:schemeClr val="tx1"/>
                </a:solidFill>
              </a:rPr>
              <a:t>2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29450" y="3867150"/>
            <a:ext cx="857250" cy="91440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solidFill>
                  <a:schemeClr val="tx1"/>
                </a:solidFill>
              </a:rPr>
              <a:t>3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29450" y="5524500"/>
            <a:ext cx="857250" cy="91440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solidFill>
                  <a:schemeClr val="tx1"/>
                </a:solidFill>
              </a:rPr>
              <a:t>4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8058150" y="1790700"/>
            <a:ext cx="396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058150" y="3486150"/>
            <a:ext cx="396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8058150" y="5200650"/>
            <a:ext cx="396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8263891" y="419100"/>
            <a:ext cx="3128009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8263891" y="2209800"/>
            <a:ext cx="3128009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8263891" y="3867149"/>
            <a:ext cx="3128009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263891" y="5505449"/>
            <a:ext cx="3128009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82201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平行四边形 15"/>
          <p:cNvSpPr/>
          <p:nvPr/>
        </p:nvSpPr>
        <p:spPr>
          <a:xfrm>
            <a:off x="-4944903" y="5238750"/>
            <a:ext cx="9205912" cy="723900"/>
          </a:xfrm>
          <a:prstGeom prst="parallelogram">
            <a:avLst>
              <a:gd name="adj" fmla="val 381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-95250" y="723900"/>
            <a:ext cx="123253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87" b="33315"/>
          <a:stretch/>
        </p:blipFill>
        <p:spPr>
          <a:xfrm>
            <a:off x="0" y="1034230"/>
            <a:ext cx="12230100" cy="3556820"/>
          </a:xfrm>
          <a:prstGeom prst="rect">
            <a:avLst/>
          </a:prstGeom>
        </p:spPr>
      </p:pic>
      <p:sp>
        <p:nvSpPr>
          <p:cNvPr id="7" name="平行四边形 6"/>
          <p:cNvSpPr/>
          <p:nvPr/>
        </p:nvSpPr>
        <p:spPr>
          <a:xfrm>
            <a:off x="0" y="1034230"/>
            <a:ext cx="7067550" cy="3556820"/>
          </a:xfrm>
          <a:prstGeom prst="parallelogram">
            <a:avLst>
              <a:gd name="adj" fmla="val 36247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9324975" y="1034230"/>
            <a:ext cx="2200275" cy="3556820"/>
          </a:xfrm>
          <a:prstGeom prst="parallelogram">
            <a:avLst>
              <a:gd name="adj" fmla="val 51831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-57150" y="4844229"/>
            <a:ext cx="961072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52450" y="5238750"/>
            <a:ext cx="3943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4495800" y="5099625"/>
            <a:ext cx="9205912" cy="723900"/>
          </a:xfrm>
          <a:prstGeom prst="parallelogram">
            <a:avLst>
              <a:gd name="adj" fmla="val 3815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平行四边形 13"/>
          <p:cNvSpPr/>
          <p:nvPr/>
        </p:nvSpPr>
        <p:spPr>
          <a:xfrm>
            <a:off x="9677400" y="1232476"/>
            <a:ext cx="2200275" cy="3556820"/>
          </a:xfrm>
          <a:prstGeom prst="parallelogram">
            <a:avLst>
              <a:gd name="adj" fmla="val 51831"/>
            </a:avLst>
          </a:prstGeom>
          <a:solidFill>
            <a:srgbClr val="FFC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965383" y="5224984"/>
            <a:ext cx="6947534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72523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同侧角的矩形 3"/>
          <p:cNvSpPr/>
          <p:nvPr/>
        </p:nvSpPr>
        <p:spPr>
          <a:xfrm rot="10800000">
            <a:off x="762000" y="361950"/>
            <a:ext cx="666750" cy="66675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62100" y="419100"/>
            <a:ext cx="3943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woman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2121256"/>
            <a:ext cx="2168967" cy="2168967"/>
          </a:xfrm>
          <a:prstGeom prst="rect">
            <a:avLst/>
          </a:prstGeom>
        </p:spPr>
      </p:pic>
      <p:pic>
        <p:nvPicPr>
          <p:cNvPr id="7" name="图片 6" descr="man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072" y="2121257"/>
            <a:ext cx="2168969" cy="2168968"/>
          </a:xfrm>
          <a:prstGeom prst="rect">
            <a:avLst/>
          </a:prstGeom>
        </p:spPr>
      </p:pic>
      <p:pic>
        <p:nvPicPr>
          <p:cNvPr id="8" name="图片 7" descr="man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96" y="2121256"/>
            <a:ext cx="2168967" cy="2168967"/>
          </a:xfrm>
          <a:prstGeom prst="rect">
            <a:avLst/>
          </a:prstGeom>
        </p:spPr>
      </p:pic>
      <p:pic>
        <p:nvPicPr>
          <p:cNvPr id="9" name="图片 8" descr="man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718" y="2121257"/>
            <a:ext cx="2193976" cy="219397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751233" y="4537872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84556" y="4537872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17879" y="4537872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063706" y="4537872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416744" y="4999537"/>
            <a:ext cx="2445328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014578" y="4999537"/>
            <a:ext cx="2445328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490303" y="4999537"/>
            <a:ext cx="2445328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966028" y="4999537"/>
            <a:ext cx="2445328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4328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同侧角的矩形 3"/>
          <p:cNvSpPr/>
          <p:nvPr/>
        </p:nvSpPr>
        <p:spPr>
          <a:xfrm rot="10800000">
            <a:off x="762000" y="361950"/>
            <a:ext cx="666750" cy="66675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62100" y="419100"/>
            <a:ext cx="3943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90452" y="1428200"/>
            <a:ext cx="2494643" cy="3312831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7000" r="-37000"/>
            </a:stretch>
          </a:blipFill>
          <a:ln w="1905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等腰三角形 8"/>
          <p:cNvSpPr/>
          <p:nvPr/>
        </p:nvSpPr>
        <p:spPr>
          <a:xfrm rot="10800000">
            <a:off x="4337295" y="1279475"/>
            <a:ext cx="1581150" cy="2438400"/>
          </a:xfrm>
          <a:prstGeom prst="triangle">
            <a:avLst>
              <a:gd name="adj" fmla="val 0"/>
            </a:avLst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92761" y="3408110"/>
            <a:ext cx="3390900" cy="6747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512630" y="2036866"/>
            <a:ext cx="4217956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34136" y="1911478"/>
            <a:ext cx="4570621" cy="976866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146308" y="351736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95374" y="4192080"/>
            <a:ext cx="180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添加副标题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-876300" y="5221890"/>
            <a:ext cx="6256311" cy="1111927"/>
          </a:xfrm>
          <a:prstGeom prst="parallelogram">
            <a:avLst>
              <a:gd name="adj" fmla="val 3815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5021289" y="5497490"/>
            <a:ext cx="8161311" cy="1111927"/>
          </a:xfrm>
          <a:prstGeom prst="parallelogram">
            <a:avLst>
              <a:gd name="adj" fmla="val 3815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095374" y="5383509"/>
            <a:ext cx="3592539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669715" y="5777853"/>
            <a:ext cx="5893635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9" name="图表 18"/>
          <p:cNvGraphicFramePr/>
          <p:nvPr>
            <p:extLst>
              <p:ext uri="{D42A27DB-BD31-4B8C-83A1-F6EECF244321}">
                <p14:modId xmlns:p14="http://schemas.microsoft.com/office/powerpoint/2010/main" val="835137556"/>
              </p:ext>
            </p:extLst>
          </p:nvPr>
        </p:nvGraphicFramePr>
        <p:xfrm>
          <a:off x="6512630" y="3203366"/>
          <a:ext cx="3819524" cy="1671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01134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同侧角的矩形 3"/>
          <p:cNvSpPr/>
          <p:nvPr/>
        </p:nvSpPr>
        <p:spPr>
          <a:xfrm rot="10800000">
            <a:off x="762000" y="361950"/>
            <a:ext cx="666750" cy="66675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62100" y="419100"/>
            <a:ext cx="3943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59936120"/>
              </p:ext>
            </p:extLst>
          </p:nvPr>
        </p:nvGraphicFramePr>
        <p:xfrm>
          <a:off x="761999" y="1361492"/>
          <a:ext cx="10831755" cy="2600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485784" y="4301539"/>
            <a:ext cx="2680646" cy="530912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kumimoji="1"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YOUR</a:t>
            </a: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kumimoji="1"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85783" y="4757864"/>
            <a:ext cx="2521067" cy="169275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endParaRPr lang="en-US" altLang="zh-CN" sz="1000" dirty="0">
              <a:solidFill>
                <a:srgbClr val="103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中对图表的数据信息进行编辑。点击图标，在屏幕上方的“图标布局”面板中可以对图表的标题、坐标轴、图例、数据标签、网格线、趋势线等进行编辑。</a:t>
            </a:r>
            <a:endParaRPr lang="en-US" altLang="zh-CN" sz="1000" dirty="0">
              <a:solidFill>
                <a:srgbClr val="103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68812" y="4315481"/>
            <a:ext cx="516970" cy="51697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1</a:t>
            </a:r>
            <a:endParaRPr lang="zh-CN" altLang="en-US" sz="32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5041784" y="4301539"/>
            <a:ext cx="2680646" cy="530912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kumimoji="1"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YOUR</a:t>
            </a: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kumimoji="1"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41783" y="4757864"/>
            <a:ext cx="2521067" cy="169275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endParaRPr lang="en-US" altLang="zh-CN" sz="1000" dirty="0">
              <a:solidFill>
                <a:srgbClr val="103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中对图表的数据信息进行编辑。点击图标，在屏幕上方的“图标布局”面板中可以对图表的标题、坐标轴、图例、数据标签、网格线、趋势线等进行编辑。</a:t>
            </a:r>
            <a:endParaRPr lang="en-US" altLang="zh-CN" sz="1000" dirty="0">
              <a:solidFill>
                <a:srgbClr val="103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524812" y="4315481"/>
            <a:ext cx="516970" cy="51697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2</a:t>
            </a:r>
            <a:endParaRPr lang="zh-CN" altLang="en-US" sz="32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8597784" y="4301539"/>
            <a:ext cx="2680646" cy="530912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kumimoji="1"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YOUR</a:t>
            </a: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kumimoji="1"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97783" y="4757864"/>
            <a:ext cx="2521067" cy="169275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endParaRPr lang="en-US" altLang="zh-CN" sz="1000" dirty="0">
              <a:solidFill>
                <a:srgbClr val="103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中对图表的数据信息进行编辑。点击图标，在屏幕上方的“图标布局”面板中可以对图表的标题、坐标轴、图例、数据标签、网格线、趋势线等进行编辑。</a:t>
            </a:r>
            <a:endParaRPr lang="en-US" altLang="zh-CN" sz="1000" dirty="0">
              <a:solidFill>
                <a:srgbClr val="103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080812" y="4315481"/>
            <a:ext cx="516970" cy="51697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3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09118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同侧角的矩形 3"/>
          <p:cNvSpPr/>
          <p:nvPr/>
        </p:nvSpPr>
        <p:spPr>
          <a:xfrm rot="10800000">
            <a:off x="762000" y="361950"/>
            <a:ext cx="666750" cy="66675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62100" y="419100"/>
            <a:ext cx="3943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38300" y="1257301"/>
            <a:ext cx="9124950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38299" y="3371851"/>
            <a:ext cx="5143500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90700" y="1333501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90699" y="3412779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38300" y="1920450"/>
            <a:ext cx="9391650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  <a:p>
            <a:pPr marL="0" indent="0" defTabSz="457200">
              <a:lnSpc>
                <a:spcPct val="130000"/>
              </a:lnSpc>
              <a:spcBef>
                <a:spcPts val="0"/>
              </a:spcBef>
              <a:buNone/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648200" y="4381500"/>
            <a:ext cx="0" cy="1790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8096250" y="4381500"/>
            <a:ext cx="0" cy="1790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962150" y="4381500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42%</a:t>
            </a:r>
            <a:endParaRPr lang="zh-CN" altLang="en-US" sz="48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153025" y="4381500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3,000</a:t>
            </a:r>
            <a:endParaRPr lang="zh-CN" altLang="en-US" sz="4800" dirty="0"/>
          </a:p>
        </p:txBody>
      </p:sp>
      <p:sp>
        <p:nvSpPr>
          <p:cNvPr id="16" name="文本框 15"/>
          <p:cNvSpPr txBox="1"/>
          <p:nvPr/>
        </p:nvSpPr>
        <p:spPr>
          <a:xfrm>
            <a:off x="8791575" y="4381500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6,490</a:t>
            </a:r>
            <a:endParaRPr lang="zh-CN" altLang="en-US" sz="48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638299" y="5174397"/>
            <a:ext cx="2819401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972051" y="5174397"/>
            <a:ext cx="2819401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8382002" y="5174397"/>
            <a:ext cx="2819401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8856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20652" y="0"/>
            <a:ext cx="13127052" cy="6857224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5" name="五边形 4"/>
          <p:cNvSpPr/>
          <p:nvPr/>
        </p:nvSpPr>
        <p:spPr>
          <a:xfrm rot="16200000">
            <a:off x="7909098" y="334960"/>
            <a:ext cx="1907978" cy="4380934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527890" y="1685740"/>
            <a:ext cx="2517677" cy="1200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>
                    <a:lumMod val="75000"/>
                  </a:schemeClr>
                </a:solidFill>
                <a:latin typeface="Ostrich Sans Black" panose="00000A00000000000000" pitchFamily="50" charset="0"/>
                <a:cs typeface="BrowalliaUPC" panose="020B0604020202020204" pitchFamily="34" charset="-34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algn="ctr"/>
            <a:r>
              <a:rPr lang="en-US" altLang="zh-CN" sz="7200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+38</a:t>
            </a:r>
            <a:r>
              <a:rPr lang="en-US" altLang="zh-CN" sz="7200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%</a:t>
            </a:r>
            <a:endParaRPr lang="zh-CN" altLang="en-US" sz="7200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9" name="五边形 8"/>
          <p:cNvSpPr/>
          <p:nvPr/>
        </p:nvSpPr>
        <p:spPr>
          <a:xfrm rot="5400000" flipV="1">
            <a:off x="8173604" y="2283791"/>
            <a:ext cx="1378966" cy="438093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701134" y="3880579"/>
            <a:ext cx="2490616" cy="10156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>
                    <a:lumMod val="75000"/>
                  </a:schemeClr>
                </a:solidFill>
                <a:latin typeface="Ostrich Sans Black" panose="00000A00000000000000" pitchFamily="50" charset="0"/>
                <a:cs typeface="BrowalliaUPC" panose="020B0604020202020204" pitchFamily="34" charset="-34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algn="ctr"/>
            <a:r>
              <a:rPr lang="en-US" altLang="zh-CN" sz="6000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-24</a:t>
            </a:r>
            <a:r>
              <a:rPr lang="en-US" altLang="zh-CN" sz="6000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%</a:t>
            </a:r>
            <a:endParaRPr lang="zh-CN" altLang="en-US" sz="6000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87168" y="2685062"/>
            <a:ext cx="3951837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28446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同侧角的矩形 3"/>
          <p:cNvSpPr/>
          <p:nvPr/>
        </p:nvSpPr>
        <p:spPr>
          <a:xfrm rot="10800000">
            <a:off x="762000" y="361950"/>
            <a:ext cx="666750" cy="66675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62100" y="419100"/>
            <a:ext cx="3943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1500" y="3981450"/>
            <a:ext cx="10953750" cy="25336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391400" y="711487"/>
            <a:ext cx="2990850" cy="2990850"/>
          </a:xfrm>
          <a:prstGeom prst="ellipse">
            <a:avLst/>
          </a:prstGeom>
          <a:solidFill>
            <a:srgbClr val="FFC000"/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95374" y="1469739"/>
            <a:ext cx="5838826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  <a:p>
            <a:pPr marL="0" indent="0" defTabSz="457200">
              <a:lnSpc>
                <a:spcPct val="130000"/>
              </a:lnSpc>
              <a:spcBef>
                <a:spcPts val="0"/>
              </a:spcBef>
              <a:buNone/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 7"/>
          <p:cNvGrpSpPr/>
          <p:nvPr/>
        </p:nvGrpSpPr>
        <p:grpSpPr>
          <a:xfrm>
            <a:off x="8388350" y="1157260"/>
            <a:ext cx="996950" cy="1165225"/>
            <a:chOff x="4333875" y="882650"/>
            <a:chExt cx="996950" cy="1165225"/>
          </a:xfrm>
        </p:grpSpPr>
        <p:sp>
          <p:nvSpPr>
            <p:cNvPr id="10" name="Freeform 67"/>
            <p:cNvSpPr>
              <a:spLocks/>
            </p:cNvSpPr>
            <p:nvPr/>
          </p:nvSpPr>
          <p:spPr bwMode="auto">
            <a:xfrm>
              <a:off x="4724400" y="1838325"/>
              <a:ext cx="219075" cy="41275"/>
            </a:xfrm>
            <a:custGeom>
              <a:avLst/>
              <a:gdLst/>
              <a:ahLst/>
              <a:cxnLst>
                <a:cxn ang="0">
                  <a:pos x="138" y="14"/>
                </a:cxn>
                <a:cxn ang="0">
                  <a:pos x="138" y="14"/>
                </a:cxn>
                <a:cxn ang="0">
                  <a:pos x="136" y="18"/>
                </a:cxn>
                <a:cxn ang="0">
                  <a:pos x="134" y="22"/>
                </a:cxn>
                <a:cxn ang="0">
                  <a:pos x="130" y="26"/>
                </a:cxn>
                <a:cxn ang="0">
                  <a:pos x="126" y="26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6" y="26"/>
                </a:cxn>
                <a:cxn ang="0">
                  <a:pos x="2" y="22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6" y="0"/>
                </a:cxn>
                <a:cxn ang="0">
                  <a:pos x="126" y="0"/>
                </a:cxn>
                <a:cxn ang="0">
                  <a:pos x="130" y="2"/>
                </a:cxn>
                <a:cxn ang="0">
                  <a:pos x="134" y="4"/>
                </a:cxn>
                <a:cxn ang="0">
                  <a:pos x="136" y="8"/>
                </a:cxn>
                <a:cxn ang="0">
                  <a:pos x="138" y="14"/>
                </a:cxn>
                <a:cxn ang="0">
                  <a:pos x="138" y="14"/>
                </a:cxn>
              </a:cxnLst>
              <a:rect l="0" t="0" r="r" b="b"/>
              <a:pathLst>
                <a:path w="138" h="26">
                  <a:moveTo>
                    <a:pt x="138" y="14"/>
                  </a:moveTo>
                  <a:lnTo>
                    <a:pt x="138" y="14"/>
                  </a:lnTo>
                  <a:lnTo>
                    <a:pt x="136" y="18"/>
                  </a:lnTo>
                  <a:lnTo>
                    <a:pt x="134" y="22"/>
                  </a:lnTo>
                  <a:lnTo>
                    <a:pt x="130" y="26"/>
                  </a:lnTo>
                  <a:lnTo>
                    <a:pt x="126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6" y="26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30" y="2"/>
                  </a:lnTo>
                  <a:lnTo>
                    <a:pt x="134" y="4"/>
                  </a:lnTo>
                  <a:lnTo>
                    <a:pt x="136" y="8"/>
                  </a:lnTo>
                  <a:lnTo>
                    <a:pt x="138" y="14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11" name="Freeform 68"/>
            <p:cNvSpPr>
              <a:spLocks/>
            </p:cNvSpPr>
            <p:nvPr/>
          </p:nvSpPr>
          <p:spPr bwMode="auto">
            <a:xfrm>
              <a:off x="4724400" y="1898650"/>
              <a:ext cx="219075" cy="41275"/>
            </a:xfrm>
            <a:custGeom>
              <a:avLst/>
              <a:gdLst/>
              <a:ahLst/>
              <a:cxnLst>
                <a:cxn ang="0">
                  <a:pos x="138" y="14"/>
                </a:cxn>
                <a:cxn ang="0">
                  <a:pos x="138" y="14"/>
                </a:cxn>
                <a:cxn ang="0">
                  <a:pos x="136" y="18"/>
                </a:cxn>
                <a:cxn ang="0">
                  <a:pos x="134" y="22"/>
                </a:cxn>
                <a:cxn ang="0">
                  <a:pos x="130" y="24"/>
                </a:cxn>
                <a:cxn ang="0">
                  <a:pos x="126" y="26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6" y="24"/>
                </a:cxn>
                <a:cxn ang="0">
                  <a:pos x="2" y="22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6" y="0"/>
                </a:cxn>
                <a:cxn ang="0">
                  <a:pos x="126" y="0"/>
                </a:cxn>
                <a:cxn ang="0">
                  <a:pos x="130" y="2"/>
                </a:cxn>
                <a:cxn ang="0">
                  <a:pos x="134" y="4"/>
                </a:cxn>
                <a:cxn ang="0">
                  <a:pos x="136" y="8"/>
                </a:cxn>
                <a:cxn ang="0">
                  <a:pos x="138" y="14"/>
                </a:cxn>
                <a:cxn ang="0">
                  <a:pos x="138" y="14"/>
                </a:cxn>
              </a:cxnLst>
              <a:rect l="0" t="0" r="r" b="b"/>
              <a:pathLst>
                <a:path w="138" h="26">
                  <a:moveTo>
                    <a:pt x="138" y="14"/>
                  </a:moveTo>
                  <a:lnTo>
                    <a:pt x="138" y="14"/>
                  </a:lnTo>
                  <a:lnTo>
                    <a:pt x="136" y="18"/>
                  </a:lnTo>
                  <a:lnTo>
                    <a:pt x="134" y="22"/>
                  </a:lnTo>
                  <a:lnTo>
                    <a:pt x="130" y="24"/>
                  </a:lnTo>
                  <a:lnTo>
                    <a:pt x="126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6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30" y="2"/>
                  </a:lnTo>
                  <a:lnTo>
                    <a:pt x="134" y="4"/>
                  </a:lnTo>
                  <a:lnTo>
                    <a:pt x="136" y="8"/>
                  </a:lnTo>
                  <a:lnTo>
                    <a:pt x="138" y="14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12" name="Freeform 69"/>
            <p:cNvSpPr>
              <a:spLocks/>
            </p:cNvSpPr>
            <p:nvPr/>
          </p:nvSpPr>
          <p:spPr bwMode="auto">
            <a:xfrm>
              <a:off x="4724400" y="1958975"/>
              <a:ext cx="219075" cy="41275"/>
            </a:xfrm>
            <a:custGeom>
              <a:avLst/>
              <a:gdLst/>
              <a:ahLst/>
              <a:cxnLst>
                <a:cxn ang="0">
                  <a:pos x="138" y="12"/>
                </a:cxn>
                <a:cxn ang="0">
                  <a:pos x="138" y="12"/>
                </a:cxn>
                <a:cxn ang="0">
                  <a:pos x="136" y="18"/>
                </a:cxn>
                <a:cxn ang="0">
                  <a:pos x="134" y="22"/>
                </a:cxn>
                <a:cxn ang="0">
                  <a:pos x="130" y="24"/>
                </a:cxn>
                <a:cxn ang="0">
                  <a:pos x="126" y="26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6" y="24"/>
                </a:cxn>
                <a:cxn ang="0">
                  <a:pos x="2" y="22"/>
                </a:cxn>
                <a:cxn ang="0">
                  <a:pos x="0" y="1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6" y="0"/>
                </a:cxn>
                <a:cxn ang="0">
                  <a:pos x="126" y="0"/>
                </a:cxn>
                <a:cxn ang="0">
                  <a:pos x="130" y="2"/>
                </a:cxn>
                <a:cxn ang="0">
                  <a:pos x="134" y="4"/>
                </a:cxn>
                <a:cxn ang="0">
                  <a:pos x="136" y="8"/>
                </a:cxn>
                <a:cxn ang="0">
                  <a:pos x="138" y="12"/>
                </a:cxn>
                <a:cxn ang="0">
                  <a:pos x="138" y="12"/>
                </a:cxn>
              </a:cxnLst>
              <a:rect l="0" t="0" r="r" b="b"/>
              <a:pathLst>
                <a:path w="138" h="26">
                  <a:moveTo>
                    <a:pt x="138" y="12"/>
                  </a:moveTo>
                  <a:lnTo>
                    <a:pt x="138" y="12"/>
                  </a:lnTo>
                  <a:lnTo>
                    <a:pt x="136" y="18"/>
                  </a:lnTo>
                  <a:lnTo>
                    <a:pt x="134" y="22"/>
                  </a:lnTo>
                  <a:lnTo>
                    <a:pt x="130" y="24"/>
                  </a:lnTo>
                  <a:lnTo>
                    <a:pt x="126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6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30" y="2"/>
                  </a:lnTo>
                  <a:lnTo>
                    <a:pt x="134" y="4"/>
                  </a:lnTo>
                  <a:lnTo>
                    <a:pt x="136" y="8"/>
                  </a:lnTo>
                  <a:lnTo>
                    <a:pt x="138" y="12"/>
                  </a:lnTo>
                  <a:lnTo>
                    <a:pt x="138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13" name="Freeform 70"/>
            <p:cNvSpPr>
              <a:spLocks/>
            </p:cNvSpPr>
            <p:nvPr/>
          </p:nvSpPr>
          <p:spPr bwMode="auto">
            <a:xfrm>
              <a:off x="4772025" y="2019300"/>
              <a:ext cx="120650" cy="28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6"/>
                </a:cxn>
                <a:cxn ang="0">
                  <a:pos x="10" y="18"/>
                </a:cxn>
                <a:cxn ang="0">
                  <a:pos x="18" y="18"/>
                </a:cxn>
                <a:cxn ang="0">
                  <a:pos x="58" y="18"/>
                </a:cxn>
                <a:cxn ang="0">
                  <a:pos x="58" y="18"/>
                </a:cxn>
                <a:cxn ang="0">
                  <a:pos x="66" y="18"/>
                </a:cxn>
                <a:cxn ang="0">
                  <a:pos x="70" y="16"/>
                </a:cxn>
                <a:cxn ang="0">
                  <a:pos x="74" y="12"/>
                </a:cxn>
                <a:cxn ang="0">
                  <a:pos x="76" y="6"/>
                </a:cxn>
                <a:cxn ang="0">
                  <a:pos x="76" y="0"/>
                </a:cxn>
                <a:cxn ang="0">
                  <a:pos x="0" y="0"/>
                </a:cxn>
              </a:cxnLst>
              <a:rect l="0" t="0" r="r" b="b"/>
              <a:pathLst>
                <a:path w="76" h="18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6"/>
                  </a:lnTo>
                  <a:lnTo>
                    <a:pt x="10" y="18"/>
                  </a:lnTo>
                  <a:lnTo>
                    <a:pt x="18" y="18"/>
                  </a:lnTo>
                  <a:lnTo>
                    <a:pt x="58" y="18"/>
                  </a:lnTo>
                  <a:lnTo>
                    <a:pt x="58" y="18"/>
                  </a:lnTo>
                  <a:lnTo>
                    <a:pt x="66" y="18"/>
                  </a:lnTo>
                  <a:lnTo>
                    <a:pt x="70" y="16"/>
                  </a:lnTo>
                  <a:lnTo>
                    <a:pt x="74" y="12"/>
                  </a:lnTo>
                  <a:lnTo>
                    <a:pt x="76" y="6"/>
                  </a:lnTo>
                  <a:lnTo>
                    <a:pt x="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14" name="Freeform 71"/>
            <p:cNvSpPr>
              <a:spLocks noEditPoints="1"/>
            </p:cNvSpPr>
            <p:nvPr/>
          </p:nvSpPr>
          <p:spPr bwMode="auto">
            <a:xfrm>
              <a:off x="4514850" y="1063625"/>
              <a:ext cx="635000" cy="755650"/>
            </a:xfrm>
            <a:custGeom>
              <a:avLst/>
              <a:gdLst/>
              <a:ahLst/>
              <a:cxnLst>
                <a:cxn ang="0">
                  <a:pos x="342" y="58"/>
                </a:cxn>
                <a:cxn ang="0">
                  <a:pos x="312" y="34"/>
                </a:cxn>
                <a:cxn ang="0">
                  <a:pos x="278" y="16"/>
                </a:cxn>
                <a:cxn ang="0">
                  <a:pos x="240" y="4"/>
                </a:cxn>
                <a:cxn ang="0">
                  <a:pos x="200" y="0"/>
                </a:cxn>
                <a:cxn ang="0">
                  <a:pos x="180" y="0"/>
                </a:cxn>
                <a:cxn ang="0">
                  <a:pos x="140" y="8"/>
                </a:cxn>
                <a:cxn ang="0">
                  <a:pos x="104" y="24"/>
                </a:cxn>
                <a:cxn ang="0">
                  <a:pos x="72" y="46"/>
                </a:cxn>
                <a:cxn ang="0">
                  <a:pos x="58" y="58"/>
                </a:cxn>
                <a:cxn ang="0">
                  <a:pos x="34" y="88"/>
                </a:cxn>
                <a:cxn ang="0">
                  <a:pos x="16" y="122"/>
                </a:cxn>
                <a:cxn ang="0">
                  <a:pos x="4" y="160"/>
                </a:cxn>
                <a:cxn ang="0">
                  <a:pos x="0" y="200"/>
                </a:cxn>
                <a:cxn ang="0">
                  <a:pos x="0" y="214"/>
                </a:cxn>
                <a:cxn ang="0">
                  <a:pos x="10" y="254"/>
                </a:cxn>
                <a:cxn ang="0">
                  <a:pos x="34" y="306"/>
                </a:cxn>
                <a:cxn ang="0">
                  <a:pos x="66" y="354"/>
                </a:cxn>
                <a:cxn ang="0">
                  <a:pos x="100" y="402"/>
                </a:cxn>
                <a:cxn ang="0">
                  <a:pos x="124" y="444"/>
                </a:cxn>
                <a:cxn ang="0">
                  <a:pos x="138" y="470"/>
                </a:cxn>
                <a:cxn ang="0">
                  <a:pos x="142" y="474"/>
                </a:cxn>
                <a:cxn ang="0">
                  <a:pos x="150" y="476"/>
                </a:cxn>
                <a:cxn ang="0">
                  <a:pos x="250" y="476"/>
                </a:cxn>
                <a:cxn ang="0">
                  <a:pos x="258" y="474"/>
                </a:cxn>
                <a:cxn ang="0">
                  <a:pos x="262" y="470"/>
                </a:cxn>
                <a:cxn ang="0">
                  <a:pos x="276" y="444"/>
                </a:cxn>
                <a:cxn ang="0">
                  <a:pos x="300" y="402"/>
                </a:cxn>
                <a:cxn ang="0">
                  <a:pos x="334" y="354"/>
                </a:cxn>
                <a:cxn ang="0">
                  <a:pos x="366" y="306"/>
                </a:cxn>
                <a:cxn ang="0">
                  <a:pos x="392" y="254"/>
                </a:cxn>
                <a:cxn ang="0">
                  <a:pos x="400" y="214"/>
                </a:cxn>
                <a:cxn ang="0">
                  <a:pos x="400" y="200"/>
                </a:cxn>
                <a:cxn ang="0">
                  <a:pos x="396" y="160"/>
                </a:cxn>
                <a:cxn ang="0">
                  <a:pos x="386" y="122"/>
                </a:cxn>
                <a:cxn ang="0">
                  <a:pos x="366" y="88"/>
                </a:cxn>
                <a:cxn ang="0">
                  <a:pos x="342" y="58"/>
                </a:cxn>
                <a:cxn ang="0">
                  <a:pos x="200" y="38"/>
                </a:cxn>
                <a:cxn ang="0">
                  <a:pos x="220" y="40"/>
                </a:cxn>
                <a:cxn ang="0">
                  <a:pos x="254" y="50"/>
                </a:cxn>
                <a:cxn ang="0">
                  <a:pos x="282" y="62"/>
                </a:cxn>
                <a:cxn ang="0">
                  <a:pos x="314" y="88"/>
                </a:cxn>
                <a:cxn ang="0">
                  <a:pos x="322" y="98"/>
                </a:cxn>
                <a:cxn ang="0">
                  <a:pos x="338" y="120"/>
                </a:cxn>
                <a:cxn ang="0">
                  <a:pos x="352" y="150"/>
                </a:cxn>
                <a:cxn ang="0">
                  <a:pos x="360" y="182"/>
                </a:cxn>
                <a:cxn ang="0">
                  <a:pos x="364" y="200"/>
                </a:cxn>
                <a:cxn ang="0">
                  <a:pos x="346" y="164"/>
                </a:cxn>
                <a:cxn ang="0">
                  <a:pos x="314" y="116"/>
                </a:cxn>
                <a:cxn ang="0">
                  <a:pos x="300" y="100"/>
                </a:cxn>
                <a:cxn ang="0">
                  <a:pos x="270" y="76"/>
                </a:cxn>
                <a:cxn ang="0">
                  <a:pos x="210" y="42"/>
                </a:cxn>
                <a:cxn ang="0">
                  <a:pos x="200" y="38"/>
                </a:cxn>
              </a:cxnLst>
              <a:rect l="0" t="0" r="r" b="b"/>
              <a:pathLst>
                <a:path w="400" h="476">
                  <a:moveTo>
                    <a:pt x="342" y="58"/>
                  </a:moveTo>
                  <a:lnTo>
                    <a:pt x="342" y="58"/>
                  </a:lnTo>
                  <a:lnTo>
                    <a:pt x="328" y="46"/>
                  </a:lnTo>
                  <a:lnTo>
                    <a:pt x="312" y="34"/>
                  </a:lnTo>
                  <a:lnTo>
                    <a:pt x="296" y="24"/>
                  </a:lnTo>
                  <a:lnTo>
                    <a:pt x="278" y="16"/>
                  </a:lnTo>
                  <a:lnTo>
                    <a:pt x="260" y="8"/>
                  </a:lnTo>
                  <a:lnTo>
                    <a:pt x="240" y="4"/>
                  </a:lnTo>
                  <a:lnTo>
                    <a:pt x="220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180" y="0"/>
                  </a:lnTo>
                  <a:lnTo>
                    <a:pt x="160" y="4"/>
                  </a:lnTo>
                  <a:lnTo>
                    <a:pt x="140" y="8"/>
                  </a:lnTo>
                  <a:lnTo>
                    <a:pt x="122" y="16"/>
                  </a:lnTo>
                  <a:lnTo>
                    <a:pt x="104" y="24"/>
                  </a:lnTo>
                  <a:lnTo>
                    <a:pt x="88" y="34"/>
                  </a:lnTo>
                  <a:lnTo>
                    <a:pt x="72" y="46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46" y="72"/>
                  </a:lnTo>
                  <a:lnTo>
                    <a:pt x="34" y="88"/>
                  </a:lnTo>
                  <a:lnTo>
                    <a:pt x="24" y="104"/>
                  </a:lnTo>
                  <a:lnTo>
                    <a:pt x="16" y="122"/>
                  </a:lnTo>
                  <a:lnTo>
                    <a:pt x="8" y="140"/>
                  </a:lnTo>
                  <a:lnTo>
                    <a:pt x="4" y="160"/>
                  </a:lnTo>
                  <a:lnTo>
                    <a:pt x="0" y="18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14"/>
                  </a:lnTo>
                  <a:lnTo>
                    <a:pt x="2" y="228"/>
                  </a:lnTo>
                  <a:lnTo>
                    <a:pt x="10" y="254"/>
                  </a:lnTo>
                  <a:lnTo>
                    <a:pt x="20" y="280"/>
                  </a:lnTo>
                  <a:lnTo>
                    <a:pt x="34" y="306"/>
                  </a:lnTo>
                  <a:lnTo>
                    <a:pt x="50" y="330"/>
                  </a:lnTo>
                  <a:lnTo>
                    <a:pt x="66" y="354"/>
                  </a:lnTo>
                  <a:lnTo>
                    <a:pt x="100" y="402"/>
                  </a:lnTo>
                  <a:lnTo>
                    <a:pt x="100" y="402"/>
                  </a:lnTo>
                  <a:lnTo>
                    <a:pt x="114" y="424"/>
                  </a:lnTo>
                  <a:lnTo>
                    <a:pt x="124" y="444"/>
                  </a:lnTo>
                  <a:lnTo>
                    <a:pt x="132" y="462"/>
                  </a:lnTo>
                  <a:lnTo>
                    <a:pt x="138" y="470"/>
                  </a:lnTo>
                  <a:lnTo>
                    <a:pt x="138" y="470"/>
                  </a:lnTo>
                  <a:lnTo>
                    <a:pt x="142" y="474"/>
                  </a:lnTo>
                  <a:lnTo>
                    <a:pt x="146" y="476"/>
                  </a:lnTo>
                  <a:lnTo>
                    <a:pt x="150" y="476"/>
                  </a:lnTo>
                  <a:lnTo>
                    <a:pt x="250" y="476"/>
                  </a:lnTo>
                  <a:lnTo>
                    <a:pt x="250" y="476"/>
                  </a:lnTo>
                  <a:lnTo>
                    <a:pt x="254" y="476"/>
                  </a:lnTo>
                  <a:lnTo>
                    <a:pt x="258" y="474"/>
                  </a:lnTo>
                  <a:lnTo>
                    <a:pt x="262" y="470"/>
                  </a:lnTo>
                  <a:lnTo>
                    <a:pt x="262" y="470"/>
                  </a:lnTo>
                  <a:lnTo>
                    <a:pt x="268" y="462"/>
                  </a:lnTo>
                  <a:lnTo>
                    <a:pt x="276" y="444"/>
                  </a:lnTo>
                  <a:lnTo>
                    <a:pt x="286" y="424"/>
                  </a:lnTo>
                  <a:lnTo>
                    <a:pt x="300" y="402"/>
                  </a:lnTo>
                  <a:lnTo>
                    <a:pt x="300" y="402"/>
                  </a:lnTo>
                  <a:lnTo>
                    <a:pt x="334" y="354"/>
                  </a:lnTo>
                  <a:lnTo>
                    <a:pt x="350" y="330"/>
                  </a:lnTo>
                  <a:lnTo>
                    <a:pt x="366" y="306"/>
                  </a:lnTo>
                  <a:lnTo>
                    <a:pt x="380" y="280"/>
                  </a:lnTo>
                  <a:lnTo>
                    <a:pt x="392" y="254"/>
                  </a:lnTo>
                  <a:lnTo>
                    <a:pt x="398" y="228"/>
                  </a:lnTo>
                  <a:lnTo>
                    <a:pt x="400" y="214"/>
                  </a:lnTo>
                  <a:lnTo>
                    <a:pt x="400" y="200"/>
                  </a:lnTo>
                  <a:lnTo>
                    <a:pt x="400" y="200"/>
                  </a:lnTo>
                  <a:lnTo>
                    <a:pt x="400" y="180"/>
                  </a:lnTo>
                  <a:lnTo>
                    <a:pt x="396" y="160"/>
                  </a:lnTo>
                  <a:lnTo>
                    <a:pt x="392" y="140"/>
                  </a:lnTo>
                  <a:lnTo>
                    <a:pt x="386" y="122"/>
                  </a:lnTo>
                  <a:lnTo>
                    <a:pt x="376" y="104"/>
                  </a:lnTo>
                  <a:lnTo>
                    <a:pt x="366" y="88"/>
                  </a:lnTo>
                  <a:lnTo>
                    <a:pt x="356" y="72"/>
                  </a:lnTo>
                  <a:lnTo>
                    <a:pt x="342" y="58"/>
                  </a:lnTo>
                  <a:lnTo>
                    <a:pt x="342" y="58"/>
                  </a:lnTo>
                  <a:close/>
                  <a:moveTo>
                    <a:pt x="200" y="38"/>
                  </a:moveTo>
                  <a:lnTo>
                    <a:pt x="200" y="38"/>
                  </a:lnTo>
                  <a:lnTo>
                    <a:pt x="220" y="40"/>
                  </a:lnTo>
                  <a:lnTo>
                    <a:pt x="238" y="44"/>
                  </a:lnTo>
                  <a:lnTo>
                    <a:pt x="254" y="50"/>
                  </a:lnTo>
                  <a:lnTo>
                    <a:pt x="268" y="56"/>
                  </a:lnTo>
                  <a:lnTo>
                    <a:pt x="282" y="62"/>
                  </a:lnTo>
                  <a:lnTo>
                    <a:pt x="292" y="70"/>
                  </a:lnTo>
                  <a:lnTo>
                    <a:pt x="314" y="88"/>
                  </a:lnTo>
                  <a:lnTo>
                    <a:pt x="314" y="88"/>
                  </a:lnTo>
                  <a:lnTo>
                    <a:pt x="322" y="98"/>
                  </a:lnTo>
                  <a:lnTo>
                    <a:pt x="330" y="108"/>
                  </a:lnTo>
                  <a:lnTo>
                    <a:pt x="338" y="120"/>
                  </a:lnTo>
                  <a:lnTo>
                    <a:pt x="346" y="134"/>
                  </a:lnTo>
                  <a:lnTo>
                    <a:pt x="352" y="150"/>
                  </a:lnTo>
                  <a:lnTo>
                    <a:pt x="356" y="166"/>
                  </a:lnTo>
                  <a:lnTo>
                    <a:pt x="360" y="182"/>
                  </a:lnTo>
                  <a:lnTo>
                    <a:pt x="364" y="200"/>
                  </a:lnTo>
                  <a:lnTo>
                    <a:pt x="364" y="200"/>
                  </a:lnTo>
                  <a:lnTo>
                    <a:pt x="358" y="190"/>
                  </a:lnTo>
                  <a:lnTo>
                    <a:pt x="346" y="164"/>
                  </a:lnTo>
                  <a:lnTo>
                    <a:pt x="326" y="132"/>
                  </a:lnTo>
                  <a:lnTo>
                    <a:pt x="314" y="116"/>
                  </a:lnTo>
                  <a:lnTo>
                    <a:pt x="300" y="100"/>
                  </a:lnTo>
                  <a:lnTo>
                    <a:pt x="300" y="100"/>
                  </a:lnTo>
                  <a:lnTo>
                    <a:pt x="286" y="88"/>
                  </a:lnTo>
                  <a:lnTo>
                    <a:pt x="270" y="76"/>
                  </a:lnTo>
                  <a:lnTo>
                    <a:pt x="238" y="56"/>
                  </a:lnTo>
                  <a:lnTo>
                    <a:pt x="210" y="42"/>
                  </a:lnTo>
                  <a:lnTo>
                    <a:pt x="200" y="38"/>
                  </a:lnTo>
                  <a:lnTo>
                    <a:pt x="20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15" name="Freeform 72"/>
            <p:cNvSpPr>
              <a:spLocks/>
            </p:cNvSpPr>
            <p:nvPr/>
          </p:nvSpPr>
          <p:spPr bwMode="auto">
            <a:xfrm>
              <a:off x="4810125" y="882650"/>
              <a:ext cx="41275" cy="1206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38"/>
                </a:cxn>
                <a:cxn ang="0">
                  <a:pos x="0" y="64"/>
                </a:cxn>
                <a:cxn ang="0">
                  <a:pos x="0" y="64"/>
                </a:cxn>
                <a:cxn ang="0">
                  <a:pos x="2" y="68"/>
                </a:cxn>
                <a:cxn ang="0">
                  <a:pos x="4" y="72"/>
                </a:cxn>
                <a:cxn ang="0">
                  <a:pos x="8" y="74"/>
                </a:cxn>
                <a:cxn ang="0">
                  <a:pos x="14" y="76"/>
                </a:cxn>
                <a:cxn ang="0">
                  <a:pos x="14" y="76"/>
                </a:cxn>
                <a:cxn ang="0">
                  <a:pos x="18" y="74"/>
                </a:cxn>
                <a:cxn ang="0">
                  <a:pos x="22" y="72"/>
                </a:cxn>
                <a:cxn ang="0">
                  <a:pos x="26" y="68"/>
                </a:cxn>
                <a:cxn ang="0">
                  <a:pos x="26" y="64"/>
                </a:cxn>
                <a:cxn ang="0">
                  <a:pos x="26" y="38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26" y="6"/>
                </a:cxn>
                <a:cxn ang="0">
                  <a:pos x="22" y="4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6" h="76">
                  <a:moveTo>
                    <a:pt x="14" y="0"/>
                  </a:moveTo>
                  <a:lnTo>
                    <a:pt x="14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3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68"/>
                  </a:lnTo>
                  <a:lnTo>
                    <a:pt x="4" y="72"/>
                  </a:lnTo>
                  <a:lnTo>
                    <a:pt x="8" y="74"/>
                  </a:lnTo>
                  <a:lnTo>
                    <a:pt x="14" y="76"/>
                  </a:lnTo>
                  <a:lnTo>
                    <a:pt x="14" y="76"/>
                  </a:lnTo>
                  <a:lnTo>
                    <a:pt x="18" y="74"/>
                  </a:lnTo>
                  <a:lnTo>
                    <a:pt x="22" y="72"/>
                  </a:lnTo>
                  <a:lnTo>
                    <a:pt x="26" y="68"/>
                  </a:lnTo>
                  <a:lnTo>
                    <a:pt x="26" y="64"/>
                  </a:lnTo>
                  <a:lnTo>
                    <a:pt x="26" y="38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6" y="6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16" name="Freeform 73"/>
            <p:cNvSpPr>
              <a:spLocks/>
            </p:cNvSpPr>
            <p:nvPr/>
          </p:nvSpPr>
          <p:spPr bwMode="auto">
            <a:xfrm>
              <a:off x="5010150" y="946150"/>
              <a:ext cx="79375" cy="107950"/>
            </a:xfrm>
            <a:custGeom>
              <a:avLst/>
              <a:gdLst/>
              <a:ahLst/>
              <a:cxnLst>
                <a:cxn ang="0">
                  <a:pos x="44" y="2"/>
                </a:cxn>
                <a:cxn ang="0">
                  <a:pos x="44" y="2"/>
                </a:cxn>
                <a:cxn ang="0">
                  <a:pos x="40" y="0"/>
                </a:cxn>
                <a:cxn ang="0">
                  <a:pos x="34" y="0"/>
                </a:cxn>
                <a:cxn ang="0">
                  <a:pos x="30" y="2"/>
                </a:cxn>
                <a:cxn ang="0">
                  <a:pos x="28" y="6"/>
                </a:cxn>
                <a:cxn ang="0">
                  <a:pos x="14" y="28"/>
                </a:cxn>
                <a:cxn ang="0">
                  <a:pos x="2" y="50"/>
                </a:cxn>
                <a:cxn ang="0">
                  <a:pos x="2" y="50"/>
                </a:cxn>
                <a:cxn ang="0">
                  <a:pos x="0" y="56"/>
                </a:cxn>
                <a:cxn ang="0">
                  <a:pos x="0" y="60"/>
                </a:cxn>
                <a:cxn ang="0">
                  <a:pos x="2" y="64"/>
                </a:cxn>
                <a:cxn ang="0">
                  <a:pos x="6" y="68"/>
                </a:cxn>
                <a:cxn ang="0">
                  <a:pos x="6" y="68"/>
                </a:cxn>
                <a:cxn ang="0">
                  <a:pos x="12" y="68"/>
                </a:cxn>
                <a:cxn ang="0">
                  <a:pos x="16" y="68"/>
                </a:cxn>
                <a:cxn ang="0">
                  <a:pos x="20" y="66"/>
                </a:cxn>
                <a:cxn ang="0">
                  <a:pos x="24" y="64"/>
                </a:cxn>
                <a:cxn ang="0">
                  <a:pos x="36" y="40"/>
                </a:cxn>
                <a:cxn ang="0">
                  <a:pos x="50" y="18"/>
                </a:cxn>
                <a:cxn ang="0">
                  <a:pos x="50" y="18"/>
                </a:cxn>
                <a:cxn ang="0">
                  <a:pos x="50" y="14"/>
                </a:cxn>
                <a:cxn ang="0">
                  <a:pos x="50" y="10"/>
                </a:cxn>
                <a:cxn ang="0">
                  <a:pos x="48" y="6"/>
                </a:cxn>
                <a:cxn ang="0">
                  <a:pos x="44" y="2"/>
                </a:cxn>
                <a:cxn ang="0">
                  <a:pos x="44" y="2"/>
                </a:cxn>
              </a:cxnLst>
              <a:rect l="0" t="0" r="r" b="b"/>
              <a:pathLst>
                <a:path w="50" h="68">
                  <a:moveTo>
                    <a:pt x="44" y="2"/>
                  </a:moveTo>
                  <a:lnTo>
                    <a:pt x="44" y="2"/>
                  </a:lnTo>
                  <a:lnTo>
                    <a:pt x="40" y="0"/>
                  </a:lnTo>
                  <a:lnTo>
                    <a:pt x="34" y="0"/>
                  </a:lnTo>
                  <a:lnTo>
                    <a:pt x="30" y="2"/>
                  </a:lnTo>
                  <a:lnTo>
                    <a:pt x="28" y="6"/>
                  </a:lnTo>
                  <a:lnTo>
                    <a:pt x="14" y="28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12" y="68"/>
                  </a:lnTo>
                  <a:lnTo>
                    <a:pt x="16" y="68"/>
                  </a:lnTo>
                  <a:lnTo>
                    <a:pt x="20" y="66"/>
                  </a:lnTo>
                  <a:lnTo>
                    <a:pt x="24" y="64"/>
                  </a:lnTo>
                  <a:lnTo>
                    <a:pt x="36" y="40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4"/>
                  </a:lnTo>
                  <a:lnTo>
                    <a:pt x="50" y="10"/>
                  </a:lnTo>
                  <a:lnTo>
                    <a:pt x="48" y="6"/>
                  </a:lnTo>
                  <a:lnTo>
                    <a:pt x="44" y="2"/>
                  </a:lnTo>
                  <a:lnTo>
                    <a:pt x="44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17" name="Freeform 74"/>
            <p:cNvSpPr>
              <a:spLocks/>
            </p:cNvSpPr>
            <p:nvPr/>
          </p:nvSpPr>
          <p:spPr bwMode="auto">
            <a:xfrm>
              <a:off x="5156200" y="1120775"/>
              <a:ext cx="107950" cy="79375"/>
            </a:xfrm>
            <a:custGeom>
              <a:avLst/>
              <a:gdLst/>
              <a:ahLst/>
              <a:cxnLst>
                <a:cxn ang="0">
                  <a:pos x="68" y="6"/>
                </a:cxn>
                <a:cxn ang="0">
                  <a:pos x="68" y="6"/>
                </a:cxn>
                <a:cxn ang="0">
                  <a:pos x="64" y="2"/>
                </a:cxn>
                <a:cxn ang="0">
                  <a:pos x="60" y="0"/>
                </a:cxn>
                <a:cxn ang="0">
                  <a:pos x="56" y="0"/>
                </a:cxn>
                <a:cxn ang="0">
                  <a:pos x="50" y="2"/>
                </a:cxn>
                <a:cxn ang="0">
                  <a:pos x="28" y="14"/>
                </a:cxn>
                <a:cxn ang="0">
                  <a:pos x="6" y="28"/>
                </a:cxn>
                <a:cxn ang="0">
                  <a:pos x="6" y="28"/>
                </a:cxn>
                <a:cxn ang="0">
                  <a:pos x="2" y="30"/>
                </a:cxn>
                <a:cxn ang="0">
                  <a:pos x="0" y="36"/>
                </a:cxn>
                <a:cxn ang="0">
                  <a:pos x="0" y="40"/>
                </a:cxn>
                <a:cxn ang="0">
                  <a:pos x="2" y="44"/>
                </a:cxn>
                <a:cxn ang="0">
                  <a:pos x="2" y="44"/>
                </a:cxn>
                <a:cxn ang="0">
                  <a:pos x="6" y="48"/>
                </a:cxn>
                <a:cxn ang="0">
                  <a:pos x="10" y="50"/>
                </a:cxn>
                <a:cxn ang="0">
                  <a:pos x="14" y="50"/>
                </a:cxn>
                <a:cxn ang="0">
                  <a:pos x="18" y="50"/>
                </a:cxn>
                <a:cxn ang="0">
                  <a:pos x="40" y="36"/>
                </a:cxn>
                <a:cxn ang="0">
                  <a:pos x="64" y="24"/>
                </a:cxn>
                <a:cxn ang="0">
                  <a:pos x="64" y="24"/>
                </a:cxn>
                <a:cxn ang="0">
                  <a:pos x="66" y="20"/>
                </a:cxn>
                <a:cxn ang="0">
                  <a:pos x="68" y="16"/>
                </a:cxn>
                <a:cxn ang="0">
                  <a:pos x="68" y="12"/>
                </a:cxn>
                <a:cxn ang="0">
                  <a:pos x="68" y="6"/>
                </a:cxn>
                <a:cxn ang="0">
                  <a:pos x="68" y="6"/>
                </a:cxn>
              </a:cxnLst>
              <a:rect l="0" t="0" r="r" b="b"/>
              <a:pathLst>
                <a:path w="68" h="50">
                  <a:moveTo>
                    <a:pt x="68" y="6"/>
                  </a:moveTo>
                  <a:lnTo>
                    <a:pt x="68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0" y="2"/>
                  </a:lnTo>
                  <a:lnTo>
                    <a:pt x="28" y="14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6" y="48"/>
                  </a:lnTo>
                  <a:lnTo>
                    <a:pt x="10" y="50"/>
                  </a:lnTo>
                  <a:lnTo>
                    <a:pt x="14" y="50"/>
                  </a:lnTo>
                  <a:lnTo>
                    <a:pt x="18" y="50"/>
                  </a:lnTo>
                  <a:lnTo>
                    <a:pt x="40" y="36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6" y="20"/>
                  </a:lnTo>
                  <a:lnTo>
                    <a:pt x="68" y="16"/>
                  </a:lnTo>
                  <a:lnTo>
                    <a:pt x="68" y="12"/>
                  </a:lnTo>
                  <a:lnTo>
                    <a:pt x="68" y="6"/>
                  </a:lnTo>
                  <a:lnTo>
                    <a:pt x="68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18" name="Freeform 75"/>
            <p:cNvSpPr>
              <a:spLocks/>
            </p:cNvSpPr>
            <p:nvPr/>
          </p:nvSpPr>
          <p:spPr bwMode="auto">
            <a:xfrm>
              <a:off x="5210175" y="1362075"/>
              <a:ext cx="120650" cy="38100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38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12" y="24"/>
                </a:cxn>
                <a:cxn ang="0">
                  <a:pos x="38" y="24"/>
                </a:cxn>
                <a:cxn ang="0">
                  <a:pos x="64" y="24"/>
                </a:cxn>
                <a:cxn ang="0">
                  <a:pos x="64" y="24"/>
                </a:cxn>
                <a:cxn ang="0">
                  <a:pos x="68" y="24"/>
                </a:cxn>
                <a:cxn ang="0">
                  <a:pos x="72" y="20"/>
                </a:cxn>
                <a:cxn ang="0">
                  <a:pos x="74" y="16"/>
                </a:cxn>
                <a:cxn ang="0">
                  <a:pos x="76" y="12"/>
                </a:cxn>
                <a:cxn ang="0">
                  <a:pos x="76" y="12"/>
                </a:cxn>
                <a:cxn ang="0">
                  <a:pos x="74" y="6"/>
                </a:cxn>
                <a:cxn ang="0">
                  <a:pos x="72" y="2"/>
                </a:cxn>
                <a:cxn ang="0">
                  <a:pos x="68" y="0"/>
                </a:cxn>
                <a:cxn ang="0">
                  <a:pos x="64" y="0"/>
                </a:cxn>
                <a:cxn ang="0">
                  <a:pos x="64" y="0"/>
                </a:cxn>
              </a:cxnLst>
              <a:rect l="0" t="0" r="r" b="b"/>
              <a:pathLst>
                <a:path w="76" h="24">
                  <a:moveTo>
                    <a:pt x="64" y="0"/>
                  </a:moveTo>
                  <a:lnTo>
                    <a:pt x="3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38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8" y="24"/>
                  </a:lnTo>
                  <a:lnTo>
                    <a:pt x="72" y="20"/>
                  </a:lnTo>
                  <a:lnTo>
                    <a:pt x="74" y="16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4" y="6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19" name="Freeform 76"/>
            <p:cNvSpPr>
              <a:spLocks/>
            </p:cNvSpPr>
            <p:nvPr/>
          </p:nvSpPr>
          <p:spPr bwMode="auto">
            <a:xfrm>
              <a:off x="5156200" y="1558925"/>
              <a:ext cx="107950" cy="79375"/>
            </a:xfrm>
            <a:custGeom>
              <a:avLst/>
              <a:gdLst/>
              <a:ahLst/>
              <a:cxnLst>
                <a:cxn ang="0">
                  <a:pos x="64" y="28"/>
                </a:cxn>
                <a:cxn ang="0">
                  <a:pos x="40" y="14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6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4"/>
                </a:cxn>
                <a:cxn ang="0">
                  <a:pos x="28" y="36"/>
                </a:cxn>
                <a:cxn ang="0">
                  <a:pos x="50" y="50"/>
                </a:cxn>
                <a:cxn ang="0">
                  <a:pos x="50" y="50"/>
                </a:cxn>
                <a:cxn ang="0">
                  <a:pos x="56" y="50"/>
                </a:cxn>
                <a:cxn ang="0">
                  <a:pos x="60" y="50"/>
                </a:cxn>
                <a:cxn ang="0">
                  <a:pos x="64" y="48"/>
                </a:cxn>
                <a:cxn ang="0">
                  <a:pos x="68" y="44"/>
                </a:cxn>
                <a:cxn ang="0">
                  <a:pos x="68" y="44"/>
                </a:cxn>
                <a:cxn ang="0">
                  <a:pos x="68" y="40"/>
                </a:cxn>
                <a:cxn ang="0">
                  <a:pos x="68" y="36"/>
                </a:cxn>
                <a:cxn ang="0">
                  <a:pos x="66" y="30"/>
                </a:cxn>
                <a:cxn ang="0">
                  <a:pos x="64" y="28"/>
                </a:cxn>
                <a:cxn ang="0">
                  <a:pos x="64" y="28"/>
                </a:cxn>
              </a:cxnLst>
              <a:rect l="0" t="0" r="r" b="b"/>
              <a:pathLst>
                <a:path w="68" h="50">
                  <a:moveTo>
                    <a:pt x="64" y="28"/>
                  </a:moveTo>
                  <a:lnTo>
                    <a:pt x="40" y="14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4"/>
                  </a:lnTo>
                  <a:lnTo>
                    <a:pt x="28" y="36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6" y="50"/>
                  </a:lnTo>
                  <a:lnTo>
                    <a:pt x="60" y="50"/>
                  </a:lnTo>
                  <a:lnTo>
                    <a:pt x="64" y="48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68" y="40"/>
                  </a:lnTo>
                  <a:lnTo>
                    <a:pt x="68" y="36"/>
                  </a:lnTo>
                  <a:lnTo>
                    <a:pt x="66" y="30"/>
                  </a:lnTo>
                  <a:lnTo>
                    <a:pt x="64" y="28"/>
                  </a:lnTo>
                  <a:lnTo>
                    <a:pt x="64" y="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0" name="Freeform 77"/>
            <p:cNvSpPr>
              <a:spLocks/>
            </p:cNvSpPr>
            <p:nvPr/>
          </p:nvSpPr>
          <p:spPr bwMode="auto">
            <a:xfrm>
              <a:off x="4572000" y="946150"/>
              <a:ext cx="79375" cy="107950"/>
            </a:xfrm>
            <a:custGeom>
              <a:avLst/>
              <a:gdLst/>
              <a:ahLst/>
              <a:cxnLst>
                <a:cxn ang="0">
                  <a:pos x="50" y="50"/>
                </a:cxn>
                <a:cxn ang="0">
                  <a:pos x="36" y="2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2"/>
                </a:cxn>
                <a:cxn ang="0">
                  <a:pos x="16" y="0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2" y="18"/>
                </a:cxn>
                <a:cxn ang="0">
                  <a:pos x="14" y="40"/>
                </a:cxn>
                <a:cxn ang="0">
                  <a:pos x="28" y="64"/>
                </a:cxn>
                <a:cxn ang="0">
                  <a:pos x="28" y="64"/>
                </a:cxn>
                <a:cxn ang="0">
                  <a:pos x="30" y="66"/>
                </a:cxn>
                <a:cxn ang="0">
                  <a:pos x="34" y="68"/>
                </a:cxn>
                <a:cxn ang="0">
                  <a:pos x="40" y="68"/>
                </a:cxn>
                <a:cxn ang="0">
                  <a:pos x="44" y="68"/>
                </a:cxn>
                <a:cxn ang="0">
                  <a:pos x="44" y="68"/>
                </a:cxn>
                <a:cxn ang="0">
                  <a:pos x="48" y="64"/>
                </a:cxn>
                <a:cxn ang="0">
                  <a:pos x="50" y="60"/>
                </a:cxn>
                <a:cxn ang="0">
                  <a:pos x="50" y="56"/>
                </a:cxn>
                <a:cxn ang="0">
                  <a:pos x="50" y="50"/>
                </a:cxn>
                <a:cxn ang="0">
                  <a:pos x="50" y="50"/>
                </a:cxn>
              </a:cxnLst>
              <a:rect l="0" t="0" r="r" b="b"/>
              <a:pathLst>
                <a:path w="50" h="68">
                  <a:moveTo>
                    <a:pt x="50" y="50"/>
                  </a:moveTo>
                  <a:lnTo>
                    <a:pt x="36" y="2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14" y="40"/>
                  </a:lnTo>
                  <a:lnTo>
                    <a:pt x="28" y="64"/>
                  </a:lnTo>
                  <a:lnTo>
                    <a:pt x="28" y="64"/>
                  </a:lnTo>
                  <a:lnTo>
                    <a:pt x="30" y="66"/>
                  </a:lnTo>
                  <a:lnTo>
                    <a:pt x="34" y="68"/>
                  </a:lnTo>
                  <a:lnTo>
                    <a:pt x="40" y="68"/>
                  </a:lnTo>
                  <a:lnTo>
                    <a:pt x="44" y="68"/>
                  </a:lnTo>
                  <a:lnTo>
                    <a:pt x="44" y="68"/>
                  </a:lnTo>
                  <a:lnTo>
                    <a:pt x="48" y="64"/>
                  </a:lnTo>
                  <a:lnTo>
                    <a:pt x="50" y="60"/>
                  </a:lnTo>
                  <a:lnTo>
                    <a:pt x="50" y="56"/>
                  </a:lnTo>
                  <a:lnTo>
                    <a:pt x="50" y="50"/>
                  </a:lnTo>
                  <a:lnTo>
                    <a:pt x="50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1" name="Freeform 78"/>
            <p:cNvSpPr>
              <a:spLocks/>
            </p:cNvSpPr>
            <p:nvPr/>
          </p:nvSpPr>
          <p:spPr bwMode="auto">
            <a:xfrm>
              <a:off x="4397375" y="1120775"/>
              <a:ext cx="107950" cy="79375"/>
            </a:xfrm>
            <a:custGeom>
              <a:avLst/>
              <a:gdLst/>
              <a:ahLst/>
              <a:cxnLst>
                <a:cxn ang="0">
                  <a:pos x="64" y="28"/>
                </a:cxn>
                <a:cxn ang="0">
                  <a:pos x="40" y="14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4"/>
                </a:cxn>
                <a:cxn ang="0">
                  <a:pos x="28" y="36"/>
                </a:cxn>
                <a:cxn ang="0">
                  <a:pos x="50" y="50"/>
                </a:cxn>
                <a:cxn ang="0">
                  <a:pos x="50" y="50"/>
                </a:cxn>
                <a:cxn ang="0">
                  <a:pos x="56" y="50"/>
                </a:cxn>
                <a:cxn ang="0">
                  <a:pos x="60" y="50"/>
                </a:cxn>
                <a:cxn ang="0">
                  <a:pos x="64" y="48"/>
                </a:cxn>
                <a:cxn ang="0">
                  <a:pos x="66" y="44"/>
                </a:cxn>
                <a:cxn ang="0">
                  <a:pos x="66" y="44"/>
                </a:cxn>
                <a:cxn ang="0">
                  <a:pos x="68" y="40"/>
                </a:cxn>
                <a:cxn ang="0">
                  <a:pos x="68" y="36"/>
                </a:cxn>
                <a:cxn ang="0">
                  <a:pos x="66" y="30"/>
                </a:cxn>
                <a:cxn ang="0">
                  <a:pos x="64" y="28"/>
                </a:cxn>
                <a:cxn ang="0">
                  <a:pos x="64" y="28"/>
                </a:cxn>
              </a:cxnLst>
              <a:rect l="0" t="0" r="r" b="b"/>
              <a:pathLst>
                <a:path w="68" h="50">
                  <a:moveTo>
                    <a:pt x="64" y="28"/>
                  </a:moveTo>
                  <a:lnTo>
                    <a:pt x="40" y="14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4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4"/>
                  </a:lnTo>
                  <a:lnTo>
                    <a:pt x="28" y="36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6" y="50"/>
                  </a:lnTo>
                  <a:lnTo>
                    <a:pt x="60" y="50"/>
                  </a:lnTo>
                  <a:lnTo>
                    <a:pt x="64" y="48"/>
                  </a:lnTo>
                  <a:lnTo>
                    <a:pt x="66" y="44"/>
                  </a:lnTo>
                  <a:lnTo>
                    <a:pt x="66" y="44"/>
                  </a:lnTo>
                  <a:lnTo>
                    <a:pt x="68" y="40"/>
                  </a:lnTo>
                  <a:lnTo>
                    <a:pt x="68" y="36"/>
                  </a:lnTo>
                  <a:lnTo>
                    <a:pt x="66" y="30"/>
                  </a:lnTo>
                  <a:lnTo>
                    <a:pt x="64" y="28"/>
                  </a:lnTo>
                  <a:lnTo>
                    <a:pt x="64" y="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2" name="Freeform 79"/>
            <p:cNvSpPr>
              <a:spLocks/>
            </p:cNvSpPr>
            <p:nvPr/>
          </p:nvSpPr>
          <p:spPr bwMode="auto">
            <a:xfrm>
              <a:off x="4333875" y="1362075"/>
              <a:ext cx="120650" cy="38100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38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12" y="24"/>
                </a:cxn>
                <a:cxn ang="0">
                  <a:pos x="38" y="24"/>
                </a:cxn>
                <a:cxn ang="0">
                  <a:pos x="64" y="24"/>
                </a:cxn>
                <a:cxn ang="0">
                  <a:pos x="64" y="24"/>
                </a:cxn>
                <a:cxn ang="0">
                  <a:pos x="68" y="24"/>
                </a:cxn>
                <a:cxn ang="0">
                  <a:pos x="72" y="20"/>
                </a:cxn>
                <a:cxn ang="0">
                  <a:pos x="74" y="16"/>
                </a:cxn>
                <a:cxn ang="0">
                  <a:pos x="76" y="12"/>
                </a:cxn>
                <a:cxn ang="0">
                  <a:pos x="76" y="12"/>
                </a:cxn>
                <a:cxn ang="0">
                  <a:pos x="74" y="6"/>
                </a:cxn>
                <a:cxn ang="0">
                  <a:pos x="72" y="2"/>
                </a:cxn>
                <a:cxn ang="0">
                  <a:pos x="68" y="0"/>
                </a:cxn>
                <a:cxn ang="0">
                  <a:pos x="64" y="0"/>
                </a:cxn>
                <a:cxn ang="0">
                  <a:pos x="64" y="0"/>
                </a:cxn>
              </a:cxnLst>
              <a:rect l="0" t="0" r="r" b="b"/>
              <a:pathLst>
                <a:path w="76" h="24">
                  <a:moveTo>
                    <a:pt x="64" y="0"/>
                  </a:moveTo>
                  <a:lnTo>
                    <a:pt x="3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38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8" y="24"/>
                  </a:lnTo>
                  <a:lnTo>
                    <a:pt x="72" y="20"/>
                  </a:lnTo>
                  <a:lnTo>
                    <a:pt x="74" y="16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4" y="6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3" name="Freeform 80"/>
            <p:cNvSpPr>
              <a:spLocks/>
            </p:cNvSpPr>
            <p:nvPr/>
          </p:nvSpPr>
          <p:spPr bwMode="auto">
            <a:xfrm>
              <a:off x="4397375" y="1558925"/>
              <a:ext cx="107950" cy="793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66" y="6"/>
                </a:cxn>
                <a:cxn ang="0">
                  <a:pos x="64" y="4"/>
                </a:cxn>
                <a:cxn ang="0">
                  <a:pos x="60" y="0"/>
                </a:cxn>
                <a:cxn ang="0">
                  <a:pos x="56" y="0"/>
                </a:cxn>
                <a:cxn ang="0">
                  <a:pos x="50" y="2"/>
                </a:cxn>
                <a:cxn ang="0">
                  <a:pos x="28" y="14"/>
                </a:cxn>
                <a:cxn ang="0">
                  <a:pos x="6" y="28"/>
                </a:cxn>
                <a:cxn ang="0">
                  <a:pos x="6" y="28"/>
                </a:cxn>
                <a:cxn ang="0">
                  <a:pos x="2" y="30"/>
                </a:cxn>
                <a:cxn ang="0">
                  <a:pos x="0" y="36"/>
                </a:cxn>
                <a:cxn ang="0">
                  <a:pos x="0" y="40"/>
                </a:cxn>
                <a:cxn ang="0">
                  <a:pos x="2" y="44"/>
                </a:cxn>
                <a:cxn ang="0">
                  <a:pos x="2" y="44"/>
                </a:cxn>
                <a:cxn ang="0">
                  <a:pos x="4" y="48"/>
                </a:cxn>
                <a:cxn ang="0">
                  <a:pos x="10" y="50"/>
                </a:cxn>
                <a:cxn ang="0">
                  <a:pos x="14" y="50"/>
                </a:cxn>
                <a:cxn ang="0">
                  <a:pos x="18" y="50"/>
                </a:cxn>
                <a:cxn ang="0">
                  <a:pos x="40" y="36"/>
                </a:cxn>
                <a:cxn ang="0">
                  <a:pos x="64" y="24"/>
                </a:cxn>
                <a:cxn ang="0">
                  <a:pos x="64" y="24"/>
                </a:cxn>
                <a:cxn ang="0">
                  <a:pos x="66" y="20"/>
                </a:cxn>
                <a:cxn ang="0">
                  <a:pos x="68" y="16"/>
                </a:cxn>
                <a:cxn ang="0">
                  <a:pos x="68" y="12"/>
                </a:cxn>
                <a:cxn ang="0">
                  <a:pos x="66" y="6"/>
                </a:cxn>
                <a:cxn ang="0">
                  <a:pos x="66" y="6"/>
                </a:cxn>
              </a:cxnLst>
              <a:rect l="0" t="0" r="r" b="b"/>
              <a:pathLst>
                <a:path w="68" h="50">
                  <a:moveTo>
                    <a:pt x="66" y="6"/>
                  </a:moveTo>
                  <a:lnTo>
                    <a:pt x="66" y="6"/>
                  </a:lnTo>
                  <a:lnTo>
                    <a:pt x="64" y="4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0" y="2"/>
                  </a:lnTo>
                  <a:lnTo>
                    <a:pt x="28" y="14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4" y="48"/>
                  </a:lnTo>
                  <a:lnTo>
                    <a:pt x="10" y="50"/>
                  </a:lnTo>
                  <a:lnTo>
                    <a:pt x="14" y="50"/>
                  </a:lnTo>
                  <a:lnTo>
                    <a:pt x="18" y="50"/>
                  </a:lnTo>
                  <a:lnTo>
                    <a:pt x="40" y="36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6" y="20"/>
                  </a:lnTo>
                  <a:lnTo>
                    <a:pt x="68" y="16"/>
                  </a:lnTo>
                  <a:lnTo>
                    <a:pt x="68" y="12"/>
                  </a:lnTo>
                  <a:lnTo>
                    <a:pt x="66" y="6"/>
                  </a:lnTo>
                  <a:lnTo>
                    <a:pt x="6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7759700" y="2507064"/>
            <a:ext cx="222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171575" y="4422488"/>
            <a:ext cx="4724400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板中可以对字体、字号、颜色、行距等进行修改。建议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  <a:p>
            <a:pPr marL="0" indent="0" defTabSz="457200">
              <a:lnSpc>
                <a:spcPct val="130000"/>
              </a:lnSpc>
              <a:spcBef>
                <a:spcPts val="0"/>
              </a:spcBef>
              <a:buNone/>
            </a:pP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6229350" y="4400550"/>
            <a:ext cx="0" cy="17335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图表 27"/>
          <p:cNvGraphicFramePr/>
          <p:nvPr>
            <p:extLst>
              <p:ext uri="{D42A27DB-BD31-4B8C-83A1-F6EECF244321}">
                <p14:modId xmlns:p14="http://schemas.microsoft.com/office/powerpoint/2010/main" val="4085030010"/>
              </p:ext>
            </p:extLst>
          </p:nvPr>
        </p:nvGraphicFramePr>
        <p:xfrm>
          <a:off x="6545610" y="3949607"/>
          <a:ext cx="4320480" cy="2565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2415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C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像素">
    <a:dk1>
      <a:srgbClr val="103154"/>
    </a:dk1>
    <a:lt1>
      <a:srgbClr val="FFFFFF"/>
    </a:lt1>
    <a:dk2>
      <a:srgbClr val="00BFC3"/>
    </a:dk2>
    <a:lt2>
      <a:srgbClr val="0096FF"/>
    </a:lt2>
    <a:accent1>
      <a:srgbClr val="FF7F01"/>
    </a:accent1>
    <a:accent2>
      <a:srgbClr val="F1B015"/>
    </a:accent2>
    <a:accent3>
      <a:srgbClr val="FBEC85"/>
    </a:accent3>
    <a:accent4>
      <a:srgbClr val="D2C2F1"/>
    </a:accent4>
    <a:accent5>
      <a:srgbClr val="DA5AF4"/>
    </a:accent5>
    <a:accent6>
      <a:srgbClr val="9D09D1"/>
    </a:accent6>
    <a:hlink>
      <a:srgbClr val="1286C9"/>
    </a:hlink>
    <a:folHlink>
      <a:srgbClr val="A8C2E7"/>
    </a:folHlink>
  </a:clrScheme>
  <a:fontScheme name="奥斯汀">
    <a:maj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像素">
    <a:dk1>
      <a:srgbClr val="103154"/>
    </a:dk1>
    <a:lt1>
      <a:srgbClr val="FFFFFF"/>
    </a:lt1>
    <a:dk2>
      <a:srgbClr val="00BFC3"/>
    </a:dk2>
    <a:lt2>
      <a:srgbClr val="0096FF"/>
    </a:lt2>
    <a:accent1>
      <a:srgbClr val="FF7F01"/>
    </a:accent1>
    <a:accent2>
      <a:srgbClr val="F1B015"/>
    </a:accent2>
    <a:accent3>
      <a:srgbClr val="FBEC85"/>
    </a:accent3>
    <a:accent4>
      <a:srgbClr val="D2C2F1"/>
    </a:accent4>
    <a:accent5>
      <a:srgbClr val="DA5AF4"/>
    </a:accent5>
    <a:accent6>
      <a:srgbClr val="9D09D1"/>
    </a:accent6>
    <a:hlink>
      <a:srgbClr val="1286C9"/>
    </a:hlink>
    <a:folHlink>
      <a:srgbClr val="A8C2E7"/>
    </a:folHlink>
  </a:clrScheme>
  <a:fontScheme name="奥斯汀">
    <a:maj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2182</Words>
  <Application>Microsoft Office PowerPoint</Application>
  <PresentationFormat>宽屏</PresentationFormat>
  <Paragraphs>94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BrowalliaUPC</vt:lpstr>
      <vt:lpstr>HelveticaNeueLT Pro 67 MdCn</vt:lpstr>
      <vt:lpstr>Hiragino Sans GB W3</vt:lpstr>
      <vt:lpstr>宋体</vt:lpstr>
      <vt:lpstr>微软雅黑</vt:lpstr>
      <vt:lpstr>Arial</vt:lpstr>
      <vt:lpstr>Calibri</vt:lpstr>
      <vt:lpstr>Calibri Light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40</cp:revision>
  <dcterms:created xsi:type="dcterms:W3CDTF">2015-08-03T06:38:04Z</dcterms:created>
  <dcterms:modified xsi:type="dcterms:W3CDTF">2015-09-22T09:49:43Z</dcterms:modified>
</cp:coreProperties>
</file>