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sldIdLst>
    <p:sldId id="258" r:id="rId2"/>
    <p:sldId id="259" r:id="rId3"/>
    <p:sldId id="260" r:id="rId4"/>
    <p:sldId id="265" r:id="rId5"/>
    <p:sldId id="267" r:id="rId6"/>
    <p:sldId id="261" r:id="rId7"/>
    <p:sldId id="271" r:id="rId8"/>
    <p:sldId id="272" r:id="rId9"/>
    <p:sldId id="273" r:id="rId10"/>
    <p:sldId id="262" r:id="rId11"/>
    <p:sldId id="274" r:id="rId12"/>
    <p:sldId id="275" r:id="rId13"/>
    <p:sldId id="263" r:id="rId14"/>
    <p:sldId id="277" r:id="rId15"/>
    <p:sldId id="276" r:id="rId16"/>
    <p:sldId id="278" r:id="rId17"/>
    <p:sldId id="279" r:id="rId18"/>
    <p:sldId id="280" r:id="rId19"/>
    <p:sldId id="281" r:id="rId20"/>
    <p:sldId id="257" r:id="rId2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53"/>
    <p:restoredTop sz="94715"/>
  </p:normalViewPr>
  <p:slideViewPr>
    <p:cSldViewPr snapToGrid="0" snapToObjects="1">
      <p:cViewPr varScale="1">
        <p:scale>
          <a:sx n="108" d="100"/>
          <a:sy n="108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accent4"/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4"/>
                    </a:solidFill>
                    <a:latin typeface="Microsoft YaHei" charset="0"/>
                    <a:ea typeface="Microsoft YaHei" charset="0"/>
                    <a:cs typeface="Microsoft YaHei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4"/>
                    </a:solidFill>
                    <a:latin typeface="Microsoft YaHei" charset="0"/>
                    <a:ea typeface="Microsoft YaHei" charset="0"/>
                    <a:cs typeface="Microsoft YaHei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4"/>
                    </a:solidFill>
                    <a:latin typeface="Microsoft YaHei" charset="0"/>
                    <a:ea typeface="Microsoft YaHei" charset="0"/>
                    <a:cs typeface="Microsoft YaHei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132945616"/>
        <c:axId val="1134692048"/>
      </c:areaChart>
      <c:catAx>
        <c:axId val="-2132945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134692048"/>
        <c:crosses val="autoZero"/>
        <c:auto val="1"/>
        <c:lblAlgn val="ctr"/>
        <c:lblOffset val="100"/>
        <c:noMultiLvlLbl val="0"/>
      </c:catAx>
      <c:valAx>
        <c:axId val="1134692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-21329456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4"/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4"/>
          </a:solidFill>
          <a:latin typeface="Microsoft YaHei" charset="0"/>
          <a:ea typeface="Microsoft YaHei" charset="0"/>
          <a:cs typeface="Microsoft YaHei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40000"/>
            <a:lumOff val="60000"/>
          </a:schemeClr>
        </a:solidFill>
        <a:round/>
      </a:ln>
    </cs:spPr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90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65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342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567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490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1354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928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867" dirty="0">
              <a:solidFill>
                <a:srgbClr val="000000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smtClean="0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smtClean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Century Gothic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bg>
      <p:bgPr>
        <a:pattFill prst="pct5">
          <a:fgClr>
            <a:schemeClr val="accent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15164" y="258233"/>
            <a:ext cx="3074796" cy="68664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37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bg>
      <p:bgPr>
        <a:pattFill prst="pct5">
          <a:fgClr>
            <a:schemeClr val="accent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15164" y="258233"/>
            <a:ext cx="3074796" cy="68664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点击此处添加标题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794" y="3652933"/>
            <a:ext cx="12192000" cy="320506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330961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bg>
      <p:bgPr>
        <a:pattFill prst="pct5">
          <a:fgClr>
            <a:schemeClr val="accent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794" y="0"/>
            <a:ext cx="12192000" cy="32050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15164" y="258233"/>
            <a:ext cx="3074796" cy="68664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866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pattFill prst="pct5">
          <a:fgClr>
            <a:schemeClr val="accent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 userDrawn="1"/>
        </p:nvGrpSpPr>
        <p:grpSpPr>
          <a:xfrm>
            <a:off x="4777258" y="0"/>
            <a:ext cx="7415536" cy="6858000"/>
            <a:chOff x="3582348" y="0"/>
            <a:chExt cx="5561652" cy="5143500"/>
          </a:xfrm>
          <a:solidFill>
            <a:schemeClr val="accent4">
              <a:lumMod val="75000"/>
            </a:schemeClr>
          </a:solidFill>
        </p:grpSpPr>
        <p:sp>
          <p:nvSpPr>
            <p:cNvPr id="3" name="矩形 2"/>
            <p:cNvSpPr/>
            <p:nvPr/>
          </p:nvSpPr>
          <p:spPr>
            <a:xfrm>
              <a:off x="3743908" y="0"/>
              <a:ext cx="5400092" cy="5143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4" name="等腰三角形 3"/>
            <p:cNvSpPr/>
            <p:nvPr/>
          </p:nvSpPr>
          <p:spPr>
            <a:xfrm rot="16200000">
              <a:off x="3567455" y="2414710"/>
              <a:ext cx="215952" cy="18616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</p:grpSp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15164" y="258233"/>
            <a:ext cx="3074796" cy="68664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486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 bwMode="auto">
          <a:xfrm>
            <a:off x="794" y="0"/>
            <a:ext cx="12191206" cy="6858000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127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254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35719" tIns="35719" rIns="35719" bIns="3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94"/>
            <a:endParaRPr lang="zh-CN" altLang="en-US" sz="3200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15164" y="258233"/>
            <a:ext cx="3074796" cy="68664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82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 bwMode="auto">
          <a:xfrm>
            <a:off x="794" y="0"/>
            <a:ext cx="12191206" cy="6858000"/>
          </a:xfrm>
          <a:prstGeom prst="rect">
            <a:avLst/>
          </a:prstGeom>
          <a:solidFill>
            <a:schemeClr val="accent1">
              <a:alpha val="74902"/>
            </a:schemeClr>
          </a:solidFill>
          <a:ln w="127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254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35719" tIns="35719" rIns="35719" bIns="3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94"/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521780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 bwMode="auto">
          <a:xfrm>
            <a:off x="6094394" y="0"/>
            <a:ext cx="6098400" cy="6858000"/>
          </a:xfrm>
          <a:prstGeom prst="rect">
            <a:avLst/>
          </a:prstGeom>
          <a:solidFill>
            <a:schemeClr val="accent3">
              <a:alpha val="75000"/>
            </a:schemeClr>
          </a:solidFill>
          <a:ln w="127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254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35719" tIns="35719" rIns="35719" bIns="3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94"/>
            <a:endParaRPr lang="zh-CN" altLang="en-US" sz="3200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0" y="0"/>
            <a:ext cx="6098400" cy="6858000"/>
          </a:xfrm>
          <a:prstGeom prst="rect">
            <a:avLst/>
          </a:prstGeom>
          <a:solidFill>
            <a:schemeClr val="accent1">
              <a:alpha val="74902"/>
            </a:schemeClr>
          </a:solidFill>
          <a:ln w="127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254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35719" tIns="35719" rIns="35719" bIns="3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94"/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028616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 bwMode="auto">
          <a:xfrm>
            <a:off x="794" y="0"/>
            <a:ext cx="12191206" cy="6858000"/>
          </a:xfrm>
          <a:prstGeom prst="rect">
            <a:avLst/>
          </a:prstGeom>
          <a:solidFill>
            <a:schemeClr val="accent4">
              <a:alpha val="75000"/>
            </a:schemeClr>
          </a:solidFill>
          <a:ln w="127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>
            <a:outerShdw blurRad="25400" dist="12700" dir="54000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35719" tIns="35719" rIns="35719" bIns="3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94"/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716385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5" r:id="rId2"/>
    <p:sldLayoutId id="2147483692" r:id="rId3"/>
    <p:sldLayoutId id="2147483693" r:id="rId4"/>
    <p:sldLayoutId id="2147483690" r:id="rId5"/>
    <p:sldLayoutId id="2147483694" r:id="rId6"/>
    <p:sldLayoutId id="2147483679" r:id="rId7"/>
    <p:sldLayoutId id="2147483687" r:id="rId8"/>
    <p:sldLayoutId id="2147483688" r:id="rId9"/>
    <p:sldLayoutId id="214748368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62" r:id="rId16"/>
    <p:sldLayoutId id="2147483664" r:id="rId17"/>
    <p:sldLayoutId id="2147483663" r:id="rId18"/>
    <p:sldLayoutId id="214748366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V="1">
            <a:off x="793" y="-1"/>
            <a:ext cx="12191207" cy="3962531"/>
          </a:xfrm>
          <a:prstGeom prst="rtTriangle">
            <a:avLst/>
          </a:prstGeom>
          <a:solidFill>
            <a:schemeClr val="accent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矩形 5"/>
          <p:cNvSpPr/>
          <p:nvPr/>
        </p:nvSpPr>
        <p:spPr>
          <a:xfrm>
            <a:off x="365760" y="441960"/>
            <a:ext cx="198463" cy="186648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9934" y="291631"/>
            <a:ext cx="7418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/>
            <a:r>
              <a:rPr kumimoji="1" lang="en-US" altLang="zh-CN" sz="4800" b="1" dirty="0" smtClean="0">
                <a:solidFill>
                  <a:srgbClr val="FFFFFF"/>
                </a:solidFill>
                <a:ea typeface="微软雅黑"/>
              </a:rPr>
              <a:t>PROCUCT</a:t>
            </a:r>
            <a:r>
              <a:rPr kumimoji="1" lang="zh-CN" altLang="en-US" sz="4800" b="1" dirty="0" smtClean="0">
                <a:solidFill>
                  <a:srgbClr val="FFFFFF"/>
                </a:solidFill>
                <a:ea typeface="微软雅黑"/>
              </a:rPr>
              <a:t> </a:t>
            </a:r>
            <a:r>
              <a:rPr kumimoji="1" lang="en-US" altLang="zh-CN" sz="4800" b="1" dirty="0" smtClean="0">
                <a:solidFill>
                  <a:srgbClr val="FFFFFF"/>
                </a:solidFill>
                <a:ea typeface="微软雅黑"/>
              </a:rPr>
              <a:t>PROMOTION</a:t>
            </a:r>
            <a:endParaRPr kumimoji="1" lang="en-US" altLang="zh-CN" sz="4800" b="1" dirty="0">
              <a:solidFill>
                <a:srgbClr val="FFFFFF"/>
              </a:solidFill>
              <a:ea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9935" y="1108113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zh-CN" altLang="en-US" sz="7200" b="1" dirty="0">
                <a:solidFill>
                  <a:srgbClr val="FFFFFF"/>
                </a:solidFill>
                <a:ea typeface="微软雅黑"/>
              </a:rPr>
              <a:t>产品推广</a:t>
            </a:r>
            <a:endParaRPr kumimoji="1" lang="en-US" altLang="zh-CN" sz="7200" b="1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图片 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7" y="620649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16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/>
          </p:cNvSpPr>
          <p:nvPr/>
        </p:nvSpPr>
        <p:spPr bwMode="auto">
          <a:xfrm>
            <a:off x="5121575" y="4315671"/>
            <a:ext cx="1826141" cy="5847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extLst/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现有问题</a:t>
            </a:r>
            <a:endParaRPr lang="zh-CN" altLang="zh-CN" sz="3200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134322" y="2196662"/>
            <a:ext cx="1711749" cy="1711749"/>
          </a:xfrm>
          <a:prstGeom prst="ellipse">
            <a:avLst/>
          </a:prstGeom>
          <a:solidFill>
            <a:srgbClr val="FFFFFF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0" dirty="0" smtClean="0">
                <a:solidFill>
                  <a:schemeClr val="accent1"/>
                </a:solidFill>
              </a:rPr>
              <a:t>3</a:t>
            </a:r>
            <a:endParaRPr kumimoji="1" lang="zh-CN" altLang="en-US" sz="10000" dirty="0">
              <a:solidFill>
                <a:schemeClr val="accent1"/>
              </a:solidFill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7" y="620649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615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现有问题</a:t>
            </a:r>
            <a:endParaRPr kumimoji="1" lang="zh-CN" altLang="en-US" dirty="0"/>
          </a:p>
        </p:txBody>
      </p:sp>
      <p:pic>
        <p:nvPicPr>
          <p:cNvPr id="30" name="图片 2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7" y="6206498"/>
            <a:ext cx="1828800" cy="243840"/>
          </a:xfrm>
          <a:prstGeom prst="rect">
            <a:avLst/>
          </a:prstGeom>
        </p:spPr>
      </p:pic>
      <p:sp>
        <p:nvSpPr>
          <p:cNvPr id="3" name="下箭头标注 2"/>
          <p:cNvSpPr/>
          <p:nvPr/>
        </p:nvSpPr>
        <p:spPr>
          <a:xfrm>
            <a:off x="527267" y="1529543"/>
            <a:ext cx="2666557" cy="3092334"/>
          </a:xfrm>
          <a:prstGeom prst="downArrowCallout">
            <a:avLst>
              <a:gd name="adj1" fmla="val 3447"/>
              <a:gd name="adj2" fmla="val 18101"/>
              <a:gd name="adj3" fmla="val 10484"/>
              <a:gd name="adj4" fmla="val 7788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下箭头标注 25"/>
          <p:cNvSpPr/>
          <p:nvPr/>
        </p:nvSpPr>
        <p:spPr>
          <a:xfrm>
            <a:off x="3338369" y="1529543"/>
            <a:ext cx="2666557" cy="3092334"/>
          </a:xfrm>
          <a:prstGeom prst="downArrowCallout">
            <a:avLst>
              <a:gd name="adj1" fmla="val 3447"/>
              <a:gd name="adj2" fmla="val 18101"/>
              <a:gd name="adj3" fmla="val 10484"/>
              <a:gd name="adj4" fmla="val 778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下箭头标注 26"/>
          <p:cNvSpPr/>
          <p:nvPr/>
        </p:nvSpPr>
        <p:spPr>
          <a:xfrm>
            <a:off x="6149472" y="1529543"/>
            <a:ext cx="2666557" cy="3092334"/>
          </a:xfrm>
          <a:prstGeom prst="downArrowCallout">
            <a:avLst>
              <a:gd name="adj1" fmla="val 3447"/>
              <a:gd name="adj2" fmla="val 18101"/>
              <a:gd name="adj3" fmla="val 10484"/>
              <a:gd name="adj4" fmla="val 7788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下箭头标注 27"/>
          <p:cNvSpPr/>
          <p:nvPr/>
        </p:nvSpPr>
        <p:spPr>
          <a:xfrm>
            <a:off x="8960574" y="1529543"/>
            <a:ext cx="2666557" cy="3092334"/>
          </a:xfrm>
          <a:prstGeom prst="downArrowCallout">
            <a:avLst>
              <a:gd name="adj1" fmla="val 3447"/>
              <a:gd name="adj2" fmla="val 18101"/>
              <a:gd name="adj3" fmla="val 10484"/>
              <a:gd name="adj4" fmla="val 7788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" name="组 4"/>
          <p:cNvGrpSpPr/>
          <p:nvPr/>
        </p:nvGrpSpPr>
        <p:grpSpPr>
          <a:xfrm>
            <a:off x="693521" y="1881795"/>
            <a:ext cx="2194309" cy="1493899"/>
            <a:chOff x="693521" y="1881795"/>
            <a:chExt cx="2194309" cy="1493899"/>
          </a:xfrm>
        </p:grpSpPr>
        <p:sp>
          <p:nvSpPr>
            <p:cNvPr id="54" name="文本框 53"/>
            <p:cNvSpPr txBox="1"/>
            <p:nvPr/>
          </p:nvSpPr>
          <p:spPr>
            <a:xfrm flipH="1">
              <a:off x="693521" y="2216659"/>
              <a:ext cx="2194309" cy="1159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09630">
                <a:lnSpc>
                  <a:spcPct val="130000"/>
                </a:lnSpc>
              </a:pPr>
              <a:r>
                <a:rPr lang="zh-CN" altLang="en-US" sz="1333" dirty="0">
                  <a:solidFill>
                    <a:schemeClr val="bg1"/>
                  </a:solidFill>
                  <a:ea typeface="微软雅黑"/>
                  <a:cs typeface="Arial" panose="020B0604020202020204" pitchFamily="34" charset="0"/>
                </a:rPr>
                <a:t>顶部“开始”面板中可以对字体、字号、颜色、行距等进行修改。建议正文</a:t>
              </a:r>
              <a:r>
                <a:rPr lang="en-US" altLang="zh-CN" sz="1333" dirty="0">
                  <a:solidFill>
                    <a:schemeClr val="bg1"/>
                  </a:solidFill>
                  <a:ea typeface="微软雅黑"/>
                  <a:cs typeface="Arial" panose="020B0604020202020204" pitchFamily="34" charset="0"/>
                </a:rPr>
                <a:t>10</a:t>
              </a:r>
              <a:r>
                <a:rPr lang="zh-CN" altLang="en-US" sz="1333" dirty="0">
                  <a:solidFill>
                    <a:schemeClr val="bg1"/>
                  </a:solidFill>
                  <a:ea typeface="微软雅黑"/>
                  <a:cs typeface="Arial" panose="020B0604020202020204" pitchFamily="34" charset="0"/>
                </a:rPr>
                <a:t>号字，</a:t>
              </a:r>
              <a:r>
                <a:rPr lang="en-US" altLang="zh-CN" sz="1333" dirty="0">
                  <a:solidFill>
                    <a:schemeClr val="bg1"/>
                  </a:solidFill>
                  <a:ea typeface="微软雅黑"/>
                  <a:cs typeface="Arial" panose="020B0604020202020204" pitchFamily="34" charset="0"/>
                </a:rPr>
                <a:t>1.3</a:t>
              </a:r>
              <a:r>
                <a:rPr lang="zh-CN" altLang="en-US" sz="1333" dirty="0">
                  <a:solidFill>
                    <a:schemeClr val="bg1"/>
                  </a:solidFill>
                  <a:ea typeface="微软雅黑"/>
                  <a:cs typeface="Arial" panose="020B0604020202020204" pitchFamily="34" charset="0"/>
                </a:rPr>
                <a:t>倍字间距。</a:t>
              </a:r>
            </a:p>
          </p:txBody>
        </p:sp>
        <p:sp>
          <p:nvSpPr>
            <p:cNvPr id="55" name="矩形 54"/>
            <p:cNvSpPr/>
            <p:nvPr/>
          </p:nvSpPr>
          <p:spPr>
            <a:xfrm flipH="1">
              <a:off x="824694" y="1881795"/>
              <a:ext cx="156645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630"/>
              <a:r>
                <a:rPr lang="en-US" altLang="zh-CN" sz="1600" b="1" dirty="0">
                  <a:solidFill>
                    <a:schemeClr val="bg1"/>
                  </a:solidFill>
                  <a:ea typeface="微软雅黑"/>
                  <a:cs typeface="Arial" panose="020B0604020202020204" pitchFamily="34" charset="0"/>
                </a:rPr>
                <a:t>Add Your </a:t>
              </a:r>
              <a:r>
                <a:rPr lang="en-US" altLang="zh-CN" sz="1600" b="1" dirty="0">
                  <a:solidFill>
                    <a:schemeClr val="bg1"/>
                  </a:solidFill>
                  <a:ea typeface="微软雅黑"/>
                </a:rPr>
                <a:t>Text</a:t>
              </a:r>
            </a:p>
          </p:txBody>
        </p:sp>
      </p:grpSp>
      <p:grpSp>
        <p:nvGrpSpPr>
          <p:cNvPr id="56" name="组 55"/>
          <p:cNvGrpSpPr/>
          <p:nvPr/>
        </p:nvGrpSpPr>
        <p:grpSpPr>
          <a:xfrm>
            <a:off x="3489960" y="1881795"/>
            <a:ext cx="2194309" cy="1493899"/>
            <a:chOff x="693521" y="1881795"/>
            <a:chExt cx="2194309" cy="1493899"/>
          </a:xfrm>
        </p:grpSpPr>
        <p:sp>
          <p:nvSpPr>
            <p:cNvPr id="57" name="文本框 56"/>
            <p:cNvSpPr txBox="1"/>
            <p:nvPr/>
          </p:nvSpPr>
          <p:spPr>
            <a:xfrm flipH="1">
              <a:off x="693521" y="2216659"/>
              <a:ext cx="2194309" cy="1159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09630">
                <a:lnSpc>
                  <a:spcPct val="130000"/>
                </a:lnSpc>
              </a:pPr>
              <a:r>
                <a:rPr lang="zh-CN" altLang="en-US" sz="1333" dirty="0">
                  <a:solidFill>
                    <a:schemeClr val="bg1"/>
                  </a:solidFill>
                  <a:ea typeface="微软雅黑"/>
                  <a:cs typeface="Arial" panose="020B0604020202020204" pitchFamily="34" charset="0"/>
                </a:rPr>
                <a:t>顶部“开始”面板中可以对字体、字号、颜色、行距等进行修改。建议正文</a:t>
              </a:r>
              <a:r>
                <a:rPr lang="en-US" altLang="zh-CN" sz="1333" dirty="0">
                  <a:solidFill>
                    <a:schemeClr val="bg1"/>
                  </a:solidFill>
                  <a:ea typeface="微软雅黑"/>
                  <a:cs typeface="Arial" panose="020B0604020202020204" pitchFamily="34" charset="0"/>
                </a:rPr>
                <a:t>10</a:t>
              </a:r>
              <a:r>
                <a:rPr lang="zh-CN" altLang="en-US" sz="1333" dirty="0">
                  <a:solidFill>
                    <a:schemeClr val="bg1"/>
                  </a:solidFill>
                  <a:ea typeface="微软雅黑"/>
                  <a:cs typeface="Arial" panose="020B0604020202020204" pitchFamily="34" charset="0"/>
                </a:rPr>
                <a:t>号字，</a:t>
              </a:r>
              <a:r>
                <a:rPr lang="en-US" altLang="zh-CN" sz="1333" dirty="0">
                  <a:solidFill>
                    <a:schemeClr val="bg1"/>
                  </a:solidFill>
                  <a:ea typeface="微软雅黑"/>
                  <a:cs typeface="Arial" panose="020B0604020202020204" pitchFamily="34" charset="0"/>
                </a:rPr>
                <a:t>1.3</a:t>
              </a:r>
              <a:r>
                <a:rPr lang="zh-CN" altLang="en-US" sz="1333" dirty="0">
                  <a:solidFill>
                    <a:schemeClr val="bg1"/>
                  </a:solidFill>
                  <a:ea typeface="微软雅黑"/>
                  <a:cs typeface="Arial" panose="020B0604020202020204" pitchFamily="34" charset="0"/>
                </a:rPr>
                <a:t>倍字间距。</a:t>
              </a:r>
            </a:p>
          </p:txBody>
        </p:sp>
        <p:sp>
          <p:nvSpPr>
            <p:cNvPr id="58" name="矩形 57"/>
            <p:cNvSpPr/>
            <p:nvPr/>
          </p:nvSpPr>
          <p:spPr>
            <a:xfrm flipH="1">
              <a:off x="824694" y="1881795"/>
              <a:ext cx="156645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630"/>
              <a:r>
                <a:rPr lang="en-US" altLang="zh-CN" sz="1600" b="1" dirty="0">
                  <a:solidFill>
                    <a:schemeClr val="bg1"/>
                  </a:solidFill>
                  <a:ea typeface="微软雅黑"/>
                  <a:cs typeface="Arial" panose="020B0604020202020204" pitchFamily="34" charset="0"/>
                </a:rPr>
                <a:t>Add Your </a:t>
              </a:r>
              <a:r>
                <a:rPr lang="en-US" altLang="zh-CN" sz="1600" b="1" dirty="0">
                  <a:solidFill>
                    <a:schemeClr val="bg1"/>
                  </a:solidFill>
                  <a:ea typeface="微软雅黑"/>
                </a:rPr>
                <a:t>Text</a:t>
              </a: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6287690" y="1901539"/>
            <a:ext cx="2194309" cy="1493899"/>
            <a:chOff x="693521" y="1881795"/>
            <a:chExt cx="2194309" cy="1493899"/>
          </a:xfrm>
        </p:grpSpPr>
        <p:sp>
          <p:nvSpPr>
            <p:cNvPr id="60" name="文本框 59"/>
            <p:cNvSpPr txBox="1"/>
            <p:nvPr/>
          </p:nvSpPr>
          <p:spPr>
            <a:xfrm flipH="1">
              <a:off x="693521" y="2216659"/>
              <a:ext cx="2194309" cy="1159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09630">
                <a:lnSpc>
                  <a:spcPct val="130000"/>
                </a:lnSpc>
              </a:pPr>
              <a:r>
                <a:rPr lang="zh-CN" altLang="en-US" sz="1333" dirty="0">
                  <a:solidFill>
                    <a:schemeClr val="accent4"/>
                  </a:solidFill>
                  <a:ea typeface="微软雅黑"/>
                  <a:cs typeface="Arial" panose="020B0604020202020204" pitchFamily="34" charset="0"/>
                </a:rPr>
                <a:t>顶部“开始”面板中可以对字体、字号、颜色、行距等进行修改。建议正文</a:t>
              </a:r>
              <a:r>
                <a:rPr lang="en-US" altLang="zh-CN" sz="1333" dirty="0">
                  <a:solidFill>
                    <a:schemeClr val="accent4"/>
                  </a:solidFill>
                  <a:ea typeface="微软雅黑"/>
                  <a:cs typeface="Arial" panose="020B0604020202020204" pitchFamily="34" charset="0"/>
                </a:rPr>
                <a:t>10</a:t>
              </a:r>
              <a:r>
                <a:rPr lang="zh-CN" altLang="en-US" sz="1333" dirty="0">
                  <a:solidFill>
                    <a:schemeClr val="accent4"/>
                  </a:solidFill>
                  <a:ea typeface="微软雅黑"/>
                  <a:cs typeface="Arial" panose="020B0604020202020204" pitchFamily="34" charset="0"/>
                </a:rPr>
                <a:t>号字，</a:t>
              </a:r>
              <a:r>
                <a:rPr lang="en-US" altLang="zh-CN" sz="1333" dirty="0">
                  <a:solidFill>
                    <a:schemeClr val="accent4"/>
                  </a:solidFill>
                  <a:ea typeface="微软雅黑"/>
                  <a:cs typeface="Arial" panose="020B0604020202020204" pitchFamily="34" charset="0"/>
                </a:rPr>
                <a:t>1.3</a:t>
              </a:r>
              <a:r>
                <a:rPr lang="zh-CN" altLang="en-US" sz="1333" dirty="0">
                  <a:solidFill>
                    <a:schemeClr val="accent4"/>
                  </a:solidFill>
                  <a:ea typeface="微软雅黑"/>
                  <a:cs typeface="Arial" panose="020B0604020202020204" pitchFamily="34" charset="0"/>
                </a:rPr>
                <a:t>倍字间距。</a:t>
              </a:r>
            </a:p>
          </p:txBody>
        </p:sp>
        <p:sp>
          <p:nvSpPr>
            <p:cNvPr id="61" name="矩形 60"/>
            <p:cNvSpPr/>
            <p:nvPr/>
          </p:nvSpPr>
          <p:spPr>
            <a:xfrm flipH="1">
              <a:off x="824694" y="1881795"/>
              <a:ext cx="156645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630"/>
              <a:r>
                <a:rPr lang="en-US" altLang="zh-CN" sz="1600" b="1" dirty="0">
                  <a:solidFill>
                    <a:schemeClr val="accent4"/>
                  </a:solidFill>
                  <a:ea typeface="微软雅黑"/>
                  <a:cs typeface="Arial" panose="020B0604020202020204" pitchFamily="34" charset="0"/>
                </a:rPr>
                <a:t>Add Your </a:t>
              </a:r>
              <a:r>
                <a:rPr lang="en-US" altLang="zh-CN" sz="1600" b="1" dirty="0">
                  <a:solidFill>
                    <a:schemeClr val="accent4"/>
                  </a:solidFill>
                  <a:ea typeface="微软雅黑"/>
                </a:rPr>
                <a:t>Text</a:t>
              </a:r>
            </a:p>
          </p:txBody>
        </p:sp>
      </p:grpSp>
      <p:grpSp>
        <p:nvGrpSpPr>
          <p:cNvPr id="62" name="组 61"/>
          <p:cNvGrpSpPr/>
          <p:nvPr/>
        </p:nvGrpSpPr>
        <p:grpSpPr>
          <a:xfrm>
            <a:off x="9084129" y="1901539"/>
            <a:ext cx="2194309" cy="1493899"/>
            <a:chOff x="693521" y="1881795"/>
            <a:chExt cx="2194309" cy="1493899"/>
          </a:xfrm>
        </p:grpSpPr>
        <p:sp>
          <p:nvSpPr>
            <p:cNvPr id="63" name="文本框 62"/>
            <p:cNvSpPr txBox="1"/>
            <p:nvPr/>
          </p:nvSpPr>
          <p:spPr>
            <a:xfrm flipH="1">
              <a:off x="693521" y="2216659"/>
              <a:ext cx="2194309" cy="1159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09630">
                <a:lnSpc>
                  <a:spcPct val="130000"/>
                </a:lnSpc>
              </a:pPr>
              <a:r>
                <a:rPr lang="zh-CN" altLang="en-US" sz="1333" dirty="0">
                  <a:solidFill>
                    <a:schemeClr val="bg1"/>
                  </a:solidFill>
                  <a:ea typeface="微软雅黑"/>
                  <a:cs typeface="Arial" panose="020B0604020202020204" pitchFamily="34" charset="0"/>
                </a:rPr>
                <a:t>顶部“开始”面板中可以对字体、字号、颜色、行距等进行修改。建议正文</a:t>
              </a:r>
              <a:r>
                <a:rPr lang="en-US" altLang="zh-CN" sz="1333" dirty="0">
                  <a:solidFill>
                    <a:schemeClr val="bg1"/>
                  </a:solidFill>
                  <a:ea typeface="微软雅黑"/>
                  <a:cs typeface="Arial" panose="020B0604020202020204" pitchFamily="34" charset="0"/>
                </a:rPr>
                <a:t>10</a:t>
              </a:r>
              <a:r>
                <a:rPr lang="zh-CN" altLang="en-US" sz="1333" dirty="0">
                  <a:solidFill>
                    <a:schemeClr val="bg1"/>
                  </a:solidFill>
                  <a:ea typeface="微软雅黑"/>
                  <a:cs typeface="Arial" panose="020B0604020202020204" pitchFamily="34" charset="0"/>
                </a:rPr>
                <a:t>号字，</a:t>
              </a:r>
              <a:r>
                <a:rPr lang="en-US" altLang="zh-CN" sz="1333" dirty="0">
                  <a:solidFill>
                    <a:schemeClr val="bg1"/>
                  </a:solidFill>
                  <a:ea typeface="微软雅黑"/>
                  <a:cs typeface="Arial" panose="020B0604020202020204" pitchFamily="34" charset="0"/>
                </a:rPr>
                <a:t>1.3</a:t>
              </a:r>
              <a:r>
                <a:rPr lang="zh-CN" altLang="en-US" sz="1333" dirty="0">
                  <a:solidFill>
                    <a:schemeClr val="bg1"/>
                  </a:solidFill>
                  <a:ea typeface="微软雅黑"/>
                  <a:cs typeface="Arial" panose="020B0604020202020204" pitchFamily="34" charset="0"/>
                </a:rPr>
                <a:t>倍字间距。</a:t>
              </a:r>
            </a:p>
          </p:txBody>
        </p:sp>
        <p:sp>
          <p:nvSpPr>
            <p:cNvPr id="64" name="矩形 63"/>
            <p:cNvSpPr/>
            <p:nvPr/>
          </p:nvSpPr>
          <p:spPr>
            <a:xfrm flipH="1">
              <a:off x="824694" y="1881795"/>
              <a:ext cx="156645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630"/>
              <a:r>
                <a:rPr lang="en-US" altLang="zh-CN" sz="1600" b="1" dirty="0">
                  <a:solidFill>
                    <a:schemeClr val="bg1"/>
                  </a:solidFill>
                  <a:ea typeface="微软雅黑"/>
                  <a:cs typeface="Arial" panose="020B0604020202020204" pitchFamily="34" charset="0"/>
                </a:rPr>
                <a:t>Add Your </a:t>
              </a:r>
              <a:r>
                <a:rPr lang="en-US" altLang="zh-CN" sz="1600" b="1" dirty="0">
                  <a:solidFill>
                    <a:schemeClr val="bg1"/>
                  </a:solidFill>
                  <a:ea typeface="微软雅黑"/>
                </a:rPr>
                <a:t>Text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40547" y="4974129"/>
            <a:ext cx="2100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b="1" dirty="0" smtClean="0">
                <a:solidFill>
                  <a:schemeClr val="accent1"/>
                </a:solidFill>
              </a:rPr>
              <a:t>TITLE</a:t>
            </a:r>
            <a:r>
              <a:rPr kumimoji="1" lang="zh-CN" altLang="en-US" sz="3200" b="1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sz="3200" b="1" dirty="0" smtClean="0">
                <a:solidFill>
                  <a:schemeClr val="accent1"/>
                </a:solidFill>
              </a:rPr>
              <a:t>HERE</a:t>
            </a:r>
            <a:endParaRPr kumimoji="1"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536986" y="4974129"/>
            <a:ext cx="2100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b="1" dirty="0" smtClean="0">
                <a:solidFill>
                  <a:schemeClr val="accent2"/>
                </a:solidFill>
              </a:rPr>
              <a:t>TITLE</a:t>
            </a:r>
            <a:r>
              <a:rPr kumimoji="1" lang="zh-CN" altLang="en-US" sz="3200" b="1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sz="3200" b="1" dirty="0" smtClean="0">
                <a:solidFill>
                  <a:schemeClr val="accent2"/>
                </a:solidFill>
              </a:rPr>
              <a:t>HERE</a:t>
            </a:r>
            <a:endParaRPr kumimoji="1" lang="zh-CN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350496" y="4977083"/>
            <a:ext cx="2100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b="1" dirty="0" smtClean="0">
                <a:solidFill>
                  <a:schemeClr val="accent3"/>
                </a:solidFill>
              </a:rPr>
              <a:t>TITLE</a:t>
            </a:r>
            <a:r>
              <a:rPr kumimoji="1" lang="zh-CN" altLang="en-US" sz="3200" b="1" dirty="0" smtClean="0">
                <a:solidFill>
                  <a:schemeClr val="accent3"/>
                </a:solidFill>
              </a:rPr>
              <a:t> </a:t>
            </a:r>
            <a:r>
              <a:rPr kumimoji="1" lang="en-US" altLang="zh-CN" sz="3200" b="1" dirty="0" smtClean="0">
                <a:solidFill>
                  <a:schemeClr val="accent3"/>
                </a:solidFill>
              </a:rPr>
              <a:t>HERE</a:t>
            </a:r>
            <a:endParaRPr kumimoji="1" lang="zh-CN" altLang="en-US" sz="3200" b="1" dirty="0">
              <a:solidFill>
                <a:schemeClr val="accent3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9146935" y="4977083"/>
            <a:ext cx="2100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b="1" dirty="0" smtClean="0">
                <a:solidFill>
                  <a:schemeClr val="accent5"/>
                </a:solidFill>
              </a:rPr>
              <a:t>TITLE</a:t>
            </a:r>
            <a:r>
              <a:rPr kumimoji="1" lang="zh-CN" altLang="en-US" sz="3200" b="1" dirty="0" smtClean="0">
                <a:solidFill>
                  <a:schemeClr val="accent5"/>
                </a:solidFill>
              </a:rPr>
              <a:t> </a:t>
            </a:r>
            <a:r>
              <a:rPr kumimoji="1" lang="en-US" altLang="zh-CN" sz="3200" b="1" dirty="0" smtClean="0">
                <a:solidFill>
                  <a:schemeClr val="accent5"/>
                </a:solidFill>
              </a:rPr>
              <a:t>HERE</a:t>
            </a:r>
            <a:endParaRPr kumimoji="1" lang="zh-CN" alt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75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上箭头 28"/>
          <p:cNvSpPr/>
          <p:nvPr/>
        </p:nvSpPr>
        <p:spPr>
          <a:xfrm>
            <a:off x="5660763" y="1463040"/>
            <a:ext cx="3087759" cy="5394960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现有问题</a:t>
            </a:r>
            <a:endParaRPr kumimoji="1" lang="zh-CN" altLang="en-US" dirty="0"/>
          </a:p>
        </p:txBody>
      </p:sp>
      <p:pic>
        <p:nvPicPr>
          <p:cNvPr id="30" name="图片 2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7" y="6206498"/>
            <a:ext cx="1828800" cy="243840"/>
          </a:xfrm>
          <a:prstGeom prst="rect">
            <a:avLst/>
          </a:prstGeom>
        </p:spPr>
      </p:pic>
      <p:sp>
        <p:nvSpPr>
          <p:cNvPr id="69" name="上箭头 68"/>
          <p:cNvSpPr/>
          <p:nvPr/>
        </p:nvSpPr>
        <p:spPr>
          <a:xfrm>
            <a:off x="6824233" y="3089168"/>
            <a:ext cx="808717" cy="3768832"/>
          </a:xfrm>
          <a:prstGeom prst="up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上箭头 3"/>
          <p:cNvSpPr/>
          <p:nvPr/>
        </p:nvSpPr>
        <p:spPr>
          <a:xfrm>
            <a:off x="7215447" y="814647"/>
            <a:ext cx="1296785" cy="604335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上箭头 24"/>
          <p:cNvSpPr/>
          <p:nvPr/>
        </p:nvSpPr>
        <p:spPr>
          <a:xfrm>
            <a:off x="7547122" y="1596045"/>
            <a:ext cx="1327129" cy="5261956"/>
          </a:xfrm>
          <a:prstGeom prst="upArrow">
            <a:avLst>
              <a:gd name="adj1" fmla="val 26923"/>
              <a:gd name="adj2" fmla="val 563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上箭头 30"/>
          <p:cNvSpPr/>
          <p:nvPr/>
        </p:nvSpPr>
        <p:spPr>
          <a:xfrm>
            <a:off x="8557534" y="258233"/>
            <a:ext cx="1115572" cy="6599767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上箭头 69"/>
          <p:cNvSpPr/>
          <p:nvPr/>
        </p:nvSpPr>
        <p:spPr>
          <a:xfrm>
            <a:off x="9549820" y="2177935"/>
            <a:ext cx="1733086" cy="4680065"/>
          </a:xfrm>
          <a:prstGeom prst="up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上箭头 31"/>
          <p:cNvSpPr/>
          <p:nvPr/>
        </p:nvSpPr>
        <p:spPr>
          <a:xfrm>
            <a:off x="9242493" y="1596044"/>
            <a:ext cx="880050" cy="5261956"/>
          </a:xfrm>
          <a:prstGeom prst="upArrow">
            <a:avLst>
              <a:gd name="adj1" fmla="val 26923"/>
              <a:gd name="adj2" fmla="val 6569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上箭头 32"/>
          <p:cNvSpPr/>
          <p:nvPr/>
        </p:nvSpPr>
        <p:spPr>
          <a:xfrm>
            <a:off x="7604211" y="2576945"/>
            <a:ext cx="1601715" cy="4281055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312513" y="2697693"/>
            <a:ext cx="3508805" cy="35088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4" name="组 33"/>
          <p:cNvGrpSpPr/>
          <p:nvPr/>
        </p:nvGrpSpPr>
        <p:grpSpPr>
          <a:xfrm>
            <a:off x="8969760" y="3705145"/>
            <a:ext cx="2194309" cy="1493899"/>
            <a:chOff x="693521" y="1881795"/>
            <a:chExt cx="2194309" cy="1493899"/>
          </a:xfrm>
        </p:grpSpPr>
        <p:sp>
          <p:nvSpPr>
            <p:cNvPr id="35" name="文本框 34"/>
            <p:cNvSpPr txBox="1"/>
            <p:nvPr/>
          </p:nvSpPr>
          <p:spPr>
            <a:xfrm flipH="1">
              <a:off x="693521" y="2216659"/>
              <a:ext cx="2194309" cy="1159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09630">
                <a:lnSpc>
                  <a:spcPct val="130000"/>
                </a:lnSpc>
              </a:pPr>
              <a:r>
                <a:rPr lang="zh-CN" altLang="en-US" sz="1333" dirty="0">
                  <a:solidFill>
                    <a:schemeClr val="bg1"/>
                  </a:solidFill>
                  <a:ea typeface="微软雅黑"/>
                  <a:cs typeface="Arial" panose="020B0604020202020204" pitchFamily="34" charset="0"/>
                </a:rPr>
                <a:t>顶部“开始”面板中可以对字体、字号、颜色、行距等进行修改。建议正文</a:t>
              </a:r>
              <a:r>
                <a:rPr lang="en-US" altLang="zh-CN" sz="1333" dirty="0">
                  <a:solidFill>
                    <a:schemeClr val="bg1"/>
                  </a:solidFill>
                  <a:ea typeface="微软雅黑"/>
                  <a:cs typeface="Arial" panose="020B0604020202020204" pitchFamily="34" charset="0"/>
                </a:rPr>
                <a:t>10</a:t>
              </a:r>
              <a:r>
                <a:rPr lang="zh-CN" altLang="en-US" sz="1333" dirty="0">
                  <a:solidFill>
                    <a:schemeClr val="bg1"/>
                  </a:solidFill>
                  <a:ea typeface="微软雅黑"/>
                  <a:cs typeface="Arial" panose="020B0604020202020204" pitchFamily="34" charset="0"/>
                </a:rPr>
                <a:t>号字，</a:t>
              </a:r>
              <a:r>
                <a:rPr lang="en-US" altLang="zh-CN" sz="1333" dirty="0">
                  <a:solidFill>
                    <a:schemeClr val="bg1"/>
                  </a:solidFill>
                  <a:ea typeface="微软雅黑"/>
                  <a:cs typeface="Arial" panose="020B0604020202020204" pitchFamily="34" charset="0"/>
                </a:rPr>
                <a:t>1.3</a:t>
              </a:r>
              <a:r>
                <a:rPr lang="zh-CN" altLang="en-US" sz="1333" dirty="0">
                  <a:solidFill>
                    <a:schemeClr val="bg1"/>
                  </a:solidFill>
                  <a:ea typeface="微软雅黑"/>
                  <a:cs typeface="Arial" panose="020B0604020202020204" pitchFamily="34" charset="0"/>
                </a:rPr>
                <a:t>倍字间距。</a:t>
              </a:r>
            </a:p>
          </p:txBody>
        </p:sp>
        <p:sp>
          <p:nvSpPr>
            <p:cNvPr id="36" name="矩形 35"/>
            <p:cNvSpPr/>
            <p:nvPr/>
          </p:nvSpPr>
          <p:spPr>
            <a:xfrm flipH="1">
              <a:off x="824694" y="1881795"/>
              <a:ext cx="156645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630"/>
              <a:r>
                <a:rPr lang="en-US" altLang="zh-CN" sz="1600" b="1" dirty="0">
                  <a:solidFill>
                    <a:schemeClr val="bg1"/>
                  </a:solidFill>
                  <a:ea typeface="微软雅黑"/>
                  <a:cs typeface="Arial" panose="020B0604020202020204" pitchFamily="34" charset="0"/>
                </a:rPr>
                <a:t>Add Your </a:t>
              </a:r>
              <a:r>
                <a:rPr lang="en-US" altLang="zh-CN" sz="1600" b="1" dirty="0">
                  <a:solidFill>
                    <a:schemeClr val="bg1"/>
                  </a:solidFill>
                  <a:ea typeface="微软雅黑"/>
                </a:rPr>
                <a:t>Text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779622" y="1868045"/>
            <a:ext cx="4916603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>
              <a:lnSpc>
                <a:spcPct val="130000"/>
              </a:lnSpc>
            </a:pPr>
            <a:r>
              <a:rPr lang="zh-CN" altLang="en-US" sz="1333" dirty="0">
                <a:solidFill>
                  <a:schemeClr val="accent4"/>
                </a:solidFill>
                <a:ea typeface="微软雅黑"/>
                <a:cs typeface="Arial" panose="020B0604020202020204" pitchFamily="34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41" name="矩形 40"/>
          <p:cNvSpPr/>
          <p:nvPr/>
        </p:nvSpPr>
        <p:spPr>
          <a:xfrm>
            <a:off x="779622" y="1406380"/>
            <a:ext cx="2313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30"/>
            <a:r>
              <a:rPr lang="en-US" altLang="zh-CN" sz="2400" b="1" dirty="0">
                <a:solidFill>
                  <a:schemeClr val="accent1"/>
                </a:solidFill>
                <a:ea typeface="微软雅黑"/>
                <a:cs typeface="Arial" panose="020B0604020202020204" pitchFamily="34" charset="0"/>
              </a:rPr>
              <a:t>Add Your </a:t>
            </a:r>
            <a:r>
              <a:rPr lang="en-US" altLang="zh-CN" sz="2400" b="1" dirty="0">
                <a:solidFill>
                  <a:schemeClr val="accent1"/>
                </a:solidFill>
                <a:ea typeface="微软雅黑"/>
              </a:rPr>
              <a:t>Text</a:t>
            </a:r>
          </a:p>
        </p:txBody>
      </p:sp>
      <p:cxnSp>
        <p:nvCxnSpPr>
          <p:cNvPr id="42" name="直接连接符 20"/>
          <p:cNvCxnSpPr/>
          <p:nvPr/>
        </p:nvCxnSpPr>
        <p:spPr>
          <a:xfrm flipH="1">
            <a:off x="3147751" y="1703344"/>
            <a:ext cx="5062935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headEnd type="oval" w="med" len="med"/>
            <a:tailEnd type="oval" w="med" len="med"/>
          </a:ln>
          <a:effectLst/>
        </p:spPr>
      </p:cxnSp>
      <p:sp>
        <p:nvSpPr>
          <p:cNvPr id="43" name="文本框 42"/>
          <p:cNvSpPr txBox="1"/>
          <p:nvPr/>
        </p:nvSpPr>
        <p:spPr>
          <a:xfrm>
            <a:off x="779622" y="3032349"/>
            <a:ext cx="4916603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>
              <a:lnSpc>
                <a:spcPct val="130000"/>
              </a:lnSpc>
            </a:pPr>
            <a:r>
              <a:rPr lang="zh-CN" altLang="en-US" sz="1333" dirty="0">
                <a:solidFill>
                  <a:schemeClr val="accent4"/>
                </a:solidFill>
                <a:ea typeface="微软雅黑"/>
                <a:cs typeface="Arial" panose="020B0604020202020204" pitchFamily="34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44" name="矩形 43"/>
          <p:cNvSpPr/>
          <p:nvPr/>
        </p:nvSpPr>
        <p:spPr>
          <a:xfrm>
            <a:off x="779622" y="2570684"/>
            <a:ext cx="2313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30"/>
            <a:r>
              <a:rPr lang="en-US" altLang="zh-CN" sz="2400" b="1" dirty="0">
                <a:solidFill>
                  <a:schemeClr val="accent2"/>
                </a:solidFill>
                <a:ea typeface="微软雅黑"/>
                <a:cs typeface="Arial" panose="020B0604020202020204" pitchFamily="34" charset="0"/>
              </a:rPr>
              <a:t>Add Your </a:t>
            </a:r>
            <a:r>
              <a:rPr lang="en-US" altLang="zh-CN" sz="2400" b="1" dirty="0">
                <a:solidFill>
                  <a:schemeClr val="accent2"/>
                </a:solidFill>
                <a:ea typeface="微软雅黑"/>
              </a:rPr>
              <a:t>Text</a:t>
            </a:r>
          </a:p>
        </p:txBody>
      </p:sp>
      <p:cxnSp>
        <p:nvCxnSpPr>
          <p:cNvPr id="45" name="直接连接符 20"/>
          <p:cNvCxnSpPr/>
          <p:nvPr/>
        </p:nvCxnSpPr>
        <p:spPr>
          <a:xfrm flipH="1">
            <a:off x="3147752" y="2867648"/>
            <a:ext cx="4649586" cy="0"/>
          </a:xfrm>
          <a:prstGeom prst="lin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headEnd type="oval" w="med" len="med"/>
            <a:tailEnd type="oval" w="med" len="med"/>
          </a:ln>
          <a:effectLst/>
        </p:spPr>
      </p:cxnSp>
      <p:sp>
        <p:nvSpPr>
          <p:cNvPr id="49" name="文本框 48"/>
          <p:cNvSpPr txBox="1"/>
          <p:nvPr/>
        </p:nvSpPr>
        <p:spPr>
          <a:xfrm>
            <a:off x="758249" y="4161606"/>
            <a:ext cx="4916603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>
              <a:lnSpc>
                <a:spcPct val="130000"/>
              </a:lnSpc>
            </a:pPr>
            <a:r>
              <a:rPr lang="zh-CN" altLang="en-US" sz="1333" dirty="0">
                <a:solidFill>
                  <a:schemeClr val="accent4"/>
                </a:solidFill>
                <a:ea typeface="微软雅黑"/>
                <a:cs typeface="Arial" panose="020B0604020202020204" pitchFamily="34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50" name="矩形 49"/>
          <p:cNvSpPr/>
          <p:nvPr/>
        </p:nvSpPr>
        <p:spPr>
          <a:xfrm>
            <a:off x="758249" y="3699941"/>
            <a:ext cx="2313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30"/>
            <a:r>
              <a:rPr lang="en-US" altLang="zh-CN" sz="2400" b="1" dirty="0">
                <a:solidFill>
                  <a:schemeClr val="accent3"/>
                </a:solidFill>
                <a:ea typeface="微软雅黑"/>
                <a:cs typeface="Arial" panose="020B0604020202020204" pitchFamily="34" charset="0"/>
              </a:rPr>
              <a:t>Add Your </a:t>
            </a:r>
            <a:r>
              <a:rPr lang="en-US" altLang="zh-CN" sz="2400" b="1" dirty="0">
                <a:solidFill>
                  <a:schemeClr val="accent3"/>
                </a:solidFill>
                <a:ea typeface="微软雅黑"/>
              </a:rPr>
              <a:t>Text</a:t>
            </a:r>
          </a:p>
        </p:txBody>
      </p:sp>
      <p:cxnSp>
        <p:nvCxnSpPr>
          <p:cNvPr id="51" name="直接连接符 20"/>
          <p:cNvCxnSpPr/>
          <p:nvPr/>
        </p:nvCxnSpPr>
        <p:spPr>
          <a:xfrm flipH="1">
            <a:off x="3126379" y="3996905"/>
            <a:ext cx="4089068" cy="0"/>
          </a:xfrm>
          <a:prstGeom prst="line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oval" w="med" len="med"/>
            <a:tailEnd type="oval" w="med" len="med"/>
          </a:ln>
          <a:effectLst/>
        </p:spPr>
      </p:cxnSp>
      <p:sp>
        <p:nvSpPr>
          <p:cNvPr id="52" name="文本框 51"/>
          <p:cNvSpPr txBox="1"/>
          <p:nvPr/>
        </p:nvSpPr>
        <p:spPr>
          <a:xfrm>
            <a:off x="758249" y="5325910"/>
            <a:ext cx="4916603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>
              <a:lnSpc>
                <a:spcPct val="130000"/>
              </a:lnSpc>
            </a:pPr>
            <a:r>
              <a:rPr lang="zh-CN" altLang="en-US" sz="1333" dirty="0">
                <a:solidFill>
                  <a:schemeClr val="accent4"/>
                </a:solidFill>
                <a:ea typeface="微软雅黑"/>
                <a:cs typeface="Arial" panose="020B0604020202020204" pitchFamily="34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53" name="矩形 52"/>
          <p:cNvSpPr/>
          <p:nvPr/>
        </p:nvSpPr>
        <p:spPr>
          <a:xfrm>
            <a:off x="758249" y="4864245"/>
            <a:ext cx="2313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30"/>
            <a:r>
              <a:rPr lang="en-US" altLang="zh-CN" sz="2400" b="1" dirty="0">
                <a:solidFill>
                  <a:schemeClr val="accent5"/>
                </a:solidFill>
                <a:ea typeface="微软雅黑"/>
                <a:cs typeface="Arial" panose="020B0604020202020204" pitchFamily="34" charset="0"/>
              </a:rPr>
              <a:t>Add Your </a:t>
            </a:r>
            <a:r>
              <a:rPr lang="en-US" altLang="zh-CN" sz="2400" b="1" dirty="0">
                <a:solidFill>
                  <a:schemeClr val="accent5"/>
                </a:solidFill>
                <a:ea typeface="微软雅黑"/>
              </a:rPr>
              <a:t>Text</a:t>
            </a:r>
          </a:p>
        </p:txBody>
      </p:sp>
      <p:cxnSp>
        <p:nvCxnSpPr>
          <p:cNvPr id="68" name="直接连接符 20"/>
          <p:cNvCxnSpPr/>
          <p:nvPr/>
        </p:nvCxnSpPr>
        <p:spPr>
          <a:xfrm flipH="1">
            <a:off x="3126379" y="5161209"/>
            <a:ext cx="4078263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headEnd type="oval" w="med" len="med"/>
            <a:tailEnd type="oval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89653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/>
          </p:cNvSpPr>
          <p:nvPr/>
        </p:nvSpPr>
        <p:spPr bwMode="auto">
          <a:xfrm>
            <a:off x="5121574" y="4315671"/>
            <a:ext cx="1826141" cy="5847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extLst/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我的产品</a:t>
            </a:r>
            <a:endParaRPr lang="zh-CN" altLang="zh-CN" sz="3200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134322" y="2196662"/>
            <a:ext cx="1711749" cy="1711749"/>
          </a:xfrm>
          <a:prstGeom prst="ellipse">
            <a:avLst/>
          </a:prstGeom>
          <a:solidFill>
            <a:srgbClr val="FFFFFF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0" dirty="0" smtClean="0">
                <a:solidFill>
                  <a:schemeClr val="accent1"/>
                </a:solidFill>
              </a:rPr>
              <a:t>4</a:t>
            </a:r>
            <a:endParaRPr kumimoji="1" lang="zh-CN" altLang="en-US" sz="10000" dirty="0">
              <a:solidFill>
                <a:schemeClr val="accent1"/>
              </a:solidFill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7" y="620649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629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我的产品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94" y="3429001"/>
            <a:ext cx="12192000" cy="3429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67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4" name="直角三角形 3"/>
          <p:cNvSpPr/>
          <p:nvPr/>
        </p:nvSpPr>
        <p:spPr>
          <a:xfrm flipH="1" flipV="1">
            <a:off x="8900780" y="3429001"/>
            <a:ext cx="3292015" cy="3429000"/>
          </a:xfrm>
          <a:prstGeom prst="rtTriangle">
            <a:avLst/>
          </a:prstGeom>
          <a:solidFill>
            <a:schemeClr val="accent2">
              <a:alpha val="7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5" name="直角三角形 3"/>
          <p:cNvSpPr/>
          <p:nvPr/>
        </p:nvSpPr>
        <p:spPr>
          <a:xfrm>
            <a:off x="795" y="-2"/>
            <a:ext cx="8899985" cy="3429003"/>
          </a:xfrm>
          <a:custGeom>
            <a:avLst/>
            <a:gdLst/>
            <a:ahLst/>
            <a:cxnLst/>
            <a:rect l="l" t="t" r="r" b="b"/>
            <a:pathLst>
              <a:path w="6674989" h="2571752">
                <a:moveTo>
                  <a:pt x="0" y="0"/>
                </a:moveTo>
                <a:lnTo>
                  <a:pt x="4205978" y="0"/>
                </a:lnTo>
                <a:lnTo>
                  <a:pt x="4205978" y="2"/>
                </a:lnTo>
                <a:lnTo>
                  <a:pt x="6674989" y="2571752"/>
                </a:lnTo>
                <a:lnTo>
                  <a:pt x="4205978" y="2571752"/>
                </a:lnTo>
                <a:lnTo>
                  <a:pt x="4205978" y="2571751"/>
                </a:lnTo>
                <a:lnTo>
                  <a:pt x="0" y="2571751"/>
                </a:lnTo>
                <a:close/>
              </a:path>
            </a:pathLst>
          </a:custGeom>
          <a:solidFill>
            <a:schemeClr val="accent1">
              <a:alpha val="7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pic>
        <p:nvPicPr>
          <p:cNvPr id="6" name="图片 5" descr="iPhone6 无屏幕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590319" y="195944"/>
            <a:ext cx="2558391" cy="323305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315449" y="1242539"/>
            <a:ext cx="2082621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TEXT</a:t>
            </a:r>
            <a:r>
              <a:rPr kumimoji="1" lang="zh-CN" altLang="en-US" sz="3200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HERE</a:t>
            </a:r>
            <a:endParaRPr kumimoji="1" lang="zh-CN" altLang="en-US" sz="32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15449" y="1812659"/>
            <a:ext cx="3794139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点击此处添加文本信息</a:t>
            </a:r>
            <a:endParaRPr lang="en-US" altLang="zh-CN" sz="1333" dirty="0">
              <a:solidFill>
                <a:srgbClr val="FFFFFF"/>
              </a:solidFill>
              <a:latin typeface="Century Gothic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</a:rPr>
              <a:t>倍字间距。</a:t>
            </a:r>
          </a:p>
        </p:txBody>
      </p:sp>
      <p:sp>
        <p:nvSpPr>
          <p:cNvPr id="9" name="椭圆 8"/>
          <p:cNvSpPr/>
          <p:nvPr/>
        </p:nvSpPr>
        <p:spPr>
          <a:xfrm>
            <a:off x="716261" y="3856508"/>
            <a:ext cx="1075725" cy="10757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400" b="1" dirty="0">
                <a:solidFill>
                  <a:srgbClr val="FFFFFF"/>
                </a:solidFill>
                <a:latin typeface="Century Gothic"/>
                <a:ea typeface="微软雅黑"/>
              </a:rPr>
              <a:t>1</a:t>
            </a:r>
            <a:endParaRPr kumimoji="1" lang="zh-CN" altLang="en-US" sz="64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09545" y="3855757"/>
            <a:ext cx="12955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867" b="1" dirty="0">
                <a:solidFill>
                  <a:schemeClr val="accent1"/>
                </a:solidFill>
                <a:latin typeface="Century Gothic"/>
                <a:ea typeface="微软雅黑"/>
              </a:rPr>
              <a:t>TEXT</a:t>
            </a:r>
            <a:r>
              <a:rPr kumimoji="1" lang="zh-CN" altLang="en-US" sz="1867" b="1" dirty="0">
                <a:solidFill>
                  <a:schemeClr val="accent1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1867" b="1" dirty="0">
                <a:solidFill>
                  <a:schemeClr val="accent1"/>
                </a:solidFill>
                <a:latin typeface="Century Gothic"/>
                <a:ea typeface="微软雅黑"/>
              </a:rPr>
              <a:t>HERE</a:t>
            </a:r>
            <a:endParaRPr kumimoji="1" lang="zh-CN" altLang="en-US" sz="1867" b="1" dirty="0">
              <a:solidFill>
                <a:schemeClr val="accent1"/>
              </a:solidFill>
              <a:latin typeface="Century Gothic"/>
              <a:ea typeface="微软雅黑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09545" y="4226179"/>
            <a:ext cx="2811807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103154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点击此处添加文本信息</a:t>
            </a:r>
            <a:endParaRPr lang="en-US" altLang="zh-CN" sz="1333" dirty="0">
              <a:solidFill>
                <a:srgbClr val="103154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30000"/>
              </a:lnSpc>
            </a:pPr>
            <a:r>
              <a:rPr lang="zh-CN" altLang="zh-CN" sz="1333" dirty="0">
                <a:latin typeface="Microsoft YaHei" charset="0"/>
                <a:ea typeface="Microsoft YaHei" charset="0"/>
                <a:cs typeface="Microsoft YaHei" charset="0"/>
              </a:rPr>
              <a:t>建议正文</a:t>
            </a:r>
            <a:r>
              <a:rPr lang="en-US" altLang="zh-CN" sz="1333" dirty="0"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zh-CN" sz="1333" dirty="0"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zh-CN" sz="1333" dirty="0"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  <a:endParaRPr lang="zh-CN" altLang="en-US" sz="1333" dirty="0">
              <a:solidFill>
                <a:srgbClr val="103154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066953" y="5211947"/>
            <a:ext cx="1075725" cy="107572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400" b="1" dirty="0">
                <a:solidFill>
                  <a:srgbClr val="FFFFFF"/>
                </a:solidFill>
                <a:latin typeface="Century Gothic"/>
                <a:ea typeface="微软雅黑"/>
              </a:rPr>
              <a:t>2</a:t>
            </a:r>
            <a:endParaRPr kumimoji="1" lang="zh-CN" altLang="en-US" sz="64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60237" y="5211196"/>
            <a:ext cx="12955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867" b="1" dirty="0">
                <a:solidFill>
                  <a:schemeClr val="accent2"/>
                </a:solidFill>
                <a:latin typeface="Century Gothic"/>
                <a:ea typeface="微软雅黑"/>
              </a:rPr>
              <a:t>TEXT</a:t>
            </a:r>
            <a:r>
              <a:rPr kumimoji="1" lang="zh-CN" altLang="en-US" sz="1867" b="1" dirty="0">
                <a:solidFill>
                  <a:schemeClr val="accent2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1867" b="1" dirty="0">
                <a:solidFill>
                  <a:schemeClr val="accent2"/>
                </a:solidFill>
                <a:latin typeface="Century Gothic"/>
                <a:ea typeface="微软雅黑"/>
              </a:rPr>
              <a:t>HERE</a:t>
            </a:r>
            <a:endParaRPr kumimoji="1" lang="zh-CN" altLang="en-US" sz="1867" b="1" dirty="0">
              <a:solidFill>
                <a:schemeClr val="accent2"/>
              </a:solidFill>
              <a:latin typeface="Century Gothic"/>
              <a:ea typeface="微软雅黑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60237" y="5581618"/>
            <a:ext cx="2811807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103154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点击此处添加文本信息</a:t>
            </a:r>
            <a:endParaRPr lang="en-US" altLang="zh-CN" sz="1333" dirty="0">
              <a:solidFill>
                <a:srgbClr val="103154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103154"/>
                </a:solidFill>
                <a:latin typeface="Microsoft YaHei" charset="0"/>
                <a:ea typeface="Microsoft YaHei" charset="0"/>
                <a:cs typeface="Microsoft YaHei" charset="0"/>
              </a:rPr>
              <a:t>建议正文</a:t>
            </a:r>
            <a:r>
              <a:rPr lang="en-US" altLang="zh-CN" sz="1333" dirty="0">
                <a:solidFill>
                  <a:srgbClr val="103154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zh-CN" sz="1333" dirty="0">
                <a:solidFill>
                  <a:srgbClr val="103154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solidFill>
                  <a:srgbClr val="103154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zh-CN" sz="1333" dirty="0">
                <a:solidFill>
                  <a:srgbClr val="103154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  <a:endParaRPr lang="zh-CN" altLang="en-US" sz="1333" dirty="0">
              <a:solidFill>
                <a:srgbClr val="103154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526566" y="3857259"/>
            <a:ext cx="1075725" cy="107572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400" b="1" dirty="0">
                <a:solidFill>
                  <a:srgbClr val="FFFFFF"/>
                </a:solidFill>
                <a:latin typeface="Century Gothic"/>
                <a:ea typeface="微软雅黑"/>
              </a:rPr>
              <a:t>3</a:t>
            </a:r>
            <a:endParaRPr kumimoji="1" lang="zh-CN" altLang="en-US" sz="64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19851" y="3856508"/>
            <a:ext cx="12955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867" b="1" dirty="0">
                <a:solidFill>
                  <a:schemeClr val="accent3"/>
                </a:solidFill>
                <a:latin typeface="Century Gothic"/>
                <a:ea typeface="微软雅黑"/>
              </a:rPr>
              <a:t>TEXT</a:t>
            </a:r>
            <a:r>
              <a:rPr kumimoji="1" lang="zh-CN" altLang="en-US" sz="1867" b="1" dirty="0">
                <a:solidFill>
                  <a:schemeClr val="accent3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1867" b="1" dirty="0">
                <a:solidFill>
                  <a:schemeClr val="accent3"/>
                </a:solidFill>
                <a:latin typeface="Century Gothic"/>
                <a:ea typeface="微软雅黑"/>
              </a:rPr>
              <a:t>HERE</a:t>
            </a:r>
            <a:endParaRPr kumimoji="1" lang="zh-CN" altLang="en-US" sz="1867" b="1" dirty="0">
              <a:solidFill>
                <a:schemeClr val="accent3"/>
              </a:solidFill>
              <a:latin typeface="Century Gothic"/>
              <a:ea typeface="微软雅黑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19851" y="4226930"/>
            <a:ext cx="2811807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103154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点击此处添加文本信息</a:t>
            </a:r>
            <a:endParaRPr lang="en-US" altLang="zh-CN" sz="1333" dirty="0">
              <a:solidFill>
                <a:srgbClr val="103154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103154"/>
                </a:solidFill>
                <a:latin typeface="Microsoft YaHei" charset="0"/>
                <a:ea typeface="Microsoft YaHei" charset="0"/>
                <a:cs typeface="Microsoft YaHei" charset="0"/>
              </a:rPr>
              <a:t>建议正文</a:t>
            </a:r>
            <a:r>
              <a:rPr lang="en-US" altLang="zh-CN" sz="1333" dirty="0">
                <a:solidFill>
                  <a:srgbClr val="103154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zh-CN" sz="1333" dirty="0">
                <a:solidFill>
                  <a:srgbClr val="103154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solidFill>
                  <a:srgbClr val="103154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zh-CN" sz="1333" dirty="0">
                <a:solidFill>
                  <a:srgbClr val="103154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  <a:endParaRPr lang="zh-CN" altLang="en-US" sz="1333" dirty="0">
              <a:solidFill>
                <a:srgbClr val="103154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531923" y="3452906"/>
            <a:ext cx="2646878" cy="10525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30000"/>
              </a:lnSpc>
            </a:pPr>
            <a:r>
              <a:rPr kumimoji="1" lang="zh-CN" altLang="en-US" b="1" dirty="0">
                <a:solidFill>
                  <a:srgbClr val="FFFFFF"/>
                </a:solidFill>
                <a:latin typeface="Century Gothic"/>
                <a:ea typeface="微软雅黑"/>
              </a:rPr>
              <a:t>点击此处添加标题</a:t>
            </a:r>
            <a:endParaRPr kumimoji="1" lang="en-US" altLang="zh-CN" b="1" dirty="0">
              <a:solidFill>
                <a:srgbClr val="FFFFFF"/>
              </a:solidFill>
              <a:latin typeface="Century Gothic"/>
              <a:ea typeface="微软雅黑"/>
            </a:endParaRPr>
          </a:p>
          <a:p>
            <a:pPr algn="r">
              <a:lnSpc>
                <a:spcPct val="130000"/>
              </a:lnSpc>
            </a:pPr>
            <a:r>
              <a:rPr kumimoji="1" lang="en-US" altLang="zh-CN" b="1" dirty="0">
                <a:solidFill>
                  <a:srgbClr val="FFFFFF"/>
                </a:solidFill>
                <a:latin typeface="Century Gothic"/>
                <a:ea typeface="微软雅黑"/>
              </a:rPr>
              <a:t>TITLE</a:t>
            </a:r>
            <a:r>
              <a:rPr kumimoji="1" lang="zh-CN" altLang="en-US" b="1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b="1" dirty="0">
                <a:solidFill>
                  <a:srgbClr val="FFFFFF"/>
                </a:solidFill>
                <a:latin typeface="Century Gothic"/>
                <a:ea typeface="微软雅黑"/>
              </a:rPr>
              <a:t>HERE</a:t>
            </a:r>
          </a:p>
        </p:txBody>
      </p:sp>
      <p:pic>
        <p:nvPicPr>
          <p:cNvPr id="19" name="图片 1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7" y="620649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3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我的产品</a:t>
            </a:r>
            <a:endParaRPr kumimoji="1" lang="zh-CN" altLang="en-US" dirty="0"/>
          </a:p>
        </p:txBody>
      </p:sp>
      <p:sp>
        <p:nvSpPr>
          <p:cNvPr id="3" name="菱形 2"/>
          <p:cNvSpPr/>
          <p:nvPr/>
        </p:nvSpPr>
        <p:spPr>
          <a:xfrm>
            <a:off x="4977284" y="1064029"/>
            <a:ext cx="2479127" cy="2479126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6275026" y="2405701"/>
            <a:ext cx="2479127" cy="247912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3679542" y="2405701"/>
            <a:ext cx="2479127" cy="2479126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4977284" y="3747374"/>
            <a:ext cx="2479127" cy="2479126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90"/>
          <p:cNvSpPr>
            <a:spLocks noEditPoints="1"/>
          </p:cNvSpPr>
          <p:nvPr/>
        </p:nvSpPr>
        <p:spPr bwMode="auto">
          <a:xfrm>
            <a:off x="7179045" y="3118993"/>
            <a:ext cx="671088" cy="1079576"/>
          </a:xfrm>
          <a:custGeom>
            <a:avLst/>
            <a:gdLst/>
            <a:ahLst/>
            <a:cxnLst>
              <a:cxn ang="0">
                <a:pos x="138" y="0"/>
              </a:cxn>
              <a:cxn ang="0">
                <a:pos x="110" y="2"/>
              </a:cxn>
              <a:cxn ang="0">
                <a:pos x="84" y="10"/>
              </a:cxn>
              <a:cxn ang="0">
                <a:pos x="60" y="24"/>
              </a:cxn>
              <a:cxn ang="0">
                <a:pos x="40" y="40"/>
              </a:cxn>
              <a:cxn ang="0">
                <a:pos x="22" y="60"/>
              </a:cxn>
              <a:cxn ang="0">
                <a:pos x="10" y="84"/>
              </a:cxn>
              <a:cxn ang="0">
                <a:pos x="2" y="110"/>
              </a:cxn>
              <a:cxn ang="0">
                <a:pos x="0" y="138"/>
              </a:cxn>
              <a:cxn ang="0">
                <a:pos x="0" y="160"/>
              </a:cxn>
              <a:cxn ang="0">
                <a:pos x="6" y="180"/>
              </a:cxn>
              <a:cxn ang="0">
                <a:pos x="6" y="180"/>
              </a:cxn>
              <a:cxn ang="0">
                <a:pos x="24" y="218"/>
              </a:cxn>
              <a:cxn ang="0">
                <a:pos x="250" y="216"/>
              </a:cxn>
              <a:cxn ang="0">
                <a:pos x="260" y="198"/>
              </a:cxn>
              <a:cxn ang="0">
                <a:pos x="268" y="178"/>
              </a:cxn>
              <a:cxn ang="0">
                <a:pos x="274" y="158"/>
              </a:cxn>
              <a:cxn ang="0">
                <a:pos x="276" y="138"/>
              </a:cxn>
              <a:cxn ang="0">
                <a:pos x="272" y="110"/>
              </a:cxn>
              <a:cxn ang="0">
                <a:pos x="264" y="84"/>
              </a:cxn>
              <a:cxn ang="0">
                <a:pos x="252" y="60"/>
              </a:cxn>
              <a:cxn ang="0">
                <a:pos x="234" y="40"/>
              </a:cxn>
              <a:cxn ang="0">
                <a:pos x="214" y="24"/>
              </a:cxn>
              <a:cxn ang="0">
                <a:pos x="190" y="10"/>
              </a:cxn>
              <a:cxn ang="0">
                <a:pos x="164" y="2"/>
              </a:cxn>
              <a:cxn ang="0">
                <a:pos x="138" y="0"/>
              </a:cxn>
              <a:cxn ang="0">
                <a:pos x="138" y="204"/>
              </a:cxn>
              <a:cxn ang="0">
                <a:pos x="124" y="204"/>
              </a:cxn>
              <a:cxn ang="0">
                <a:pos x="98" y="194"/>
              </a:cxn>
              <a:cxn ang="0">
                <a:pos x="80" y="174"/>
              </a:cxn>
              <a:cxn ang="0">
                <a:pos x="70" y="150"/>
              </a:cxn>
              <a:cxn ang="0">
                <a:pos x="68" y="136"/>
              </a:cxn>
              <a:cxn ang="0">
                <a:pos x="74" y="108"/>
              </a:cxn>
              <a:cxn ang="0">
                <a:pos x="88" y="86"/>
              </a:cxn>
              <a:cxn ang="0">
                <a:pos x="110" y="72"/>
              </a:cxn>
              <a:cxn ang="0">
                <a:pos x="138" y="66"/>
              </a:cxn>
              <a:cxn ang="0">
                <a:pos x="152" y="68"/>
              </a:cxn>
              <a:cxn ang="0">
                <a:pos x="176" y="78"/>
              </a:cxn>
              <a:cxn ang="0">
                <a:pos x="194" y="96"/>
              </a:cxn>
              <a:cxn ang="0">
                <a:pos x="204" y="122"/>
              </a:cxn>
              <a:cxn ang="0">
                <a:pos x="206" y="136"/>
              </a:cxn>
              <a:cxn ang="0">
                <a:pos x="200" y="162"/>
              </a:cxn>
              <a:cxn ang="0">
                <a:pos x="186" y="184"/>
              </a:cxn>
              <a:cxn ang="0">
                <a:pos x="164" y="200"/>
              </a:cxn>
              <a:cxn ang="0">
                <a:pos x="138" y="204"/>
              </a:cxn>
            </a:cxnLst>
            <a:rect l="0" t="0" r="r" b="b"/>
            <a:pathLst>
              <a:path w="276" h="444">
                <a:moveTo>
                  <a:pt x="138" y="0"/>
                </a:moveTo>
                <a:lnTo>
                  <a:pt x="138" y="0"/>
                </a:lnTo>
                <a:lnTo>
                  <a:pt x="122" y="0"/>
                </a:lnTo>
                <a:lnTo>
                  <a:pt x="110" y="2"/>
                </a:lnTo>
                <a:lnTo>
                  <a:pt x="96" y="6"/>
                </a:lnTo>
                <a:lnTo>
                  <a:pt x="84" y="10"/>
                </a:lnTo>
                <a:lnTo>
                  <a:pt x="72" y="16"/>
                </a:lnTo>
                <a:lnTo>
                  <a:pt x="60" y="24"/>
                </a:lnTo>
                <a:lnTo>
                  <a:pt x="50" y="32"/>
                </a:lnTo>
                <a:lnTo>
                  <a:pt x="40" y="40"/>
                </a:lnTo>
                <a:lnTo>
                  <a:pt x="30" y="50"/>
                </a:lnTo>
                <a:lnTo>
                  <a:pt x="22" y="60"/>
                </a:lnTo>
                <a:lnTo>
                  <a:pt x="16" y="72"/>
                </a:lnTo>
                <a:lnTo>
                  <a:pt x="10" y="84"/>
                </a:lnTo>
                <a:lnTo>
                  <a:pt x="6" y="96"/>
                </a:lnTo>
                <a:lnTo>
                  <a:pt x="2" y="110"/>
                </a:lnTo>
                <a:lnTo>
                  <a:pt x="0" y="124"/>
                </a:lnTo>
                <a:lnTo>
                  <a:pt x="0" y="138"/>
                </a:lnTo>
                <a:lnTo>
                  <a:pt x="0" y="138"/>
                </a:lnTo>
                <a:lnTo>
                  <a:pt x="0" y="160"/>
                </a:lnTo>
                <a:lnTo>
                  <a:pt x="6" y="180"/>
                </a:lnTo>
                <a:lnTo>
                  <a:pt x="6" y="180"/>
                </a:lnTo>
                <a:lnTo>
                  <a:pt x="6" y="180"/>
                </a:lnTo>
                <a:lnTo>
                  <a:pt x="6" y="180"/>
                </a:lnTo>
                <a:lnTo>
                  <a:pt x="14" y="200"/>
                </a:lnTo>
                <a:lnTo>
                  <a:pt x="24" y="218"/>
                </a:lnTo>
                <a:lnTo>
                  <a:pt x="138" y="444"/>
                </a:lnTo>
                <a:lnTo>
                  <a:pt x="250" y="216"/>
                </a:lnTo>
                <a:lnTo>
                  <a:pt x="250" y="216"/>
                </a:lnTo>
                <a:lnTo>
                  <a:pt x="260" y="198"/>
                </a:lnTo>
                <a:lnTo>
                  <a:pt x="268" y="178"/>
                </a:lnTo>
                <a:lnTo>
                  <a:pt x="268" y="178"/>
                </a:lnTo>
                <a:lnTo>
                  <a:pt x="268" y="178"/>
                </a:lnTo>
                <a:lnTo>
                  <a:pt x="274" y="158"/>
                </a:lnTo>
                <a:lnTo>
                  <a:pt x="276" y="138"/>
                </a:lnTo>
                <a:lnTo>
                  <a:pt x="276" y="138"/>
                </a:lnTo>
                <a:lnTo>
                  <a:pt x="274" y="124"/>
                </a:lnTo>
                <a:lnTo>
                  <a:pt x="272" y="110"/>
                </a:lnTo>
                <a:lnTo>
                  <a:pt x="268" y="96"/>
                </a:lnTo>
                <a:lnTo>
                  <a:pt x="264" y="84"/>
                </a:lnTo>
                <a:lnTo>
                  <a:pt x="258" y="72"/>
                </a:lnTo>
                <a:lnTo>
                  <a:pt x="252" y="60"/>
                </a:lnTo>
                <a:lnTo>
                  <a:pt x="244" y="50"/>
                </a:lnTo>
                <a:lnTo>
                  <a:pt x="234" y="40"/>
                </a:lnTo>
                <a:lnTo>
                  <a:pt x="224" y="32"/>
                </a:lnTo>
                <a:lnTo>
                  <a:pt x="214" y="24"/>
                </a:lnTo>
                <a:lnTo>
                  <a:pt x="202" y="16"/>
                </a:lnTo>
                <a:lnTo>
                  <a:pt x="190" y="10"/>
                </a:lnTo>
                <a:lnTo>
                  <a:pt x="178" y="6"/>
                </a:lnTo>
                <a:lnTo>
                  <a:pt x="164" y="2"/>
                </a:lnTo>
                <a:lnTo>
                  <a:pt x="152" y="0"/>
                </a:lnTo>
                <a:lnTo>
                  <a:pt x="138" y="0"/>
                </a:lnTo>
                <a:lnTo>
                  <a:pt x="138" y="0"/>
                </a:lnTo>
                <a:close/>
                <a:moveTo>
                  <a:pt x="138" y="204"/>
                </a:moveTo>
                <a:lnTo>
                  <a:pt x="138" y="204"/>
                </a:lnTo>
                <a:lnTo>
                  <a:pt x="124" y="204"/>
                </a:lnTo>
                <a:lnTo>
                  <a:pt x="110" y="200"/>
                </a:lnTo>
                <a:lnTo>
                  <a:pt x="98" y="194"/>
                </a:lnTo>
                <a:lnTo>
                  <a:pt x="88" y="184"/>
                </a:lnTo>
                <a:lnTo>
                  <a:pt x="80" y="174"/>
                </a:lnTo>
                <a:lnTo>
                  <a:pt x="74" y="162"/>
                </a:lnTo>
                <a:lnTo>
                  <a:pt x="70" y="150"/>
                </a:lnTo>
                <a:lnTo>
                  <a:pt x="68" y="136"/>
                </a:lnTo>
                <a:lnTo>
                  <a:pt x="68" y="136"/>
                </a:lnTo>
                <a:lnTo>
                  <a:pt x="70" y="122"/>
                </a:lnTo>
                <a:lnTo>
                  <a:pt x="74" y="108"/>
                </a:lnTo>
                <a:lnTo>
                  <a:pt x="80" y="96"/>
                </a:lnTo>
                <a:lnTo>
                  <a:pt x="88" y="86"/>
                </a:lnTo>
                <a:lnTo>
                  <a:pt x="98" y="78"/>
                </a:lnTo>
                <a:lnTo>
                  <a:pt x="110" y="72"/>
                </a:lnTo>
                <a:lnTo>
                  <a:pt x="124" y="68"/>
                </a:lnTo>
                <a:lnTo>
                  <a:pt x="138" y="66"/>
                </a:lnTo>
                <a:lnTo>
                  <a:pt x="138" y="66"/>
                </a:lnTo>
                <a:lnTo>
                  <a:pt x="152" y="68"/>
                </a:lnTo>
                <a:lnTo>
                  <a:pt x="164" y="72"/>
                </a:lnTo>
                <a:lnTo>
                  <a:pt x="176" y="78"/>
                </a:lnTo>
                <a:lnTo>
                  <a:pt x="186" y="86"/>
                </a:lnTo>
                <a:lnTo>
                  <a:pt x="194" y="96"/>
                </a:lnTo>
                <a:lnTo>
                  <a:pt x="200" y="108"/>
                </a:lnTo>
                <a:lnTo>
                  <a:pt x="204" y="122"/>
                </a:lnTo>
                <a:lnTo>
                  <a:pt x="206" y="136"/>
                </a:lnTo>
                <a:lnTo>
                  <a:pt x="206" y="136"/>
                </a:lnTo>
                <a:lnTo>
                  <a:pt x="204" y="150"/>
                </a:lnTo>
                <a:lnTo>
                  <a:pt x="200" y="162"/>
                </a:lnTo>
                <a:lnTo>
                  <a:pt x="194" y="174"/>
                </a:lnTo>
                <a:lnTo>
                  <a:pt x="186" y="184"/>
                </a:lnTo>
                <a:lnTo>
                  <a:pt x="176" y="194"/>
                </a:lnTo>
                <a:lnTo>
                  <a:pt x="164" y="200"/>
                </a:lnTo>
                <a:lnTo>
                  <a:pt x="152" y="204"/>
                </a:lnTo>
                <a:lnTo>
                  <a:pt x="138" y="204"/>
                </a:lnTo>
                <a:lnTo>
                  <a:pt x="138" y="2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10"/>
          <p:cNvSpPr>
            <a:spLocks noEditPoints="1"/>
          </p:cNvSpPr>
          <p:nvPr/>
        </p:nvSpPr>
        <p:spPr bwMode="auto">
          <a:xfrm>
            <a:off x="4502940" y="3219721"/>
            <a:ext cx="841292" cy="846154"/>
          </a:xfrm>
          <a:custGeom>
            <a:avLst/>
            <a:gdLst/>
            <a:ahLst/>
            <a:cxnLst>
              <a:cxn ang="0">
                <a:pos x="0" y="348"/>
              </a:cxn>
              <a:cxn ang="0">
                <a:pos x="42" y="64"/>
              </a:cxn>
              <a:cxn ang="0">
                <a:pos x="42" y="130"/>
              </a:cxn>
              <a:cxn ang="0">
                <a:pos x="42" y="196"/>
              </a:cxn>
              <a:cxn ang="0">
                <a:pos x="42" y="260"/>
              </a:cxn>
              <a:cxn ang="0">
                <a:pos x="64" y="228"/>
              </a:cxn>
              <a:cxn ang="0">
                <a:pos x="70" y="210"/>
              </a:cxn>
              <a:cxn ang="0">
                <a:pos x="90" y="196"/>
              </a:cxn>
              <a:cxn ang="0">
                <a:pos x="136" y="160"/>
              </a:cxn>
              <a:cxn ang="0">
                <a:pos x="130" y="142"/>
              </a:cxn>
              <a:cxn ang="0">
                <a:pos x="140" y="118"/>
              </a:cxn>
              <a:cxn ang="0">
                <a:pos x="162" y="108"/>
              </a:cxn>
              <a:cxn ang="0">
                <a:pos x="180" y="114"/>
              </a:cxn>
              <a:cxn ang="0">
                <a:pos x="194" y="134"/>
              </a:cxn>
              <a:cxn ang="0">
                <a:pos x="232" y="180"/>
              </a:cxn>
              <a:cxn ang="0">
                <a:pos x="250" y="174"/>
              </a:cxn>
              <a:cxn ang="0">
                <a:pos x="284" y="88"/>
              </a:cxn>
              <a:cxn ang="0">
                <a:pos x="282" y="70"/>
              </a:cxn>
              <a:cxn ang="0">
                <a:pos x="296" y="48"/>
              </a:cxn>
              <a:cxn ang="0">
                <a:pos x="314" y="44"/>
              </a:cxn>
              <a:cxn ang="0">
                <a:pos x="338" y="52"/>
              </a:cxn>
              <a:cxn ang="0">
                <a:pos x="346" y="76"/>
              </a:cxn>
              <a:cxn ang="0">
                <a:pos x="342" y="94"/>
              </a:cxn>
              <a:cxn ang="0">
                <a:pos x="320" y="108"/>
              </a:cxn>
              <a:cxn ang="0">
                <a:pos x="272" y="184"/>
              </a:cxn>
              <a:cxn ang="0">
                <a:pos x="282" y="206"/>
              </a:cxn>
              <a:cxn ang="0">
                <a:pos x="276" y="224"/>
              </a:cxn>
              <a:cxn ang="0">
                <a:pos x="256" y="238"/>
              </a:cxn>
              <a:cxn ang="0">
                <a:pos x="236" y="236"/>
              </a:cxn>
              <a:cxn ang="0">
                <a:pos x="220" y="218"/>
              </a:cxn>
              <a:cxn ang="0">
                <a:pos x="218" y="196"/>
              </a:cxn>
              <a:cxn ang="0">
                <a:pos x="162" y="174"/>
              </a:cxn>
              <a:cxn ang="0">
                <a:pos x="124" y="210"/>
              </a:cxn>
              <a:cxn ang="0">
                <a:pos x="130" y="234"/>
              </a:cxn>
              <a:cxn ang="0">
                <a:pos x="116" y="254"/>
              </a:cxn>
              <a:cxn ang="0">
                <a:pos x="98" y="260"/>
              </a:cxn>
              <a:cxn ang="0">
                <a:pos x="74" y="250"/>
              </a:cxn>
              <a:cxn ang="0">
                <a:pos x="64" y="228"/>
              </a:cxn>
              <a:cxn ang="0">
                <a:pos x="304" y="80"/>
              </a:cxn>
              <a:cxn ang="0">
                <a:pos x="314" y="86"/>
              </a:cxn>
              <a:cxn ang="0">
                <a:pos x="326" y="76"/>
              </a:cxn>
              <a:cxn ang="0">
                <a:pos x="318" y="66"/>
              </a:cxn>
              <a:cxn ang="0">
                <a:pos x="306" y="68"/>
              </a:cxn>
              <a:cxn ang="0">
                <a:pos x="238" y="206"/>
              </a:cxn>
              <a:cxn ang="0">
                <a:pos x="244" y="216"/>
              </a:cxn>
              <a:cxn ang="0">
                <a:pos x="256" y="214"/>
              </a:cxn>
              <a:cxn ang="0">
                <a:pos x="260" y="202"/>
              </a:cxn>
              <a:cxn ang="0">
                <a:pos x="250" y="196"/>
              </a:cxn>
              <a:cxn ang="0">
                <a:pos x="238" y="206"/>
              </a:cxn>
              <a:cxn ang="0">
                <a:pos x="152" y="146"/>
              </a:cxn>
              <a:cxn ang="0">
                <a:pos x="162" y="152"/>
              </a:cxn>
              <a:cxn ang="0">
                <a:pos x="174" y="142"/>
              </a:cxn>
              <a:cxn ang="0">
                <a:pos x="166" y="130"/>
              </a:cxn>
              <a:cxn ang="0">
                <a:pos x="154" y="134"/>
              </a:cxn>
              <a:cxn ang="0">
                <a:pos x="86" y="228"/>
              </a:cxn>
              <a:cxn ang="0">
                <a:pos x="92" y="238"/>
              </a:cxn>
              <a:cxn ang="0">
                <a:pos x="104" y="236"/>
              </a:cxn>
              <a:cxn ang="0">
                <a:pos x="108" y="224"/>
              </a:cxn>
              <a:cxn ang="0">
                <a:pos x="98" y="218"/>
              </a:cxn>
              <a:cxn ang="0">
                <a:pos x="86" y="228"/>
              </a:cxn>
            </a:cxnLst>
            <a:rect l="0" t="0" r="r" b="b"/>
            <a:pathLst>
              <a:path w="346" h="348">
                <a:moveTo>
                  <a:pt x="22" y="326"/>
                </a:moveTo>
                <a:lnTo>
                  <a:pt x="346" y="326"/>
                </a:lnTo>
                <a:lnTo>
                  <a:pt x="346" y="348"/>
                </a:lnTo>
                <a:lnTo>
                  <a:pt x="0" y="348"/>
                </a:lnTo>
                <a:lnTo>
                  <a:pt x="0" y="0"/>
                </a:lnTo>
                <a:lnTo>
                  <a:pt x="22" y="0"/>
                </a:lnTo>
                <a:lnTo>
                  <a:pt x="22" y="64"/>
                </a:lnTo>
                <a:lnTo>
                  <a:pt x="42" y="64"/>
                </a:lnTo>
                <a:lnTo>
                  <a:pt x="42" y="86"/>
                </a:lnTo>
                <a:lnTo>
                  <a:pt x="22" y="86"/>
                </a:lnTo>
                <a:lnTo>
                  <a:pt x="22" y="130"/>
                </a:lnTo>
                <a:lnTo>
                  <a:pt x="42" y="130"/>
                </a:lnTo>
                <a:lnTo>
                  <a:pt x="42" y="152"/>
                </a:lnTo>
                <a:lnTo>
                  <a:pt x="22" y="152"/>
                </a:lnTo>
                <a:lnTo>
                  <a:pt x="22" y="196"/>
                </a:lnTo>
                <a:lnTo>
                  <a:pt x="42" y="196"/>
                </a:lnTo>
                <a:lnTo>
                  <a:pt x="42" y="218"/>
                </a:lnTo>
                <a:lnTo>
                  <a:pt x="22" y="218"/>
                </a:lnTo>
                <a:lnTo>
                  <a:pt x="22" y="260"/>
                </a:lnTo>
                <a:lnTo>
                  <a:pt x="42" y="260"/>
                </a:lnTo>
                <a:lnTo>
                  <a:pt x="42" y="282"/>
                </a:lnTo>
                <a:lnTo>
                  <a:pt x="22" y="282"/>
                </a:lnTo>
                <a:lnTo>
                  <a:pt x="22" y="326"/>
                </a:lnTo>
                <a:close/>
                <a:moveTo>
                  <a:pt x="64" y="228"/>
                </a:moveTo>
                <a:lnTo>
                  <a:pt x="64" y="228"/>
                </a:lnTo>
                <a:lnTo>
                  <a:pt x="66" y="222"/>
                </a:lnTo>
                <a:lnTo>
                  <a:pt x="68" y="216"/>
                </a:lnTo>
                <a:lnTo>
                  <a:pt x="70" y="210"/>
                </a:lnTo>
                <a:lnTo>
                  <a:pt x="74" y="204"/>
                </a:lnTo>
                <a:lnTo>
                  <a:pt x="78" y="200"/>
                </a:lnTo>
                <a:lnTo>
                  <a:pt x="84" y="198"/>
                </a:lnTo>
                <a:lnTo>
                  <a:pt x="90" y="196"/>
                </a:lnTo>
                <a:lnTo>
                  <a:pt x="98" y="196"/>
                </a:lnTo>
                <a:lnTo>
                  <a:pt x="98" y="196"/>
                </a:lnTo>
                <a:lnTo>
                  <a:pt x="106" y="196"/>
                </a:lnTo>
                <a:lnTo>
                  <a:pt x="136" y="160"/>
                </a:lnTo>
                <a:lnTo>
                  <a:pt x="136" y="160"/>
                </a:lnTo>
                <a:lnTo>
                  <a:pt x="132" y="150"/>
                </a:lnTo>
                <a:lnTo>
                  <a:pt x="130" y="142"/>
                </a:lnTo>
                <a:lnTo>
                  <a:pt x="130" y="142"/>
                </a:lnTo>
                <a:lnTo>
                  <a:pt x="130" y="134"/>
                </a:lnTo>
                <a:lnTo>
                  <a:pt x="132" y="128"/>
                </a:lnTo>
                <a:lnTo>
                  <a:pt x="136" y="122"/>
                </a:lnTo>
                <a:lnTo>
                  <a:pt x="140" y="118"/>
                </a:lnTo>
                <a:lnTo>
                  <a:pt x="144" y="114"/>
                </a:lnTo>
                <a:lnTo>
                  <a:pt x="150" y="110"/>
                </a:lnTo>
                <a:lnTo>
                  <a:pt x="156" y="110"/>
                </a:lnTo>
                <a:lnTo>
                  <a:pt x="162" y="108"/>
                </a:lnTo>
                <a:lnTo>
                  <a:pt x="162" y="108"/>
                </a:lnTo>
                <a:lnTo>
                  <a:pt x="168" y="110"/>
                </a:lnTo>
                <a:lnTo>
                  <a:pt x="174" y="110"/>
                </a:lnTo>
                <a:lnTo>
                  <a:pt x="180" y="114"/>
                </a:lnTo>
                <a:lnTo>
                  <a:pt x="186" y="118"/>
                </a:lnTo>
                <a:lnTo>
                  <a:pt x="190" y="122"/>
                </a:lnTo>
                <a:lnTo>
                  <a:pt x="192" y="128"/>
                </a:lnTo>
                <a:lnTo>
                  <a:pt x="194" y="134"/>
                </a:lnTo>
                <a:lnTo>
                  <a:pt x="194" y="142"/>
                </a:lnTo>
                <a:lnTo>
                  <a:pt x="194" y="142"/>
                </a:lnTo>
                <a:lnTo>
                  <a:pt x="194" y="150"/>
                </a:lnTo>
                <a:lnTo>
                  <a:pt x="232" y="180"/>
                </a:lnTo>
                <a:lnTo>
                  <a:pt x="232" y="180"/>
                </a:lnTo>
                <a:lnTo>
                  <a:pt x="240" y="176"/>
                </a:lnTo>
                <a:lnTo>
                  <a:pt x="250" y="174"/>
                </a:lnTo>
                <a:lnTo>
                  <a:pt x="250" y="174"/>
                </a:lnTo>
                <a:lnTo>
                  <a:pt x="254" y="174"/>
                </a:lnTo>
                <a:lnTo>
                  <a:pt x="290" y="98"/>
                </a:lnTo>
                <a:lnTo>
                  <a:pt x="290" y="98"/>
                </a:lnTo>
                <a:lnTo>
                  <a:pt x="284" y="88"/>
                </a:lnTo>
                <a:lnTo>
                  <a:pt x="282" y="82"/>
                </a:lnTo>
                <a:lnTo>
                  <a:pt x="282" y="76"/>
                </a:lnTo>
                <a:lnTo>
                  <a:pt x="282" y="76"/>
                </a:lnTo>
                <a:lnTo>
                  <a:pt x="282" y="70"/>
                </a:lnTo>
                <a:lnTo>
                  <a:pt x="284" y="64"/>
                </a:lnTo>
                <a:lnTo>
                  <a:pt x="288" y="58"/>
                </a:lnTo>
                <a:lnTo>
                  <a:pt x="292" y="52"/>
                </a:lnTo>
                <a:lnTo>
                  <a:pt x="296" y="48"/>
                </a:lnTo>
                <a:lnTo>
                  <a:pt x="302" y="46"/>
                </a:lnTo>
                <a:lnTo>
                  <a:pt x="308" y="44"/>
                </a:lnTo>
                <a:lnTo>
                  <a:pt x="314" y="44"/>
                </a:lnTo>
                <a:lnTo>
                  <a:pt x="314" y="44"/>
                </a:lnTo>
                <a:lnTo>
                  <a:pt x="320" y="44"/>
                </a:lnTo>
                <a:lnTo>
                  <a:pt x="328" y="46"/>
                </a:lnTo>
                <a:lnTo>
                  <a:pt x="332" y="48"/>
                </a:lnTo>
                <a:lnTo>
                  <a:pt x="338" y="52"/>
                </a:lnTo>
                <a:lnTo>
                  <a:pt x="342" y="58"/>
                </a:lnTo>
                <a:lnTo>
                  <a:pt x="344" y="64"/>
                </a:lnTo>
                <a:lnTo>
                  <a:pt x="346" y="70"/>
                </a:lnTo>
                <a:lnTo>
                  <a:pt x="346" y="76"/>
                </a:lnTo>
                <a:lnTo>
                  <a:pt x="346" y="76"/>
                </a:lnTo>
                <a:lnTo>
                  <a:pt x="346" y="82"/>
                </a:lnTo>
                <a:lnTo>
                  <a:pt x="344" y="88"/>
                </a:lnTo>
                <a:lnTo>
                  <a:pt x="342" y="94"/>
                </a:lnTo>
                <a:lnTo>
                  <a:pt x="338" y="98"/>
                </a:lnTo>
                <a:lnTo>
                  <a:pt x="332" y="102"/>
                </a:lnTo>
                <a:lnTo>
                  <a:pt x="328" y="106"/>
                </a:lnTo>
                <a:lnTo>
                  <a:pt x="320" y="108"/>
                </a:lnTo>
                <a:lnTo>
                  <a:pt x="314" y="108"/>
                </a:lnTo>
                <a:lnTo>
                  <a:pt x="314" y="108"/>
                </a:lnTo>
                <a:lnTo>
                  <a:pt x="310" y="108"/>
                </a:lnTo>
                <a:lnTo>
                  <a:pt x="272" y="184"/>
                </a:lnTo>
                <a:lnTo>
                  <a:pt x="272" y="184"/>
                </a:lnTo>
                <a:lnTo>
                  <a:pt x="280" y="194"/>
                </a:lnTo>
                <a:lnTo>
                  <a:pt x="282" y="200"/>
                </a:lnTo>
                <a:lnTo>
                  <a:pt x="282" y="206"/>
                </a:lnTo>
                <a:lnTo>
                  <a:pt x="282" y="206"/>
                </a:lnTo>
                <a:lnTo>
                  <a:pt x="282" y="212"/>
                </a:lnTo>
                <a:lnTo>
                  <a:pt x="280" y="218"/>
                </a:lnTo>
                <a:lnTo>
                  <a:pt x="276" y="224"/>
                </a:lnTo>
                <a:lnTo>
                  <a:pt x="272" y="230"/>
                </a:lnTo>
                <a:lnTo>
                  <a:pt x="268" y="234"/>
                </a:lnTo>
                <a:lnTo>
                  <a:pt x="262" y="236"/>
                </a:lnTo>
                <a:lnTo>
                  <a:pt x="256" y="238"/>
                </a:lnTo>
                <a:lnTo>
                  <a:pt x="250" y="238"/>
                </a:lnTo>
                <a:lnTo>
                  <a:pt x="250" y="238"/>
                </a:lnTo>
                <a:lnTo>
                  <a:pt x="242" y="238"/>
                </a:lnTo>
                <a:lnTo>
                  <a:pt x="236" y="236"/>
                </a:lnTo>
                <a:lnTo>
                  <a:pt x="230" y="234"/>
                </a:lnTo>
                <a:lnTo>
                  <a:pt x="226" y="230"/>
                </a:lnTo>
                <a:lnTo>
                  <a:pt x="222" y="224"/>
                </a:lnTo>
                <a:lnTo>
                  <a:pt x="220" y="218"/>
                </a:lnTo>
                <a:lnTo>
                  <a:pt x="218" y="212"/>
                </a:lnTo>
                <a:lnTo>
                  <a:pt x="216" y="206"/>
                </a:lnTo>
                <a:lnTo>
                  <a:pt x="216" y="206"/>
                </a:lnTo>
                <a:lnTo>
                  <a:pt x="218" y="196"/>
                </a:lnTo>
                <a:lnTo>
                  <a:pt x="180" y="168"/>
                </a:lnTo>
                <a:lnTo>
                  <a:pt x="180" y="168"/>
                </a:lnTo>
                <a:lnTo>
                  <a:pt x="172" y="172"/>
                </a:lnTo>
                <a:lnTo>
                  <a:pt x="162" y="174"/>
                </a:lnTo>
                <a:lnTo>
                  <a:pt x="162" y="174"/>
                </a:lnTo>
                <a:lnTo>
                  <a:pt x="152" y="172"/>
                </a:lnTo>
                <a:lnTo>
                  <a:pt x="124" y="210"/>
                </a:lnTo>
                <a:lnTo>
                  <a:pt x="124" y="210"/>
                </a:lnTo>
                <a:lnTo>
                  <a:pt x="128" y="218"/>
                </a:lnTo>
                <a:lnTo>
                  <a:pt x="130" y="228"/>
                </a:lnTo>
                <a:lnTo>
                  <a:pt x="130" y="228"/>
                </a:lnTo>
                <a:lnTo>
                  <a:pt x="130" y="234"/>
                </a:lnTo>
                <a:lnTo>
                  <a:pt x="128" y="240"/>
                </a:lnTo>
                <a:lnTo>
                  <a:pt x="124" y="246"/>
                </a:lnTo>
                <a:lnTo>
                  <a:pt x="120" y="250"/>
                </a:lnTo>
                <a:lnTo>
                  <a:pt x="116" y="254"/>
                </a:lnTo>
                <a:lnTo>
                  <a:pt x="110" y="258"/>
                </a:lnTo>
                <a:lnTo>
                  <a:pt x="104" y="260"/>
                </a:lnTo>
                <a:lnTo>
                  <a:pt x="98" y="260"/>
                </a:lnTo>
                <a:lnTo>
                  <a:pt x="98" y="260"/>
                </a:lnTo>
                <a:lnTo>
                  <a:pt x="90" y="260"/>
                </a:lnTo>
                <a:lnTo>
                  <a:pt x="84" y="258"/>
                </a:lnTo>
                <a:lnTo>
                  <a:pt x="78" y="254"/>
                </a:lnTo>
                <a:lnTo>
                  <a:pt x="74" y="250"/>
                </a:lnTo>
                <a:lnTo>
                  <a:pt x="70" y="246"/>
                </a:lnTo>
                <a:lnTo>
                  <a:pt x="68" y="240"/>
                </a:lnTo>
                <a:lnTo>
                  <a:pt x="66" y="234"/>
                </a:lnTo>
                <a:lnTo>
                  <a:pt x="64" y="228"/>
                </a:lnTo>
                <a:lnTo>
                  <a:pt x="64" y="228"/>
                </a:lnTo>
                <a:close/>
                <a:moveTo>
                  <a:pt x="304" y="76"/>
                </a:moveTo>
                <a:lnTo>
                  <a:pt x="304" y="76"/>
                </a:lnTo>
                <a:lnTo>
                  <a:pt x="304" y="80"/>
                </a:lnTo>
                <a:lnTo>
                  <a:pt x="306" y="84"/>
                </a:lnTo>
                <a:lnTo>
                  <a:pt x="310" y="86"/>
                </a:lnTo>
                <a:lnTo>
                  <a:pt x="314" y="86"/>
                </a:lnTo>
                <a:lnTo>
                  <a:pt x="314" y="86"/>
                </a:lnTo>
                <a:lnTo>
                  <a:pt x="318" y="86"/>
                </a:lnTo>
                <a:lnTo>
                  <a:pt x="322" y="84"/>
                </a:lnTo>
                <a:lnTo>
                  <a:pt x="324" y="80"/>
                </a:lnTo>
                <a:lnTo>
                  <a:pt x="326" y="76"/>
                </a:lnTo>
                <a:lnTo>
                  <a:pt x="326" y="76"/>
                </a:lnTo>
                <a:lnTo>
                  <a:pt x="324" y="72"/>
                </a:lnTo>
                <a:lnTo>
                  <a:pt x="322" y="68"/>
                </a:lnTo>
                <a:lnTo>
                  <a:pt x="318" y="66"/>
                </a:lnTo>
                <a:lnTo>
                  <a:pt x="314" y="64"/>
                </a:lnTo>
                <a:lnTo>
                  <a:pt x="314" y="64"/>
                </a:lnTo>
                <a:lnTo>
                  <a:pt x="310" y="66"/>
                </a:lnTo>
                <a:lnTo>
                  <a:pt x="306" y="68"/>
                </a:lnTo>
                <a:lnTo>
                  <a:pt x="304" y="72"/>
                </a:lnTo>
                <a:lnTo>
                  <a:pt x="304" y="76"/>
                </a:lnTo>
                <a:lnTo>
                  <a:pt x="304" y="76"/>
                </a:lnTo>
                <a:close/>
                <a:moveTo>
                  <a:pt x="238" y="206"/>
                </a:moveTo>
                <a:lnTo>
                  <a:pt x="238" y="206"/>
                </a:lnTo>
                <a:lnTo>
                  <a:pt x="240" y="210"/>
                </a:lnTo>
                <a:lnTo>
                  <a:pt x="242" y="214"/>
                </a:lnTo>
                <a:lnTo>
                  <a:pt x="244" y="216"/>
                </a:lnTo>
                <a:lnTo>
                  <a:pt x="250" y="218"/>
                </a:lnTo>
                <a:lnTo>
                  <a:pt x="250" y="218"/>
                </a:lnTo>
                <a:lnTo>
                  <a:pt x="254" y="216"/>
                </a:lnTo>
                <a:lnTo>
                  <a:pt x="256" y="214"/>
                </a:lnTo>
                <a:lnTo>
                  <a:pt x="260" y="210"/>
                </a:lnTo>
                <a:lnTo>
                  <a:pt x="260" y="206"/>
                </a:lnTo>
                <a:lnTo>
                  <a:pt x="260" y="206"/>
                </a:lnTo>
                <a:lnTo>
                  <a:pt x="260" y="202"/>
                </a:lnTo>
                <a:lnTo>
                  <a:pt x="256" y="198"/>
                </a:lnTo>
                <a:lnTo>
                  <a:pt x="254" y="196"/>
                </a:lnTo>
                <a:lnTo>
                  <a:pt x="250" y="196"/>
                </a:lnTo>
                <a:lnTo>
                  <a:pt x="250" y="196"/>
                </a:lnTo>
                <a:lnTo>
                  <a:pt x="244" y="196"/>
                </a:lnTo>
                <a:lnTo>
                  <a:pt x="242" y="198"/>
                </a:lnTo>
                <a:lnTo>
                  <a:pt x="240" y="202"/>
                </a:lnTo>
                <a:lnTo>
                  <a:pt x="238" y="206"/>
                </a:lnTo>
                <a:lnTo>
                  <a:pt x="238" y="206"/>
                </a:lnTo>
                <a:close/>
                <a:moveTo>
                  <a:pt x="152" y="142"/>
                </a:moveTo>
                <a:lnTo>
                  <a:pt x="152" y="142"/>
                </a:lnTo>
                <a:lnTo>
                  <a:pt x="152" y="146"/>
                </a:lnTo>
                <a:lnTo>
                  <a:pt x="154" y="148"/>
                </a:lnTo>
                <a:lnTo>
                  <a:pt x="158" y="152"/>
                </a:lnTo>
                <a:lnTo>
                  <a:pt x="162" y="152"/>
                </a:lnTo>
                <a:lnTo>
                  <a:pt x="162" y="152"/>
                </a:lnTo>
                <a:lnTo>
                  <a:pt x="166" y="152"/>
                </a:lnTo>
                <a:lnTo>
                  <a:pt x="170" y="148"/>
                </a:lnTo>
                <a:lnTo>
                  <a:pt x="172" y="146"/>
                </a:lnTo>
                <a:lnTo>
                  <a:pt x="174" y="142"/>
                </a:lnTo>
                <a:lnTo>
                  <a:pt x="174" y="142"/>
                </a:lnTo>
                <a:lnTo>
                  <a:pt x="172" y="136"/>
                </a:lnTo>
                <a:lnTo>
                  <a:pt x="170" y="134"/>
                </a:lnTo>
                <a:lnTo>
                  <a:pt x="166" y="130"/>
                </a:lnTo>
                <a:lnTo>
                  <a:pt x="162" y="130"/>
                </a:lnTo>
                <a:lnTo>
                  <a:pt x="162" y="130"/>
                </a:lnTo>
                <a:lnTo>
                  <a:pt x="158" y="130"/>
                </a:lnTo>
                <a:lnTo>
                  <a:pt x="154" y="134"/>
                </a:lnTo>
                <a:lnTo>
                  <a:pt x="152" y="136"/>
                </a:lnTo>
                <a:lnTo>
                  <a:pt x="152" y="142"/>
                </a:lnTo>
                <a:lnTo>
                  <a:pt x="152" y="142"/>
                </a:lnTo>
                <a:close/>
                <a:moveTo>
                  <a:pt x="86" y="228"/>
                </a:moveTo>
                <a:lnTo>
                  <a:pt x="86" y="228"/>
                </a:lnTo>
                <a:lnTo>
                  <a:pt x="88" y="232"/>
                </a:lnTo>
                <a:lnTo>
                  <a:pt x="90" y="236"/>
                </a:lnTo>
                <a:lnTo>
                  <a:pt x="92" y="238"/>
                </a:lnTo>
                <a:lnTo>
                  <a:pt x="98" y="238"/>
                </a:lnTo>
                <a:lnTo>
                  <a:pt x="98" y="238"/>
                </a:lnTo>
                <a:lnTo>
                  <a:pt x="102" y="238"/>
                </a:lnTo>
                <a:lnTo>
                  <a:pt x="104" y="236"/>
                </a:lnTo>
                <a:lnTo>
                  <a:pt x="108" y="232"/>
                </a:lnTo>
                <a:lnTo>
                  <a:pt x="108" y="228"/>
                </a:lnTo>
                <a:lnTo>
                  <a:pt x="108" y="228"/>
                </a:lnTo>
                <a:lnTo>
                  <a:pt x="108" y="224"/>
                </a:lnTo>
                <a:lnTo>
                  <a:pt x="104" y="220"/>
                </a:lnTo>
                <a:lnTo>
                  <a:pt x="102" y="218"/>
                </a:lnTo>
                <a:lnTo>
                  <a:pt x="98" y="218"/>
                </a:lnTo>
                <a:lnTo>
                  <a:pt x="98" y="218"/>
                </a:lnTo>
                <a:lnTo>
                  <a:pt x="92" y="218"/>
                </a:lnTo>
                <a:lnTo>
                  <a:pt x="90" y="220"/>
                </a:lnTo>
                <a:lnTo>
                  <a:pt x="88" y="224"/>
                </a:lnTo>
                <a:lnTo>
                  <a:pt x="86" y="228"/>
                </a:lnTo>
                <a:lnTo>
                  <a:pt x="86" y="22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11"/>
          <p:cNvSpPr>
            <a:spLocks noEditPoints="1"/>
          </p:cNvSpPr>
          <p:nvPr/>
        </p:nvSpPr>
        <p:spPr bwMode="auto">
          <a:xfrm>
            <a:off x="5730553" y="4651393"/>
            <a:ext cx="972590" cy="671088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4" y="0"/>
              </a:cxn>
              <a:cxn ang="0">
                <a:pos x="0" y="0"/>
              </a:cxn>
              <a:cxn ang="0">
                <a:pos x="0" y="4"/>
              </a:cxn>
              <a:cxn ang="0">
                <a:pos x="0" y="272"/>
              </a:cxn>
              <a:cxn ang="0">
                <a:pos x="0" y="272"/>
              </a:cxn>
              <a:cxn ang="0">
                <a:pos x="0" y="274"/>
              </a:cxn>
              <a:cxn ang="0">
                <a:pos x="4" y="276"/>
              </a:cxn>
              <a:cxn ang="0">
                <a:pos x="394" y="276"/>
              </a:cxn>
              <a:cxn ang="0">
                <a:pos x="394" y="276"/>
              </a:cxn>
              <a:cxn ang="0">
                <a:pos x="398" y="274"/>
              </a:cxn>
              <a:cxn ang="0">
                <a:pos x="400" y="272"/>
              </a:cxn>
              <a:cxn ang="0">
                <a:pos x="400" y="4"/>
              </a:cxn>
              <a:cxn ang="0">
                <a:pos x="400" y="4"/>
              </a:cxn>
              <a:cxn ang="0">
                <a:pos x="398" y="0"/>
              </a:cxn>
              <a:cxn ang="0">
                <a:pos x="394" y="0"/>
              </a:cxn>
              <a:cxn ang="0">
                <a:pos x="4" y="0"/>
              </a:cxn>
              <a:cxn ang="0">
                <a:pos x="358" y="30"/>
              </a:cxn>
              <a:cxn ang="0">
                <a:pos x="200" y="146"/>
              </a:cxn>
              <a:cxn ang="0">
                <a:pos x="42" y="30"/>
              </a:cxn>
              <a:cxn ang="0">
                <a:pos x="358" y="30"/>
              </a:cxn>
              <a:cxn ang="0">
                <a:pos x="368" y="246"/>
              </a:cxn>
              <a:cxn ang="0">
                <a:pos x="30" y="246"/>
              </a:cxn>
              <a:cxn ang="0">
                <a:pos x="30" y="60"/>
              </a:cxn>
              <a:cxn ang="0">
                <a:pos x="182" y="170"/>
              </a:cxn>
              <a:cxn ang="0">
                <a:pos x="200" y="184"/>
              </a:cxn>
              <a:cxn ang="0">
                <a:pos x="218" y="170"/>
              </a:cxn>
              <a:cxn ang="0">
                <a:pos x="368" y="60"/>
              </a:cxn>
              <a:cxn ang="0">
                <a:pos x="368" y="246"/>
              </a:cxn>
            </a:cxnLst>
            <a:rect l="0" t="0" r="r" b="b"/>
            <a:pathLst>
              <a:path w="400" h="276">
                <a:moveTo>
                  <a:pt x="4" y="0"/>
                </a:moveTo>
                <a:lnTo>
                  <a:pt x="4" y="0"/>
                </a:lnTo>
                <a:lnTo>
                  <a:pt x="0" y="0"/>
                </a:lnTo>
                <a:lnTo>
                  <a:pt x="0" y="4"/>
                </a:lnTo>
                <a:lnTo>
                  <a:pt x="0" y="272"/>
                </a:lnTo>
                <a:lnTo>
                  <a:pt x="0" y="272"/>
                </a:lnTo>
                <a:lnTo>
                  <a:pt x="0" y="274"/>
                </a:lnTo>
                <a:lnTo>
                  <a:pt x="4" y="276"/>
                </a:lnTo>
                <a:lnTo>
                  <a:pt x="394" y="276"/>
                </a:lnTo>
                <a:lnTo>
                  <a:pt x="394" y="276"/>
                </a:lnTo>
                <a:lnTo>
                  <a:pt x="398" y="274"/>
                </a:lnTo>
                <a:lnTo>
                  <a:pt x="400" y="272"/>
                </a:lnTo>
                <a:lnTo>
                  <a:pt x="400" y="4"/>
                </a:lnTo>
                <a:lnTo>
                  <a:pt x="400" y="4"/>
                </a:lnTo>
                <a:lnTo>
                  <a:pt x="398" y="0"/>
                </a:lnTo>
                <a:lnTo>
                  <a:pt x="394" y="0"/>
                </a:lnTo>
                <a:lnTo>
                  <a:pt x="4" y="0"/>
                </a:lnTo>
                <a:close/>
                <a:moveTo>
                  <a:pt x="358" y="30"/>
                </a:moveTo>
                <a:lnTo>
                  <a:pt x="200" y="146"/>
                </a:lnTo>
                <a:lnTo>
                  <a:pt x="42" y="30"/>
                </a:lnTo>
                <a:lnTo>
                  <a:pt x="358" y="30"/>
                </a:lnTo>
                <a:close/>
                <a:moveTo>
                  <a:pt x="368" y="246"/>
                </a:moveTo>
                <a:lnTo>
                  <a:pt x="30" y="246"/>
                </a:lnTo>
                <a:lnTo>
                  <a:pt x="30" y="60"/>
                </a:lnTo>
                <a:lnTo>
                  <a:pt x="182" y="170"/>
                </a:lnTo>
                <a:lnTo>
                  <a:pt x="200" y="184"/>
                </a:lnTo>
                <a:lnTo>
                  <a:pt x="218" y="170"/>
                </a:lnTo>
                <a:lnTo>
                  <a:pt x="368" y="60"/>
                </a:lnTo>
                <a:lnTo>
                  <a:pt x="368" y="24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4" name="组 23"/>
          <p:cNvGrpSpPr/>
          <p:nvPr/>
        </p:nvGrpSpPr>
        <p:grpSpPr>
          <a:xfrm>
            <a:off x="5677060" y="1923779"/>
            <a:ext cx="1079576" cy="1021220"/>
            <a:chOff x="4321175" y="111125"/>
            <a:chExt cx="704850" cy="666750"/>
          </a:xfrm>
          <a:solidFill>
            <a:schemeClr val="bg1"/>
          </a:solidFill>
        </p:grpSpPr>
        <p:sp>
          <p:nvSpPr>
            <p:cNvPr id="25" name="Freeform 34"/>
            <p:cNvSpPr>
              <a:spLocks noEditPoints="1"/>
            </p:cNvSpPr>
            <p:nvPr/>
          </p:nvSpPr>
          <p:spPr bwMode="auto">
            <a:xfrm>
              <a:off x="4321175" y="111125"/>
              <a:ext cx="704850" cy="666750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36" y="54"/>
                </a:cxn>
                <a:cxn ang="0">
                  <a:pos x="36" y="330"/>
                </a:cxn>
                <a:cxn ang="0">
                  <a:pos x="194" y="330"/>
                </a:cxn>
                <a:cxn ang="0">
                  <a:pos x="194" y="368"/>
                </a:cxn>
                <a:cxn ang="0">
                  <a:pos x="194" y="368"/>
                </a:cxn>
                <a:cxn ang="0">
                  <a:pos x="172" y="374"/>
                </a:cxn>
                <a:cxn ang="0">
                  <a:pos x="154" y="382"/>
                </a:cxn>
                <a:cxn ang="0">
                  <a:pos x="148" y="386"/>
                </a:cxn>
                <a:cxn ang="0">
                  <a:pos x="144" y="392"/>
                </a:cxn>
                <a:cxn ang="0">
                  <a:pos x="140" y="398"/>
                </a:cxn>
                <a:cxn ang="0">
                  <a:pos x="140" y="404"/>
                </a:cxn>
                <a:cxn ang="0">
                  <a:pos x="140" y="404"/>
                </a:cxn>
                <a:cxn ang="0">
                  <a:pos x="142" y="408"/>
                </a:cxn>
                <a:cxn ang="0">
                  <a:pos x="146" y="410"/>
                </a:cxn>
                <a:cxn ang="0">
                  <a:pos x="166" y="416"/>
                </a:cxn>
                <a:cxn ang="0">
                  <a:pos x="192" y="418"/>
                </a:cxn>
                <a:cxn ang="0">
                  <a:pos x="222" y="420"/>
                </a:cxn>
                <a:cxn ang="0">
                  <a:pos x="252" y="418"/>
                </a:cxn>
                <a:cxn ang="0">
                  <a:pos x="278" y="416"/>
                </a:cxn>
                <a:cxn ang="0">
                  <a:pos x="298" y="410"/>
                </a:cxn>
                <a:cxn ang="0">
                  <a:pos x="302" y="408"/>
                </a:cxn>
                <a:cxn ang="0">
                  <a:pos x="304" y="404"/>
                </a:cxn>
                <a:cxn ang="0">
                  <a:pos x="304" y="404"/>
                </a:cxn>
                <a:cxn ang="0">
                  <a:pos x="304" y="398"/>
                </a:cxn>
                <a:cxn ang="0">
                  <a:pos x="300" y="392"/>
                </a:cxn>
                <a:cxn ang="0">
                  <a:pos x="296" y="386"/>
                </a:cxn>
                <a:cxn ang="0">
                  <a:pos x="290" y="382"/>
                </a:cxn>
                <a:cxn ang="0">
                  <a:pos x="272" y="374"/>
                </a:cxn>
                <a:cxn ang="0">
                  <a:pos x="250" y="368"/>
                </a:cxn>
                <a:cxn ang="0">
                  <a:pos x="250" y="330"/>
                </a:cxn>
                <a:cxn ang="0">
                  <a:pos x="408" y="330"/>
                </a:cxn>
                <a:cxn ang="0">
                  <a:pos x="408" y="54"/>
                </a:cxn>
                <a:cxn ang="0">
                  <a:pos x="444" y="54"/>
                </a:cxn>
                <a:cxn ang="0">
                  <a:pos x="444" y="0"/>
                </a:cxn>
                <a:cxn ang="0">
                  <a:pos x="444" y="0"/>
                </a:cxn>
                <a:cxn ang="0">
                  <a:pos x="378" y="300"/>
                </a:cxn>
                <a:cxn ang="0">
                  <a:pos x="66" y="300"/>
                </a:cxn>
                <a:cxn ang="0">
                  <a:pos x="66" y="56"/>
                </a:cxn>
                <a:cxn ang="0">
                  <a:pos x="378" y="56"/>
                </a:cxn>
                <a:cxn ang="0">
                  <a:pos x="378" y="300"/>
                </a:cxn>
                <a:cxn ang="0">
                  <a:pos x="378" y="300"/>
                </a:cxn>
              </a:cxnLst>
              <a:rect l="0" t="0" r="r" b="b"/>
              <a:pathLst>
                <a:path w="444" h="420">
                  <a:moveTo>
                    <a:pt x="444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36" y="54"/>
                  </a:lnTo>
                  <a:lnTo>
                    <a:pt x="36" y="330"/>
                  </a:lnTo>
                  <a:lnTo>
                    <a:pt x="194" y="330"/>
                  </a:lnTo>
                  <a:lnTo>
                    <a:pt x="194" y="368"/>
                  </a:lnTo>
                  <a:lnTo>
                    <a:pt x="194" y="368"/>
                  </a:lnTo>
                  <a:lnTo>
                    <a:pt x="172" y="374"/>
                  </a:lnTo>
                  <a:lnTo>
                    <a:pt x="154" y="382"/>
                  </a:lnTo>
                  <a:lnTo>
                    <a:pt x="148" y="386"/>
                  </a:lnTo>
                  <a:lnTo>
                    <a:pt x="144" y="392"/>
                  </a:lnTo>
                  <a:lnTo>
                    <a:pt x="140" y="398"/>
                  </a:lnTo>
                  <a:lnTo>
                    <a:pt x="140" y="404"/>
                  </a:lnTo>
                  <a:lnTo>
                    <a:pt x="140" y="404"/>
                  </a:lnTo>
                  <a:lnTo>
                    <a:pt x="142" y="408"/>
                  </a:lnTo>
                  <a:lnTo>
                    <a:pt x="146" y="410"/>
                  </a:lnTo>
                  <a:lnTo>
                    <a:pt x="166" y="416"/>
                  </a:lnTo>
                  <a:lnTo>
                    <a:pt x="192" y="418"/>
                  </a:lnTo>
                  <a:lnTo>
                    <a:pt x="222" y="420"/>
                  </a:lnTo>
                  <a:lnTo>
                    <a:pt x="252" y="418"/>
                  </a:lnTo>
                  <a:lnTo>
                    <a:pt x="278" y="416"/>
                  </a:lnTo>
                  <a:lnTo>
                    <a:pt x="298" y="410"/>
                  </a:lnTo>
                  <a:lnTo>
                    <a:pt x="302" y="408"/>
                  </a:lnTo>
                  <a:lnTo>
                    <a:pt x="304" y="404"/>
                  </a:lnTo>
                  <a:lnTo>
                    <a:pt x="304" y="404"/>
                  </a:lnTo>
                  <a:lnTo>
                    <a:pt x="304" y="398"/>
                  </a:lnTo>
                  <a:lnTo>
                    <a:pt x="300" y="392"/>
                  </a:lnTo>
                  <a:lnTo>
                    <a:pt x="296" y="386"/>
                  </a:lnTo>
                  <a:lnTo>
                    <a:pt x="290" y="382"/>
                  </a:lnTo>
                  <a:lnTo>
                    <a:pt x="272" y="374"/>
                  </a:lnTo>
                  <a:lnTo>
                    <a:pt x="250" y="368"/>
                  </a:lnTo>
                  <a:lnTo>
                    <a:pt x="250" y="330"/>
                  </a:lnTo>
                  <a:lnTo>
                    <a:pt x="408" y="330"/>
                  </a:lnTo>
                  <a:lnTo>
                    <a:pt x="408" y="54"/>
                  </a:lnTo>
                  <a:lnTo>
                    <a:pt x="444" y="54"/>
                  </a:lnTo>
                  <a:lnTo>
                    <a:pt x="444" y="0"/>
                  </a:lnTo>
                  <a:lnTo>
                    <a:pt x="444" y="0"/>
                  </a:lnTo>
                  <a:close/>
                  <a:moveTo>
                    <a:pt x="378" y="300"/>
                  </a:moveTo>
                  <a:lnTo>
                    <a:pt x="66" y="300"/>
                  </a:lnTo>
                  <a:lnTo>
                    <a:pt x="66" y="56"/>
                  </a:lnTo>
                  <a:lnTo>
                    <a:pt x="378" y="56"/>
                  </a:lnTo>
                  <a:lnTo>
                    <a:pt x="378" y="300"/>
                  </a:lnTo>
                  <a:lnTo>
                    <a:pt x="378" y="3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4476750" y="276225"/>
              <a:ext cx="139700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4667250" y="276225"/>
              <a:ext cx="20320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37"/>
            <p:cNvSpPr>
              <a:spLocks noChangeArrowheads="1"/>
            </p:cNvSpPr>
            <p:nvPr/>
          </p:nvSpPr>
          <p:spPr bwMode="auto">
            <a:xfrm>
              <a:off x="4667250" y="368300"/>
              <a:ext cx="20320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4476750" y="460375"/>
              <a:ext cx="39370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4" name="组 33"/>
          <p:cNvGrpSpPr/>
          <p:nvPr/>
        </p:nvGrpSpPr>
        <p:grpSpPr>
          <a:xfrm>
            <a:off x="1020449" y="1540262"/>
            <a:ext cx="2737031" cy="1429902"/>
            <a:chOff x="1020449" y="1540262"/>
            <a:chExt cx="2737031" cy="1429902"/>
          </a:xfrm>
        </p:grpSpPr>
        <p:sp>
          <p:nvSpPr>
            <p:cNvPr id="32" name="文本框 31"/>
            <p:cNvSpPr txBox="1"/>
            <p:nvPr/>
          </p:nvSpPr>
          <p:spPr>
            <a:xfrm>
              <a:off x="1413851" y="2317678"/>
              <a:ext cx="2265691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09585">
                <a:lnSpc>
                  <a:spcPct val="130000"/>
                </a:lnSpc>
              </a:pPr>
              <a:r>
                <a:rPr lang="zh-CN" altLang="en-US" sz="1400" smtClean="0">
                  <a:solidFill>
                    <a:schemeClr val="accent4"/>
                  </a:solidFill>
                  <a:ea typeface="微软雅黑"/>
                </a:rPr>
                <a:t>标题数字等都可以通过点击和重新输入进行更改。</a:t>
              </a:r>
              <a:endParaRPr lang="zh-CN" altLang="en-US" sz="1400" dirty="0">
                <a:solidFill>
                  <a:schemeClr val="accent4"/>
                </a:solidFill>
                <a:ea typeface="微软雅黑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20449" y="1540262"/>
              <a:ext cx="2737031" cy="8125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609630">
                <a:lnSpc>
                  <a:spcPct val="130000"/>
                </a:lnSpc>
              </a:pPr>
              <a:r>
                <a:rPr lang="en-US" altLang="zh-CN" sz="3600" b="1" dirty="0" smtClean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r>
                <a:rPr lang="zh-CN" altLang="en-US" sz="3600" b="1" dirty="0" smtClean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3600" b="1" dirty="0" smtClean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HERE</a:t>
              </a:r>
              <a:endParaRPr lang="en-US" altLang="zh-CN" sz="36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8863830" y="1544685"/>
            <a:ext cx="2737031" cy="1429902"/>
            <a:chOff x="8559881" y="1544685"/>
            <a:chExt cx="2737031" cy="1429902"/>
          </a:xfrm>
        </p:grpSpPr>
        <p:sp>
          <p:nvSpPr>
            <p:cNvPr id="36" name="文本框 35"/>
            <p:cNvSpPr txBox="1"/>
            <p:nvPr/>
          </p:nvSpPr>
          <p:spPr>
            <a:xfrm>
              <a:off x="8559881" y="2322101"/>
              <a:ext cx="2265691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400" smtClean="0">
                  <a:solidFill>
                    <a:schemeClr val="accent4"/>
                  </a:solidFill>
                  <a:ea typeface="微软雅黑"/>
                </a:rPr>
                <a:t>标题数字等都可以通过点击和重新输入进行更改。</a:t>
              </a:r>
              <a:endParaRPr lang="zh-CN" altLang="en-US" sz="1400" dirty="0">
                <a:solidFill>
                  <a:schemeClr val="accent4"/>
                </a:solidFill>
                <a:ea typeface="微软雅黑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559881" y="1544685"/>
              <a:ext cx="2737031" cy="8125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630">
                <a:lnSpc>
                  <a:spcPct val="130000"/>
                </a:lnSpc>
              </a:pPr>
              <a:r>
                <a:rPr lang="en-US" altLang="zh-CN" sz="3600" b="1" dirty="0" smtClean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r>
                <a:rPr lang="zh-CN" altLang="en-US" sz="3600" b="1" dirty="0" smtClean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3600" b="1" dirty="0" smtClean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HERE</a:t>
              </a:r>
              <a:endParaRPr lang="en-US" altLang="zh-CN" sz="36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1020449" y="4268316"/>
            <a:ext cx="2737031" cy="1429902"/>
            <a:chOff x="1020449" y="1540262"/>
            <a:chExt cx="2737031" cy="1429902"/>
          </a:xfrm>
        </p:grpSpPr>
        <p:sp>
          <p:nvSpPr>
            <p:cNvPr id="40" name="文本框 39"/>
            <p:cNvSpPr txBox="1"/>
            <p:nvPr/>
          </p:nvSpPr>
          <p:spPr>
            <a:xfrm>
              <a:off x="1413851" y="2317678"/>
              <a:ext cx="2265691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09585">
                <a:lnSpc>
                  <a:spcPct val="13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  <a:ea typeface="微软雅黑"/>
                </a:rPr>
                <a:t>标题数字等都可以通过点击和重新输入进行更改。</a:t>
              </a:r>
              <a:endParaRPr lang="zh-CN" altLang="en-US" sz="1400" dirty="0">
                <a:solidFill>
                  <a:schemeClr val="bg1"/>
                </a:solidFill>
                <a:ea typeface="微软雅黑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020449" y="1540262"/>
              <a:ext cx="2737031" cy="8125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609630">
                <a:lnSpc>
                  <a:spcPct val="130000"/>
                </a:lnSpc>
              </a:pPr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r>
                <a:rPr lang="zh-CN" altLang="en-US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HERE</a:t>
              </a:r>
              <a:endPara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8863830" y="4272739"/>
            <a:ext cx="2737031" cy="1429902"/>
            <a:chOff x="8559881" y="1544685"/>
            <a:chExt cx="2737031" cy="1429902"/>
          </a:xfrm>
        </p:grpSpPr>
        <p:sp>
          <p:nvSpPr>
            <p:cNvPr id="43" name="文本框 42"/>
            <p:cNvSpPr txBox="1"/>
            <p:nvPr/>
          </p:nvSpPr>
          <p:spPr>
            <a:xfrm>
              <a:off x="8559881" y="2322101"/>
              <a:ext cx="2265691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  <a:ea typeface="微软雅黑"/>
                </a:rPr>
                <a:t>标题数字等都可以通过点击和重新输入进行更改。</a:t>
              </a:r>
              <a:endParaRPr lang="zh-CN" altLang="en-US" sz="1400" dirty="0">
                <a:solidFill>
                  <a:schemeClr val="bg1"/>
                </a:solidFill>
                <a:ea typeface="微软雅黑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559881" y="1544685"/>
              <a:ext cx="2737031" cy="8125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630">
                <a:lnSpc>
                  <a:spcPct val="130000"/>
                </a:lnSpc>
              </a:pPr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r>
                <a:rPr lang="zh-CN" altLang="en-US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HERE</a:t>
              </a:r>
              <a:endPara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5" name="图片 4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7" y="620649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42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我的产品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5" t="14462" r="16328" b="18870"/>
          <a:stretch/>
        </p:blipFill>
        <p:spPr>
          <a:xfrm>
            <a:off x="1491347" y="1156242"/>
            <a:ext cx="3695795" cy="2732481"/>
          </a:xfrm>
          <a:prstGeom prst="rect">
            <a:avLst/>
          </a:prstGeom>
          <a:effectLst>
            <a:reflection blurRad="6350" stA="40000" endPos="17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5" t="14462" r="16328" b="18870"/>
          <a:stretch/>
        </p:blipFill>
        <p:spPr>
          <a:xfrm>
            <a:off x="7146773" y="1156241"/>
            <a:ext cx="3695795" cy="2732481"/>
          </a:xfrm>
          <a:prstGeom prst="rect">
            <a:avLst/>
          </a:prstGeom>
          <a:effectLst>
            <a:reflection blurRad="6350" stA="40000" endPos="17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5" t="14462" r="16328" b="18870"/>
          <a:stretch/>
        </p:blipFill>
        <p:spPr>
          <a:xfrm>
            <a:off x="3854933" y="1314626"/>
            <a:ext cx="4624050" cy="3418782"/>
          </a:xfrm>
          <a:prstGeom prst="rect">
            <a:avLst/>
          </a:prstGeom>
          <a:effectLst>
            <a:reflection blurRad="6350" stA="40000" endPos="17000" dir="5400000" sy="-100000" algn="bl" rotWithShape="0"/>
          </a:effectLst>
        </p:spPr>
      </p:pic>
      <p:sp>
        <p:nvSpPr>
          <p:cNvPr id="9" name="矩形 8"/>
          <p:cNvSpPr/>
          <p:nvPr/>
        </p:nvSpPr>
        <p:spPr>
          <a:xfrm>
            <a:off x="7146774" y="5425257"/>
            <a:ext cx="4526581" cy="830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30">
              <a:lnSpc>
                <a:spcPct val="120000"/>
              </a:lnSpc>
            </a:pPr>
            <a:r>
              <a:rPr lang="zh-CN" altLang="en-US" sz="1333" dirty="0">
                <a:solidFill>
                  <a:schemeClr val="tx2"/>
                </a:solidFill>
                <a:ea typeface="微软雅黑"/>
                <a:cs typeface="Avenir Next Condensed Regular"/>
              </a:rPr>
              <a:t>点击此处添加文本信息，</a:t>
            </a:r>
            <a:r>
              <a:rPr lang="zh-CN" altLang="en-US" sz="1333" dirty="0">
                <a:solidFill>
                  <a:schemeClr val="tx2"/>
                </a:solidFill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tx2"/>
                </a:solidFill>
                <a:ea typeface="微软雅黑"/>
              </a:rPr>
              <a:t>10</a:t>
            </a:r>
            <a:r>
              <a:rPr lang="zh-CN" altLang="en-US" sz="1333" dirty="0">
                <a:solidFill>
                  <a:schemeClr val="tx2"/>
                </a:solidFill>
                <a:ea typeface="微软雅黑"/>
              </a:rPr>
              <a:t>号字，</a:t>
            </a:r>
            <a:r>
              <a:rPr lang="en-US" altLang="zh-CN" sz="1333" dirty="0">
                <a:solidFill>
                  <a:schemeClr val="tx2"/>
                </a:solidFill>
                <a:ea typeface="微软雅黑"/>
              </a:rPr>
              <a:t>1.3</a:t>
            </a:r>
            <a:r>
              <a:rPr lang="zh-CN" altLang="en-US" sz="1333" dirty="0">
                <a:solidFill>
                  <a:schemeClr val="tx2"/>
                </a:solidFill>
                <a:ea typeface="微软雅黑"/>
              </a:rPr>
              <a:t>倍字间距。</a:t>
            </a:r>
            <a:endParaRPr lang="zh-CN" altLang="zh-CN" sz="1333" dirty="0">
              <a:solidFill>
                <a:schemeClr val="tx2"/>
              </a:solidFill>
              <a:ea typeface="微软雅黑"/>
              <a:cs typeface="Avenir Next Condensed Regular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83185" y="5425257"/>
            <a:ext cx="199506" cy="83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7" y="6206498"/>
            <a:ext cx="1828800" cy="24384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491347" y="4632208"/>
            <a:ext cx="3528744" cy="107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30">
              <a:lnSpc>
                <a:spcPct val="120000"/>
              </a:lnSpc>
            </a:pPr>
            <a:r>
              <a:rPr lang="zh-CN" altLang="en-US" sz="1333" dirty="0">
                <a:solidFill>
                  <a:schemeClr val="tx2"/>
                </a:solidFill>
                <a:ea typeface="微软雅黑"/>
                <a:cs typeface="Avenir Next Condensed Regular"/>
              </a:rPr>
              <a:t>点击此处添加文本信息，</a:t>
            </a:r>
            <a:r>
              <a:rPr lang="zh-CN" altLang="en-US" sz="1333" dirty="0">
                <a:solidFill>
                  <a:schemeClr val="tx2"/>
                </a:solidFill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tx2"/>
                </a:solidFill>
                <a:ea typeface="微软雅黑"/>
              </a:rPr>
              <a:t>10</a:t>
            </a:r>
            <a:r>
              <a:rPr lang="zh-CN" altLang="en-US" sz="1333" dirty="0">
                <a:solidFill>
                  <a:schemeClr val="tx2"/>
                </a:solidFill>
                <a:ea typeface="微软雅黑"/>
              </a:rPr>
              <a:t>号字，</a:t>
            </a:r>
            <a:r>
              <a:rPr lang="en-US" altLang="zh-CN" sz="1333" dirty="0">
                <a:solidFill>
                  <a:schemeClr val="tx2"/>
                </a:solidFill>
                <a:ea typeface="微软雅黑"/>
              </a:rPr>
              <a:t>1.3</a:t>
            </a:r>
            <a:r>
              <a:rPr lang="zh-CN" altLang="en-US" sz="1333" dirty="0">
                <a:solidFill>
                  <a:schemeClr val="tx2"/>
                </a:solidFill>
                <a:ea typeface="微软雅黑"/>
              </a:rPr>
              <a:t>倍字间距。</a:t>
            </a:r>
            <a:endParaRPr lang="zh-CN" altLang="zh-CN" sz="1333" dirty="0">
              <a:solidFill>
                <a:schemeClr val="tx2"/>
              </a:solidFill>
              <a:ea typeface="微软雅黑"/>
              <a:cs typeface="Avenir Next Condensed Regular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7756" y="4632208"/>
            <a:ext cx="199507" cy="10769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113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V="1">
            <a:off x="793" y="-1"/>
            <a:ext cx="12191207" cy="3962531"/>
          </a:xfrm>
          <a:prstGeom prst="rtTriangle">
            <a:avLst/>
          </a:prstGeom>
          <a:solidFill>
            <a:schemeClr val="accent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矩形 5"/>
          <p:cNvSpPr/>
          <p:nvPr/>
        </p:nvSpPr>
        <p:spPr>
          <a:xfrm>
            <a:off x="365760" y="441960"/>
            <a:ext cx="198463" cy="186648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9934" y="291631"/>
            <a:ext cx="7418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/>
            <a:r>
              <a:rPr kumimoji="1" lang="en-US" altLang="zh-CN" sz="4800" b="1" dirty="0" smtClean="0">
                <a:solidFill>
                  <a:srgbClr val="FFFFFF"/>
                </a:solidFill>
                <a:ea typeface="微软雅黑"/>
              </a:rPr>
              <a:t>THANK</a:t>
            </a:r>
            <a:r>
              <a:rPr kumimoji="1" lang="zh-CN" altLang="en-US" sz="4800" b="1" dirty="0" smtClean="0">
                <a:solidFill>
                  <a:srgbClr val="FFFFFF"/>
                </a:solidFill>
                <a:ea typeface="微软雅黑"/>
              </a:rPr>
              <a:t> </a:t>
            </a:r>
            <a:r>
              <a:rPr kumimoji="1" lang="en-US" altLang="zh-CN" sz="4800" b="1" dirty="0" smtClean="0">
                <a:solidFill>
                  <a:srgbClr val="FFFFFF"/>
                </a:solidFill>
                <a:ea typeface="微软雅黑"/>
              </a:rPr>
              <a:t>YOU!</a:t>
            </a:r>
            <a:endParaRPr kumimoji="1" lang="en-US" altLang="zh-CN" sz="4800" b="1" dirty="0">
              <a:solidFill>
                <a:srgbClr val="FFFFFF"/>
              </a:solidFill>
              <a:ea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9935" y="1108113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zh-CN" altLang="en-US" sz="7200" b="1" dirty="0" smtClean="0">
                <a:solidFill>
                  <a:srgbClr val="FFFFFF"/>
                </a:solidFill>
                <a:ea typeface="微软雅黑"/>
              </a:rPr>
              <a:t>感谢聆听！</a:t>
            </a:r>
            <a:endParaRPr kumimoji="1" lang="en-US" altLang="zh-CN" sz="7200" b="1" dirty="0">
              <a:solidFill>
                <a:srgbClr val="FFFFFF"/>
              </a:solidFill>
              <a:ea typeface="微软雅黑"/>
            </a:endParaRPr>
          </a:p>
        </p:txBody>
      </p:sp>
      <p:pic>
        <p:nvPicPr>
          <p:cNvPr id="9" name="图片 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7" y="620649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3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971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1398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4" name="矩形 3"/>
          <p:cNvSpPr/>
          <p:nvPr/>
        </p:nvSpPr>
        <p:spPr>
          <a:xfrm>
            <a:off x="441397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59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99839" y="2972912"/>
            <a:ext cx="2948243" cy="7489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685800" eaLnBrk="1" latinLnBrk="0" hangingPunct="1">
              <a:defRPr sz="320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cs typeface="+mn-cs"/>
              </a:defRPr>
            </a:lvl1pPr>
            <a:lvl2pPr marL="342900" algn="l" defTabSz="685800" eaLnBrk="1" latinLnBrk="0" hangingPunct="1"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eaLnBrk="1" latinLnBrk="0" hangingPunct="1"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eaLnBrk="1" latinLnBrk="0" hangingPunct="1"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eaLnBrk="1" latinLnBrk="0" hangingPunct="1"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267" b="1" dirty="0">
                <a:latin typeface="+mn-lt"/>
                <a:cs typeface="Avenir Next Condensed Regular"/>
              </a:rPr>
              <a:t>CONTENTS</a:t>
            </a:r>
            <a:endParaRPr lang="zh-CN" altLang="en-US" sz="4267" b="1" dirty="0">
              <a:latin typeface="+mn-lt"/>
              <a:cs typeface="Avenir Next Condensed Regular"/>
            </a:endParaRPr>
          </a:p>
        </p:txBody>
      </p:sp>
      <p:cxnSp>
        <p:nvCxnSpPr>
          <p:cNvPr id="43" name="直线连接符 42"/>
          <p:cNvCxnSpPr/>
          <p:nvPr/>
        </p:nvCxnSpPr>
        <p:spPr>
          <a:xfrm>
            <a:off x="1573240" y="2604506"/>
            <a:ext cx="3143156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</p:cxnSp>
      <p:grpSp>
        <p:nvGrpSpPr>
          <p:cNvPr id="44" name="组合 4"/>
          <p:cNvGrpSpPr/>
          <p:nvPr/>
        </p:nvGrpSpPr>
        <p:grpSpPr>
          <a:xfrm>
            <a:off x="1338062" y="1876637"/>
            <a:ext cx="1489545" cy="668769"/>
            <a:chOff x="804662" y="2811771"/>
            <a:chExt cx="1489545" cy="668769"/>
          </a:xfrm>
        </p:grpSpPr>
        <p:sp>
          <p:nvSpPr>
            <p:cNvPr id="45" name="文本框 44"/>
            <p:cNvSpPr txBox="1"/>
            <p:nvPr/>
          </p:nvSpPr>
          <p:spPr>
            <a:xfrm>
              <a:off x="945761" y="3059976"/>
              <a:ext cx="1281120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133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微软雅黑"/>
                </a:rPr>
                <a:t>问题场景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945761" y="2811771"/>
              <a:ext cx="1348446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33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微软雅黑"/>
                </a:rPr>
                <a:t>THE FIRST PART</a:t>
              </a:r>
              <a:endParaRPr kumimoji="1" lang="zh-CN" alt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47" name="等腰三角形 18"/>
            <p:cNvSpPr/>
            <p:nvPr/>
          </p:nvSpPr>
          <p:spPr>
            <a:xfrm rot="5400000">
              <a:off x="781133" y="2895348"/>
              <a:ext cx="188157" cy="141099"/>
            </a:xfrm>
            <a:prstGeom prst="triangl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"/>
              </a:endParaRPr>
            </a:p>
          </p:txBody>
        </p:sp>
      </p:grpSp>
      <p:cxnSp>
        <p:nvCxnSpPr>
          <p:cNvPr id="48" name="直线连接符 47"/>
          <p:cNvCxnSpPr/>
          <p:nvPr/>
        </p:nvCxnSpPr>
        <p:spPr>
          <a:xfrm>
            <a:off x="1573240" y="3397850"/>
            <a:ext cx="3143156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</p:cxnSp>
      <p:grpSp>
        <p:nvGrpSpPr>
          <p:cNvPr id="49" name="组合 5"/>
          <p:cNvGrpSpPr/>
          <p:nvPr/>
        </p:nvGrpSpPr>
        <p:grpSpPr>
          <a:xfrm>
            <a:off x="1338062" y="2669981"/>
            <a:ext cx="1824573" cy="668769"/>
            <a:chOff x="804662" y="3605115"/>
            <a:chExt cx="1824573" cy="668769"/>
          </a:xfrm>
        </p:grpSpPr>
        <p:sp>
          <p:nvSpPr>
            <p:cNvPr id="50" name="文本框 49"/>
            <p:cNvSpPr txBox="1"/>
            <p:nvPr/>
          </p:nvSpPr>
          <p:spPr>
            <a:xfrm>
              <a:off x="945761" y="3853320"/>
              <a:ext cx="1281120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133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微软雅黑"/>
                </a:rPr>
                <a:t>核心需求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945761" y="3605115"/>
              <a:ext cx="1683474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33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微软雅黑"/>
                </a:rPr>
                <a:t>THE SECOND PART</a:t>
              </a:r>
              <a:endParaRPr kumimoji="1" lang="zh-CN" alt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52" name="等腰三角形 23"/>
            <p:cNvSpPr/>
            <p:nvPr/>
          </p:nvSpPr>
          <p:spPr>
            <a:xfrm rot="5400000">
              <a:off x="781133" y="3688692"/>
              <a:ext cx="188157" cy="141099"/>
            </a:xfrm>
            <a:prstGeom prst="triangl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"/>
              </a:endParaRPr>
            </a:p>
          </p:txBody>
        </p:sp>
      </p:grpSp>
      <p:cxnSp>
        <p:nvCxnSpPr>
          <p:cNvPr id="53" name="直线连接符 52"/>
          <p:cNvCxnSpPr/>
          <p:nvPr/>
        </p:nvCxnSpPr>
        <p:spPr>
          <a:xfrm>
            <a:off x="1573240" y="4191194"/>
            <a:ext cx="3143156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</p:cxnSp>
      <p:grpSp>
        <p:nvGrpSpPr>
          <p:cNvPr id="54" name="组合 11"/>
          <p:cNvGrpSpPr/>
          <p:nvPr/>
        </p:nvGrpSpPr>
        <p:grpSpPr>
          <a:xfrm>
            <a:off x="1338062" y="3463325"/>
            <a:ext cx="1564887" cy="668769"/>
            <a:chOff x="804662" y="4398459"/>
            <a:chExt cx="1564887" cy="668769"/>
          </a:xfrm>
        </p:grpSpPr>
        <p:sp>
          <p:nvSpPr>
            <p:cNvPr id="55" name="文本框 54"/>
            <p:cNvSpPr txBox="1"/>
            <p:nvPr/>
          </p:nvSpPr>
          <p:spPr>
            <a:xfrm>
              <a:off x="945761" y="4646664"/>
              <a:ext cx="1281120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133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微软雅黑"/>
                </a:rPr>
                <a:t>现有问题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945761" y="4398459"/>
              <a:ext cx="1423788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33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微软雅黑"/>
                </a:rPr>
                <a:t>THE THIRD PART</a:t>
              </a:r>
              <a:endParaRPr kumimoji="1" lang="zh-CN" alt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57" name="等腰三角形 28"/>
            <p:cNvSpPr/>
            <p:nvPr/>
          </p:nvSpPr>
          <p:spPr>
            <a:xfrm rot="5400000">
              <a:off x="781133" y="4482036"/>
              <a:ext cx="188157" cy="141099"/>
            </a:xfrm>
            <a:prstGeom prst="triangl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"/>
              </a:endParaRPr>
            </a:p>
          </p:txBody>
        </p:sp>
      </p:grpSp>
      <p:cxnSp>
        <p:nvCxnSpPr>
          <p:cNvPr id="58" name="直线连接符 57"/>
          <p:cNvCxnSpPr/>
          <p:nvPr/>
        </p:nvCxnSpPr>
        <p:spPr>
          <a:xfrm>
            <a:off x="1573240" y="4984538"/>
            <a:ext cx="3143156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</p:cxnSp>
      <p:grpSp>
        <p:nvGrpSpPr>
          <p:cNvPr id="59" name="组合 14"/>
          <p:cNvGrpSpPr/>
          <p:nvPr/>
        </p:nvGrpSpPr>
        <p:grpSpPr>
          <a:xfrm>
            <a:off x="1338062" y="4256669"/>
            <a:ext cx="1744423" cy="668769"/>
            <a:chOff x="804662" y="5191803"/>
            <a:chExt cx="1744423" cy="668769"/>
          </a:xfrm>
        </p:grpSpPr>
        <p:sp>
          <p:nvSpPr>
            <p:cNvPr id="60" name="文本框 59"/>
            <p:cNvSpPr txBox="1"/>
            <p:nvPr/>
          </p:nvSpPr>
          <p:spPr>
            <a:xfrm>
              <a:off x="945761" y="5440008"/>
              <a:ext cx="1281120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133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微软雅黑"/>
                </a:rPr>
                <a:t>我的产品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945761" y="5191803"/>
              <a:ext cx="1603324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33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微软雅黑"/>
                </a:rPr>
                <a:t>THE FOURTH PART</a:t>
              </a:r>
              <a:endParaRPr kumimoji="1" lang="zh-CN" altLang="en-US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/>
              </a:endParaRPr>
            </a:p>
          </p:txBody>
        </p:sp>
        <p:sp>
          <p:nvSpPr>
            <p:cNvPr id="62" name="等腰三角形 33"/>
            <p:cNvSpPr/>
            <p:nvPr/>
          </p:nvSpPr>
          <p:spPr>
            <a:xfrm rot="5400000">
              <a:off x="781133" y="5275380"/>
              <a:ext cx="188157" cy="141099"/>
            </a:xfrm>
            <a:prstGeom prst="triangl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6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/>
                <a:cs typeface=""/>
              </a:endParaRPr>
            </a:p>
          </p:txBody>
        </p:sp>
      </p:grpSp>
      <p:pic>
        <p:nvPicPr>
          <p:cNvPr id="63" name="图片 6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7" y="620649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15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/>
          </p:cNvSpPr>
          <p:nvPr/>
        </p:nvSpPr>
        <p:spPr bwMode="auto">
          <a:xfrm>
            <a:off x="5121573" y="4315671"/>
            <a:ext cx="1826141" cy="5847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extLst/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问题场景</a:t>
            </a:r>
            <a:endParaRPr lang="zh-CN" altLang="zh-CN" sz="3200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134322" y="2196662"/>
            <a:ext cx="1711749" cy="1711749"/>
          </a:xfrm>
          <a:prstGeom prst="ellipse">
            <a:avLst/>
          </a:prstGeom>
          <a:solidFill>
            <a:srgbClr val="FFFFFF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0" dirty="0">
                <a:solidFill>
                  <a:schemeClr val="accent1"/>
                </a:solidFill>
              </a:rPr>
              <a:t>1</a:t>
            </a:r>
            <a:endParaRPr kumimoji="1" lang="zh-CN" altLang="en-US" sz="10000" dirty="0">
              <a:solidFill>
                <a:schemeClr val="accent1"/>
              </a:solidFill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7" y="620649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703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问题场景</a:t>
            </a:r>
            <a:endParaRPr lang="zh-CN" altLang="zh-CN" dirty="0"/>
          </a:p>
        </p:txBody>
      </p:sp>
      <p:sp>
        <p:nvSpPr>
          <p:cNvPr id="3" name="椭圆 2"/>
          <p:cNvSpPr/>
          <p:nvPr/>
        </p:nvSpPr>
        <p:spPr>
          <a:xfrm>
            <a:off x="664651" y="1537407"/>
            <a:ext cx="2183867" cy="2183867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/>
          </a:p>
        </p:txBody>
      </p:sp>
      <p:sp>
        <p:nvSpPr>
          <p:cNvPr id="4" name="椭圆 3"/>
          <p:cNvSpPr/>
          <p:nvPr/>
        </p:nvSpPr>
        <p:spPr>
          <a:xfrm>
            <a:off x="3596879" y="1537407"/>
            <a:ext cx="2183867" cy="2183867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/>
          </a:p>
        </p:txBody>
      </p:sp>
      <p:sp>
        <p:nvSpPr>
          <p:cNvPr id="5" name="椭圆 4"/>
          <p:cNvSpPr/>
          <p:nvPr/>
        </p:nvSpPr>
        <p:spPr>
          <a:xfrm>
            <a:off x="6471712" y="1537407"/>
            <a:ext cx="2183867" cy="2183867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/>
          </a:p>
        </p:txBody>
      </p:sp>
      <p:sp>
        <p:nvSpPr>
          <p:cNvPr id="6" name="椭圆 5"/>
          <p:cNvSpPr/>
          <p:nvPr/>
        </p:nvSpPr>
        <p:spPr>
          <a:xfrm>
            <a:off x="9331909" y="1537407"/>
            <a:ext cx="2183867" cy="2183867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/>
          </a:p>
        </p:txBody>
      </p:sp>
      <p:sp>
        <p:nvSpPr>
          <p:cNvPr id="7" name="椭圆 6"/>
          <p:cNvSpPr/>
          <p:nvPr/>
        </p:nvSpPr>
        <p:spPr>
          <a:xfrm>
            <a:off x="527267" y="1575655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1</a:t>
            </a:r>
            <a:endParaRPr lang="zh-CN" altLang="en-US" sz="3200" b="1" dirty="0"/>
          </a:p>
        </p:txBody>
      </p:sp>
      <p:sp>
        <p:nvSpPr>
          <p:cNvPr id="8" name="Rectangle 11"/>
          <p:cNvSpPr/>
          <p:nvPr/>
        </p:nvSpPr>
        <p:spPr>
          <a:xfrm>
            <a:off x="527267" y="3903222"/>
            <a:ext cx="2542607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  <a:endParaRPr lang="zh-CN" altLang="zh-CN" sz="1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471487" y="1575655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2</a:t>
            </a:r>
            <a:endParaRPr lang="zh-CN" altLang="en-US" sz="3200" b="1" dirty="0"/>
          </a:p>
        </p:txBody>
      </p:sp>
      <p:sp>
        <p:nvSpPr>
          <p:cNvPr id="10" name="Rectangle 11"/>
          <p:cNvSpPr/>
          <p:nvPr/>
        </p:nvSpPr>
        <p:spPr>
          <a:xfrm>
            <a:off x="3452826" y="3903222"/>
            <a:ext cx="2542607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</a:p>
        </p:txBody>
      </p:sp>
      <p:sp>
        <p:nvSpPr>
          <p:cNvPr id="11" name="椭圆 10"/>
          <p:cNvSpPr/>
          <p:nvPr/>
        </p:nvSpPr>
        <p:spPr>
          <a:xfrm>
            <a:off x="6397045" y="1575655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3</a:t>
            </a:r>
            <a:endParaRPr lang="zh-CN" altLang="en-US" sz="3200" b="1" dirty="0"/>
          </a:p>
        </p:txBody>
      </p:sp>
      <p:sp>
        <p:nvSpPr>
          <p:cNvPr id="12" name="Rectangle 11"/>
          <p:cNvSpPr/>
          <p:nvPr/>
        </p:nvSpPr>
        <p:spPr>
          <a:xfrm>
            <a:off x="6334329" y="3903222"/>
            <a:ext cx="2542607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  <a:endParaRPr lang="zh-CN" altLang="zh-CN" sz="1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278549" y="1575655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4</a:t>
            </a:r>
            <a:endParaRPr lang="zh-CN" altLang="en-US" sz="3200" b="1" dirty="0"/>
          </a:p>
        </p:txBody>
      </p:sp>
      <p:sp>
        <p:nvSpPr>
          <p:cNvPr id="14" name="Rectangle 11"/>
          <p:cNvSpPr/>
          <p:nvPr/>
        </p:nvSpPr>
        <p:spPr>
          <a:xfrm>
            <a:off x="9194526" y="3903222"/>
            <a:ext cx="2542607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  <a:endParaRPr lang="zh-CN" altLang="zh-CN" sz="14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5" name="直接连接符 49"/>
          <p:cNvCxnSpPr/>
          <p:nvPr/>
        </p:nvCxnSpPr>
        <p:spPr>
          <a:xfrm>
            <a:off x="664651" y="4820436"/>
            <a:ext cx="2267839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63"/>
          <p:cNvCxnSpPr/>
          <p:nvPr/>
        </p:nvCxnSpPr>
        <p:spPr>
          <a:xfrm>
            <a:off x="3590210" y="4820436"/>
            <a:ext cx="2267839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75"/>
          <p:cNvCxnSpPr/>
          <p:nvPr/>
        </p:nvCxnSpPr>
        <p:spPr>
          <a:xfrm>
            <a:off x="6471713" y="4820436"/>
            <a:ext cx="2267839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87"/>
          <p:cNvCxnSpPr/>
          <p:nvPr/>
        </p:nvCxnSpPr>
        <p:spPr>
          <a:xfrm>
            <a:off x="9331910" y="4820436"/>
            <a:ext cx="2267839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 18"/>
          <p:cNvGrpSpPr/>
          <p:nvPr/>
        </p:nvGrpSpPr>
        <p:grpSpPr>
          <a:xfrm>
            <a:off x="664651" y="4998088"/>
            <a:ext cx="609600" cy="606425"/>
            <a:chOff x="8328025" y="3667125"/>
            <a:chExt cx="609600" cy="606425"/>
          </a:xfrm>
          <a:solidFill>
            <a:schemeClr val="bg1"/>
          </a:solidFill>
        </p:grpSpPr>
        <p:sp>
          <p:nvSpPr>
            <p:cNvPr id="20" name="Freeform 213"/>
            <p:cNvSpPr>
              <a:spLocks noEditPoints="1"/>
            </p:cNvSpPr>
            <p:nvPr/>
          </p:nvSpPr>
          <p:spPr bwMode="auto">
            <a:xfrm>
              <a:off x="8328025" y="3667125"/>
              <a:ext cx="609600" cy="6064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2" y="0"/>
                </a:cxn>
                <a:cxn ang="0">
                  <a:pos x="28" y="10"/>
                </a:cxn>
                <a:cxn ang="0">
                  <a:pos x="10" y="28"/>
                </a:cxn>
                <a:cxn ang="0">
                  <a:pos x="2" y="50"/>
                </a:cxn>
                <a:cxn ang="0">
                  <a:pos x="0" y="232"/>
                </a:cxn>
                <a:cxn ang="0">
                  <a:pos x="2" y="244"/>
                </a:cxn>
                <a:cxn ang="0">
                  <a:pos x="10" y="266"/>
                </a:cxn>
                <a:cxn ang="0">
                  <a:pos x="28" y="284"/>
                </a:cxn>
                <a:cxn ang="0">
                  <a:pos x="52" y="294"/>
                </a:cxn>
                <a:cxn ang="0">
                  <a:pos x="124" y="296"/>
                </a:cxn>
                <a:cxn ang="0">
                  <a:pos x="230" y="296"/>
                </a:cxn>
                <a:cxn ang="0">
                  <a:pos x="320" y="296"/>
                </a:cxn>
                <a:cxn ang="0">
                  <a:pos x="344" y="290"/>
                </a:cxn>
                <a:cxn ang="0">
                  <a:pos x="364" y="276"/>
                </a:cxn>
                <a:cxn ang="0">
                  <a:pos x="378" y="256"/>
                </a:cxn>
                <a:cxn ang="0">
                  <a:pos x="384" y="232"/>
                </a:cxn>
                <a:cxn ang="0">
                  <a:pos x="384" y="64"/>
                </a:cxn>
                <a:cxn ang="0">
                  <a:pos x="378" y="38"/>
                </a:cxn>
                <a:cxn ang="0">
                  <a:pos x="364" y="18"/>
                </a:cxn>
                <a:cxn ang="0">
                  <a:pos x="344" y="4"/>
                </a:cxn>
                <a:cxn ang="0">
                  <a:pos x="320" y="0"/>
                </a:cxn>
                <a:cxn ang="0">
                  <a:pos x="344" y="232"/>
                </a:cxn>
                <a:cxn ang="0">
                  <a:pos x="342" y="240"/>
                </a:cxn>
                <a:cxn ang="0">
                  <a:pos x="328" y="254"/>
                </a:cxn>
                <a:cxn ang="0">
                  <a:pos x="230" y="256"/>
                </a:cxn>
                <a:cxn ang="0">
                  <a:pos x="204" y="264"/>
                </a:cxn>
                <a:cxn ang="0">
                  <a:pos x="164" y="296"/>
                </a:cxn>
                <a:cxn ang="0">
                  <a:pos x="124" y="256"/>
                </a:cxn>
                <a:cxn ang="0">
                  <a:pos x="64" y="256"/>
                </a:cxn>
                <a:cxn ang="0">
                  <a:pos x="48" y="248"/>
                </a:cxn>
                <a:cxn ang="0">
                  <a:pos x="40" y="232"/>
                </a:cxn>
                <a:cxn ang="0">
                  <a:pos x="40" y="64"/>
                </a:cxn>
                <a:cxn ang="0">
                  <a:pos x="48" y="46"/>
                </a:cxn>
                <a:cxn ang="0">
                  <a:pos x="64" y="40"/>
                </a:cxn>
                <a:cxn ang="0">
                  <a:pos x="320" y="40"/>
                </a:cxn>
                <a:cxn ang="0">
                  <a:pos x="336" y="46"/>
                </a:cxn>
                <a:cxn ang="0">
                  <a:pos x="344" y="64"/>
                </a:cxn>
                <a:cxn ang="0">
                  <a:pos x="344" y="232"/>
                </a:cxn>
              </a:cxnLst>
              <a:rect l="0" t="0" r="r" b="b"/>
              <a:pathLst>
                <a:path w="384" h="382">
                  <a:moveTo>
                    <a:pt x="320" y="0"/>
                  </a:moveTo>
                  <a:lnTo>
                    <a:pt x="64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0" y="28"/>
                  </a:lnTo>
                  <a:lnTo>
                    <a:pt x="6" y="38"/>
                  </a:lnTo>
                  <a:lnTo>
                    <a:pt x="2" y="50"/>
                  </a:lnTo>
                  <a:lnTo>
                    <a:pt x="0" y="64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44"/>
                  </a:lnTo>
                  <a:lnTo>
                    <a:pt x="6" y="256"/>
                  </a:lnTo>
                  <a:lnTo>
                    <a:pt x="10" y="266"/>
                  </a:lnTo>
                  <a:lnTo>
                    <a:pt x="18" y="276"/>
                  </a:lnTo>
                  <a:lnTo>
                    <a:pt x="28" y="284"/>
                  </a:lnTo>
                  <a:lnTo>
                    <a:pt x="40" y="290"/>
                  </a:lnTo>
                  <a:lnTo>
                    <a:pt x="52" y="294"/>
                  </a:lnTo>
                  <a:lnTo>
                    <a:pt x="64" y="296"/>
                  </a:lnTo>
                  <a:lnTo>
                    <a:pt x="124" y="296"/>
                  </a:lnTo>
                  <a:lnTo>
                    <a:pt x="124" y="382"/>
                  </a:lnTo>
                  <a:lnTo>
                    <a:pt x="230" y="296"/>
                  </a:lnTo>
                  <a:lnTo>
                    <a:pt x="320" y="296"/>
                  </a:lnTo>
                  <a:lnTo>
                    <a:pt x="320" y="296"/>
                  </a:lnTo>
                  <a:lnTo>
                    <a:pt x="332" y="294"/>
                  </a:lnTo>
                  <a:lnTo>
                    <a:pt x="344" y="290"/>
                  </a:lnTo>
                  <a:lnTo>
                    <a:pt x="356" y="284"/>
                  </a:lnTo>
                  <a:lnTo>
                    <a:pt x="364" y="276"/>
                  </a:lnTo>
                  <a:lnTo>
                    <a:pt x="372" y="266"/>
                  </a:lnTo>
                  <a:lnTo>
                    <a:pt x="378" y="256"/>
                  </a:lnTo>
                  <a:lnTo>
                    <a:pt x="382" y="244"/>
                  </a:lnTo>
                  <a:lnTo>
                    <a:pt x="384" y="232"/>
                  </a:lnTo>
                  <a:lnTo>
                    <a:pt x="384" y="64"/>
                  </a:lnTo>
                  <a:lnTo>
                    <a:pt x="384" y="64"/>
                  </a:lnTo>
                  <a:lnTo>
                    <a:pt x="382" y="50"/>
                  </a:lnTo>
                  <a:lnTo>
                    <a:pt x="378" y="38"/>
                  </a:lnTo>
                  <a:lnTo>
                    <a:pt x="372" y="28"/>
                  </a:lnTo>
                  <a:lnTo>
                    <a:pt x="364" y="18"/>
                  </a:lnTo>
                  <a:lnTo>
                    <a:pt x="356" y="10"/>
                  </a:lnTo>
                  <a:lnTo>
                    <a:pt x="344" y="4"/>
                  </a:lnTo>
                  <a:lnTo>
                    <a:pt x="332" y="0"/>
                  </a:lnTo>
                  <a:lnTo>
                    <a:pt x="320" y="0"/>
                  </a:lnTo>
                  <a:lnTo>
                    <a:pt x="320" y="0"/>
                  </a:lnTo>
                  <a:close/>
                  <a:moveTo>
                    <a:pt x="344" y="232"/>
                  </a:moveTo>
                  <a:lnTo>
                    <a:pt x="344" y="232"/>
                  </a:lnTo>
                  <a:lnTo>
                    <a:pt x="342" y="240"/>
                  </a:lnTo>
                  <a:lnTo>
                    <a:pt x="336" y="248"/>
                  </a:lnTo>
                  <a:lnTo>
                    <a:pt x="328" y="254"/>
                  </a:lnTo>
                  <a:lnTo>
                    <a:pt x="320" y="256"/>
                  </a:lnTo>
                  <a:lnTo>
                    <a:pt x="230" y="256"/>
                  </a:lnTo>
                  <a:lnTo>
                    <a:pt x="216" y="256"/>
                  </a:lnTo>
                  <a:lnTo>
                    <a:pt x="204" y="264"/>
                  </a:lnTo>
                  <a:lnTo>
                    <a:pt x="164" y="298"/>
                  </a:lnTo>
                  <a:lnTo>
                    <a:pt x="164" y="296"/>
                  </a:lnTo>
                  <a:lnTo>
                    <a:pt x="164" y="256"/>
                  </a:lnTo>
                  <a:lnTo>
                    <a:pt x="124" y="256"/>
                  </a:lnTo>
                  <a:lnTo>
                    <a:pt x="64" y="256"/>
                  </a:lnTo>
                  <a:lnTo>
                    <a:pt x="64" y="256"/>
                  </a:lnTo>
                  <a:lnTo>
                    <a:pt x="54" y="254"/>
                  </a:lnTo>
                  <a:lnTo>
                    <a:pt x="48" y="248"/>
                  </a:lnTo>
                  <a:lnTo>
                    <a:pt x="42" y="240"/>
                  </a:lnTo>
                  <a:lnTo>
                    <a:pt x="40" y="232"/>
                  </a:lnTo>
                  <a:lnTo>
                    <a:pt x="40" y="64"/>
                  </a:lnTo>
                  <a:lnTo>
                    <a:pt x="40" y="64"/>
                  </a:lnTo>
                  <a:lnTo>
                    <a:pt x="42" y="54"/>
                  </a:lnTo>
                  <a:lnTo>
                    <a:pt x="48" y="46"/>
                  </a:lnTo>
                  <a:lnTo>
                    <a:pt x="54" y="42"/>
                  </a:lnTo>
                  <a:lnTo>
                    <a:pt x="64" y="40"/>
                  </a:lnTo>
                  <a:lnTo>
                    <a:pt x="320" y="40"/>
                  </a:lnTo>
                  <a:lnTo>
                    <a:pt x="320" y="40"/>
                  </a:lnTo>
                  <a:lnTo>
                    <a:pt x="328" y="42"/>
                  </a:lnTo>
                  <a:lnTo>
                    <a:pt x="336" y="46"/>
                  </a:lnTo>
                  <a:lnTo>
                    <a:pt x="342" y="54"/>
                  </a:lnTo>
                  <a:lnTo>
                    <a:pt x="344" y="64"/>
                  </a:lnTo>
                  <a:lnTo>
                    <a:pt x="344" y="232"/>
                  </a:lnTo>
                  <a:lnTo>
                    <a:pt x="344" y="2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14"/>
            <p:cNvSpPr>
              <a:spLocks/>
            </p:cNvSpPr>
            <p:nvPr/>
          </p:nvSpPr>
          <p:spPr bwMode="auto">
            <a:xfrm>
              <a:off x="8464550" y="3863975"/>
              <a:ext cx="73025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6" y="24"/>
                </a:cxn>
                <a:cxn ang="0">
                  <a:pos x="46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6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15"/>
            <p:cNvSpPr>
              <a:spLocks/>
            </p:cNvSpPr>
            <p:nvPr/>
          </p:nvSpPr>
          <p:spPr bwMode="auto">
            <a:xfrm>
              <a:off x="8594725" y="3863975"/>
              <a:ext cx="73025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6" y="24"/>
                </a:cxn>
                <a:cxn ang="0">
                  <a:pos x="46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6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6"/>
            <p:cNvSpPr>
              <a:spLocks/>
            </p:cNvSpPr>
            <p:nvPr/>
          </p:nvSpPr>
          <p:spPr bwMode="auto">
            <a:xfrm>
              <a:off x="8724900" y="3863975"/>
              <a:ext cx="76200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8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344053" y="4932179"/>
            <a:ext cx="170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81,680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25" name="组 24"/>
          <p:cNvGrpSpPr/>
          <p:nvPr/>
        </p:nvGrpSpPr>
        <p:grpSpPr>
          <a:xfrm>
            <a:off x="3606631" y="4981464"/>
            <a:ext cx="609600" cy="606425"/>
            <a:chOff x="8328025" y="3667125"/>
            <a:chExt cx="609600" cy="606425"/>
          </a:xfrm>
          <a:solidFill>
            <a:schemeClr val="bg1"/>
          </a:solidFill>
        </p:grpSpPr>
        <p:sp>
          <p:nvSpPr>
            <p:cNvPr id="26" name="Freeform 213"/>
            <p:cNvSpPr>
              <a:spLocks noEditPoints="1"/>
            </p:cNvSpPr>
            <p:nvPr/>
          </p:nvSpPr>
          <p:spPr bwMode="auto">
            <a:xfrm>
              <a:off x="8328025" y="3667125"/>
              <a:ext cx="609600" cy="6064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2" y="0"/>
                </a:cxn>
                <a:cxn ang="0">
                  <a:pos x="28" y="10"/>
                </a:cxn>
                <a:cxn ang="0">
                  <a:pos x="10" y="28"/>
                </a:cxn>
                <a:cxn ang="0">
                  <a:pos x="2" y="50"/>
                </a:cxn>
                <a:cxn ang="0">
                  <a:pos x="0" y="232"/>
                </a:cxn>
                <a:cxn ang="0">
                  <a:pos x="2" y="244"/>
                </a:cxn>
                <a:cxn ang="0">
                  <a:pos x="10" y="266"/>
                </a:cxn>
                <a:cxn ang="0">
                  <a:pos x="28" y="284"/>
                </a:cxn>
                <a:cxn ang="0">
                  <a:pos x="52" y="294"/>
                </a:cxn>
                <a:cxn ang="0">
                  <a:pos x="124" y="296"/>
                </a:cxn>
                <a:cxn ang="0">
                  <a:pos x="230" y="296"/>
                </a:cxn>
                <a:cxn ang="0">
                  <a:pos x="320" y="296"/>
                </a:cxn>
                <a:cxn ang="0">
                  <a:pos x="344" y="290"/>
                </a:cxn>
                <a:cxn ang="0">
                  <a:pos x="364" y="276"/>
                </a:cxn>
                <a:cxn ang="0">
                  <a:pos x="378" y="256"/>
                </a:cxn>
                <a:cxn ang="0">
                  <a:pos x="384" y="232"/>
                </a:cxn>
                <a:cxn ang="0">
                  <a:pos x="384" y="64"/>
                </a:cxn>
                <a:cxn ang="0">
                  <a:pos x="378" y="38"/>
                </a:cxn>
                <a:cxn ang="0">
                  <a:pos x="364" y="18"/>
                </a:cxn>
                <a:cxn ang="0">
                  <a:pos x="344" y="4"/>
                </a:cxn>
                <a:cxn ang="0">
                  <a:pos x="320" y="0"/>
                </a:cxn>
                <a:cxn ang="0">
                  <a:pos x="344" y="232"/>
                </a:cxn>
                <a:cxn ang="0">
                  <a:pos x="342" y="240"/>
                </a:cxn>
                <a:cxn ang="0">
                  <a:pos x="328" y="254"/>
                </a:cxn>
                <a:cxn ang="0">
                  <a:pos x="230" y="256"/>
                </a:cxn>
                <a:cxn ang="0">
                  <a:pos x="204" y="264"/>
                </a:cxn>
                <a:cxn ang="0">
                  <a:pos x="164" y="296"/>
                </a:cxn>
                <a:cxn ang="0">
                  <a:pos x="124" y="256"/>
                </a:cxn>
                <a:cxn ang="0">
                  <a:pos x="64" y="256"/>
                </a:cxn>
                <a:cxn ang="0">
                  <a:pos x="48" y="248"/>
                </a:cxn>
                <a:cxn ang="0">
                  <a:pos x="40" y="232"/>
                </a:cxn>
                <a:cxn ang="0">
                  <a:pos x="40" y="64"/>
                </a:cxn>
                <a:cxn ang="0">
                  <a:pos x="48" y="46"/>
                </a:cxn>
                <a:cxn ang="0">
                  <a:pos x="64" y="40"/>
                </a:cxn>
                <a:cxn ang="0">
                  <a:pos x="320" y="40"/>
                </a:cxn>
                <a:cxn ang="0">
                  <a:pos x="336" y="46"/>
                </a:cxn>
                <a:cxn ang="0">
                  <a:pos x="344" y="64"/>
                </a:cxn>
                <a:cxn ang="0">
                  <a:pos x="344" y="232"/>
                </a:cxn>
              </a:cxnLst>
              <a:rect l="0" t="0" r="r" b="b"/>
              <a:pathLst>
                <a:path w="384" h="382">
                  <a:moveTo>
                    <a:pt x="320" y="0"/>
                  </a:moveTo>
                  <a:lnTo>
                    <a:pt x="64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0" y="28"/>
                  </a:lnTo>
                  <a:lnTo>
                    <a:pt x="6" y="38"/>
                  </a:lnTo>
                  <a:lnTo>
                    <a:pt x="2" y="50"/>
                  </a:lnTo>
                  <a:lnTo>
                    <a:pt x="0" y="64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44"/>
                  </a:lnTo>
                  <a:lnTo>
                    <a:pt x="6" y="256"/>
                  </a:lnTo>
                  <a:lnTo>
                    <a:pt x="10" y="266"/>
                  </a:lnTo>
                  <a:lnTo>
                    <a:pt x="18" y="276"/>
                  </a:lnTo>
                  <a:lnTo>
                    <a:pt x="28" y="284"/>
                  </a:lnTo>
                  <a:lnTo>
                    <a:pt x="40" y="290"/>
                  </a:lnTo>
                  <a:lnTo>
                    <a:pt x="52" y="294"/>
                  </a:lnTo>
                  <a:lnTo>
                    <a:pt x="64" y="296"/>
                  </a:lnTo>
                  <a:lnTo>
                    <a:pt x="124" y="296"/>
                  </a:lnTo>
                  <a:lnTo>
                    <a:pt x="124" y="382"/>
                  </a:lnTo>
                  <a:lnTo>
                    <a:pt x="230" y="296"/>
                  </a:lnTo>
                  <a:lnTo>
                    <a:pt x="320" y="296"/>
                  </a:lnTo>
                  <a:lnTo>
                    <a:pt x="320" y="296"/>
                  </a:lnTo>
                  <a:lnTo>
                    <a:pt x="332" y="294"/>
                  </a:lnTo>
                  <a:lnTo>
                    <a:pt x="344" y="290"/>
                  </a:lnTo>
                  <a:lnTo>
                    <a:pt x="356" y="284"/>
                  </a:lnTo>
                  <a:lnTo>
                    <a:pt x="364" y="276"/>
                  </a:lnTo>
                  <a:lnTo>
                    <a:pt x="372" y="266"/>
                  </a:lnTo>
                  <a:lnTo>
                    <a:pt x="378" y="256"/>
                  </a:lnTo>
                  <a:lnTo>
                    <a:pt x="382" y="244"/>
                  </a:lnTo>
                  <a:lnTo>
                    <a:pt x="384" y="232"/>
                  </a:lnTo>
                  <a:lnTo>
                    <a:pt x="384" y="64"/>
                  </a:lnTo>
                  <a:lnTo>
                    <a:pt x="384" y="64"/>
                  </a:lnTo>
                  <a:lnTo>
                    <a:pt x="382" y="50"/>
                  </a:lnTo>
                  <a:lnTo>
                    <a:pt x="378" y="38"/>
                  </a:lnTo>
                  <a:lnTo>
                    <a:pt x="372" y="28"/>
                  </a:lnTo>
                  <a:lnTo>
                    <a:pt x="364" y="18"/>
                  </a:lnTo>
                  <a:lnTo>
                    <a:pt x="356" y="10"/>
                  </a:lnTo>
                  <a:lnTo>
                    <a:pt x="344" y="4"/>
                  </a:lnTo>
                  <a:lnTo>
                    <a:pt x="332" y="0"/>
                  </a:lnTo>
                  <a:lnTo>
                    <a:pt x="320" y="0"/>
                  </a:lnTo>
                  <a:lnTo>
                    <a:pt x="320" y="0"/>
                  </a:lnTo>
                  <a:close/>
                  <a:moveTo>
                    <a:pt x="344" y="232"/>
                  </a:moveTo>
                  <a:lnTo>
                    <a:pt x="344" y="232"/>
                  </a:lnTo>
                  <a:lnTo>
                    <a:pt x="342" y="240"/>
                  </a:lnTo>
                  <a:lnTo>
                    <a:pt x="336" y="248"/>
                  </a:lnTo>
                  <a:lnTo>
                    <a:pt x="328" y="254"/>
                  </a:lnTo>
                  <a:lnTo>
                    <a:pt x="320" y="256"/>
                  </a:lnTo>
                  <a:lnTo>
                    <a:pt x="230" y="256"/>
                  </a:lnTo>
                  <a:lnTo>
                    <a:pt x="216" y="256"/>
                  </a:lnTo>
                  <a:lnTo>
                    <a:pt x="204" y="264"/>
                  </a:lnTo>
                  <a:lnTo>
                    <a:pt x="164" y="298"/>
                  </a:lnTo>
                  <a:lnTo>
                    <a:pt x="164" y="296"/>
                  </a:lnTo>
                  <a:lnTo>
                    <a:pt x="164" y="256"/>
                  </a:lnTo>
                  <a:lnTo>
                    <a:pt x="124" y="256"/>
                  </a:lnTo>
                  <a:lnTo>
                    <a:pt x="64" y="256"/>
                  </a:lnTo>
                  <a:lnTo>
                    <a:pt x="64" y="256"/>
                  </a:lnTo>
                  <a:lnTo>
                    <a:pt x="54" y="254"/>
                  </a:lnTo>
                  <a:lnTo>
                    <a:pt x="48" y="248"/>
                  </a:lnTo>
                  <a:lnTo>
                    <a:pt x="42" y="240"/>
                  </a:lnTo>
                  <a:lnTo>
                    <a:pt x="40" y="232"/>
                  </a:lnTo>
                  <a:lnTo>
                    <a:pt x="40" y="64"/>
                  </a:lnTo>
                  <a:lnTo>
                    <a:pt x="40" y="64"/>
                  </a:lnTo>
                  <a:lnTo>
                    <a:pt x="42" y="54"/>
                  </a:lnTo>
                  <a:lnTo>
                    <a:pt x="48" y="46"/>
                  </a:lnTo>
                  <a:lnTo>
                    <a:pt x="54" y="42"/>
                  </a:lnTo>
                  <a:lnTo>
                    <a:pt x="64" y="40"/>
                  </a:lnTo>
                  <a:lnTo>
                    <a:pt x="320" y="40"/>
                  </a:lnTo>
                  <a:lnTo>
                    <a:pt x="320" y="40"/>
                  </a:lnTo>
                  <a:lnTo>
                    <a:pt x="328" y="42"/>
                  </a:lnTo>
                  <a:lnTo>
                    <a:pt x="336" y="46"/>
                  </a:lnTo>
                  <a:lnTo>
                    <a:pt x="342" y="54"/>
                  </a:lnTo>
                  <a:lnTo>
                    <a:pt x="344" y="64"/>
                  </a:lnTo>
                  <a:lnTo>
                    <a:pt x="344" y="232"/>
                  </a:lnTo>
                  <a:lnTo>
                    <a:pt x="344" y="2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8464550" y="3863975"/>
              <a:ext cx="73025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6" y="24"/>
                </a:cxn>
                <a:cxn ang="0">
                  <a:pos x="46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6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8594725" y="3863975"/>
              <a:ext cx="73025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6" y="24"/>
                </a:cxn>
                <a:cxn ang="0">
                  <a:pos x="46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6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8724900" y="3863975"/>
              <a:ext cx="76200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8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4286033" y="4915555"/>
            <a:ext cx="170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81,680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31" name="组 30"/>
          <p:cNvGrpSpPr/>
          <p:nvPr/>
        </p:nvGrpSpPr>
        <p:grpSpPr>
          <a:xfrm>
            <a:off x="6470964" y="5007546"/>
            <a:ext cx="609600" cy="606425"/>
            <a:chOff x="8328025" y="3667125"/>
            <a:chExt cx="609600" cy="606425"/>
          </a:xfrm>
          <a:solidFill>
            <a:schemeClr val="bg1"/>
          </a:solidFill>
        </p:grpSpPr>
        <p:sp>
          <p:nvSpPr>
            <p:cNvPr id="32" name="Freeform 213"/>
            <p:cNvSpPr>
              <a:spLocks noEditPoints="1"/>
            </p:cNvSpPr>
            <p:nvPr/>
          </p:nvSpPr>
          <p:spPr bwMode="auto">
            <a:xfrm>
              <a:off x="8328025" y="3667125"/>
              <a:ext cx="609600" cy="6064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2" y="0"/>
                </a:cxn>
                <a:cxn ang="0">
                  <a:pos x="28" y="10"/>
                </a:cxn>
                <a:cxn ang="0">
                  <a:pos x="10" y="28"/>
                </a:cxn>
                <a:cxn ang="0">
                  <a:pos x="2" y="50"/>
                </a:cxn>
                <a:cxn ang="0">
                  <a:pos x="0" y="232"/>
                </a:cxn>
                <a:cxn ang="0">
                  <a:pos x="2" y="244"/>
                </a:cxn>
                <a:cxn ang="0">
                  <a:pos x="10" y="266"/>
                </a:cxn>
                <a:cxn ang="0">
                  <a:pos x="28" y="284"/>
                </a:cxn>
                <a:cxn ang="0">
                  <a:pos x="52" y="294"/>
                </a:cxn>
                <a:cxn ang="0">
                  <a:pos x="124" y="296"/>
                </a:cxn>
                <a:cxn ang="0">
                  <a:pos x="230" y="296"/>
                </a:cxn>
                <a:cxn ang="0">
                  <a:pos x="320" y="296"/>
                </a:cxn>
                <a:cxn ang="0">
                  <a:pos x="344" y="290"/>
                </a:cxn>
                <a:cxn ang="0">
                  <a:pos x="364" y="276"/>
                </a:cxn>
                <a:cxn ang="0">
                  <a:pos x="378" y="256"/>
                </a:cxn>
                <a:cxn ang="0">
                  <a:pos x="384" y="232"/>
                </a:cxn>
                <a:cxn ang="0">
                  <a:pos x="384" y="64"/>
                </a:cxn>
                <a:cxn ang="0">
                  <a:pos x="378" y="38"/>
                </a:cxn>
                <a:cxn ang="0">
                  <a:pos x="364" y="18"/>
                </a:cxn>
                <a:cxn ang="0">
                  <a:pos x="344" y="4"/>
                </a:cxn>
                <a:cxn ang="0">
                  <a:pos x="320" y="0"/>
                </a:cxn>
                <a:cxn ang="0">
                  <a:pos x="344" y="232"/>
                </a:cxn>
                <a:cxn ang="0">
                  <a:pos x="342" y="240"/>
                </a:cxn>
                <a:cxn ang="0">
                  <a:pos x="328" y="254"/>
                </a:cxn>
                <a:cxn ang="0">
                  <a:pos x="230" y="256"/>
                </a:cxn>
                <a:cxn ang="0">
                  <a:pos x="204" y="264"/>
                </a:cxn>
                <a:cxn ang="0">
                  <a:pos x="164" y="296"/>
                </a:cxn>
                <a:cxn ang="0">
                  <a:pos x="124" y="256"/>
                </a:cxn>
                <a:cxn ang="0">
                  <a:pos x="64" y="256"/>
                </a:cxn>
                <a:cxn ang="0">
                  <a:pos x="48" y="248"/>
                </a:cxn>
                <a:cxn ang="0">
                  <a:pos x="40" y="232"/>
                </a:cxn>
                <a:cxn ang="0">
                  <a:pos x="40" y="64"/>
                </a:cxn>
                <a:cxn ang="0">
                  <a:pos x="48" y="46"/>
                </a:cxn>
                <a:cxn ang="0">
                  <a:pos x="64" y="40"/>
                </a:cxn>
                <a:cxn ang="0">
                  <a:pos x="320" y="40"/>
                </a:cxn>
                <a:cxn ang="0">
                  <a:pos x="336" y="46"/>
                </a:cxn>
                <a:cxn ang="0">
                  <a:pos x="344" y="64"/>
                </a:cxn>
                <a:cxn ang="0">
                  <a:pos x="344" y="232"/>
                </a:cxn>
              </a:cxnLst>
              <a:rect l="0" t="0" r="r" b="b"/>
              <a:pathLst>
                <a:path w="384" h="382">
                  <a:moveTo>
                    <a:pt x="320" y="0"/>
                  </a:moveTo>
                  <a:lnTo>
                    <a:pt x="64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0" y="28"/>
                  </a:lnTo>
                  <a:lnTo>
                    <a:pt x="6" y="38"/>
                  </a:lnTo>
                  <a:lnTo>
                    <a:pt x="2" y="50"/>
                  </a:lnTo>
                  <a:lnTo>
                    <a:pt x="0" y="64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44"/>
                  </a:lnTo>
                  <a:lnTo>
                    <a:pt x="6" y="256"/>
                  </a:lnTo>
                  <a:lnTo>
                    <a:pt x="10" y="266"/>
                  </a:lnTo>
                  <a:lnTo>
                    <a:pt x="18" y="276"/>
                  </a:lnTo>
                  <a:lnTo>
                    <a:pt x="28" y="284"/>
                  </a:lnTo>
                  <a:lnTo>
                    <a:pt x="40" y="290"/>
                  </a:lnTo>
                  <a:lnTo>
                    <a:pt x="52" y="294"/>
                  </a:lnTo>
                  <a:lnTo>
                    <a:pt x="64" y="296"/>
                  </a:lnTo>
                  <a:lnTo>
                    <a:pt x="124" y="296"/>
                  </a:lnTo>
                  <a:lnTo>
                    <a:pt x="124" y="382"/>
                  </a:lnTo>
                  <a:lnTo>
                    <a:pt x="230" y="296"/>
                  </a:lnTo>
                  <a:lnTo>
                    <a:pt x="320" y="296"/>
                  </a:lnTo>
                  <a:lnTo>
                    <a:pt x="320" y="296"/>
                  </a:lnTo>
                  <a:lnTo>
                    <a:pt x="332" y="294"/>
                  </a:lnTo>
                  <a:lnTo>
                    <a:pt x="344" y="290"/>
                  </a:lnTo>
                  <a:lnTo>
                    <a:pt x="356" y="284"/>
                  </a:lnTo>
                  <a:lnTo>
                    <a:pt x="364" y="276"/>
                  </a:lnTo>
                  <a:lnTo>
                    <a:pt x="372" y="266"/>
                  </a:lnTo>
                  <a:lnTo>
                    <a:pt x="378" y="256"/>
                  </a:lnTo>
                  <a:lnTo>
                    <a:pt x="382" y="244"/>
                  </a:lnTo>
                  <a:lnTo>
                    <a:pt x="384" y="232"/>
                  </a:lnTo>
                  <a:lnTo>
                    <a:pt x="384" y="64"/>
                  </a:lnTo>
                  <a:lnTo>
                    <a:pt x="384" y="64"/>
                  </a:lnTo>
                  <a:lnTo>
                    <a:pt x="382" y="50"/>
                  </a:lnTo>
                  <a:lnTo>
                    <a:pt x="378" y="38"/>
                  </a:lnTo>
                  <a:lnTo>
                    <a:pt x="372" y="28"/>
                  </a:lnTo>
                  <a:lnTo>
                    <a:pt x="364" y="18"/>
                  </a:lnTo>
                  <a:lnTo>
                    <a:pt x="356" y="10"/>
                  </a:lnTo>
                  <a:lnTo>
                    <a:pt x="344" y="4"/>
                  </a:lnTo>
                  <a:lnTo>
                    <a:pt x="332" y="0"/>
                  </a:lnTo>
                  <a:lnTo>
                    <a:pt x="320" y="0"/>
                  </a:lnTo>
                  <a:lnTo>
                    <a:pt x="320" y="0"/>
                  </a:lnTo>
                  <a:close/>
                  <a:moveTo>
                    <a:pt x="344" y="232"/>
                  </a:moveTo>
                  <a:lnTo>
                    <a:pt x="344" y="232"/>
                  </a:lnTo>
                  <a:lnTo>
                    <a:pt x="342" y="240"/>
                  </a:lnTo>
                  <a:lnTo>
                    <a:pt x="336" y="248"/>
                  </a:lnTo>
                  <a:lnTo>
                    <a:pt x="328" y="254"/>
                  </a:lnTo>
                  <a:lnTo>
                    <a:pt x="320" y="256"/>
                  </a:lnTo>
                  <a:lnTo>
                    <a:pt x="230" y="256"/>
                  </a:lnTo>
                  <a:lnTo>
                    <a:pt x="216" y="256"/>
                  </a:lnTo>
                  <a:lnTo>
                    <a:pt x="204" y="264"/>
                  </a:lnTo>
                  <a:lnTo>
                    <a:pt x="164" y="298"/>
                  </a:lnTo>
                  <a:lnTo>
                    <a:pt x="164" y="296"/>
                  </a:lnTo>
                  <a:lnTo>
                    <a:pt x="164" y="256"/>
                  </a:lnTo>
                  <a:lnTo>
                    <a:pt x="124" y="256"/>
                  </a:lnTo>
                  <a:lnTo>
                    <a:pt x="64" y="256"/>
                  </a:lnTo>
                  <a:lnTo>
                    <a:pt x="64" y="256"/>
                  </a:lnTo>
                  <a:lnTo>
                    <a:pt x="54" y="254"/>
                  </a:lnTo>
                  <a:lnTo>
                    <a:pt x="48" y="248"/>
                  </a:lnTo>
                  <a:lnTo>
                    <a:pt x="42" y="240"/>
                  </a:lnTo>
                  <a:lnTo>
                    <a:pt x="40" y="232"/>
                  </a:lnTo>
                  <a:lnTo>
                    <a:pt x="40" y="64"/>
                  </a:lnTo>
                  <a:lnTo>
                    <a:pt x="40" y="64"/>
                  </a:lnTo>
                  <a:lnTo>
                    <a:pt x="42" y="54"/>
                  </a:lnTo>
                  <a:lnTo>
                    <a:pt x="48" y="46"/>
                  </a:lnTo>
                  <a:lnTo>
                    <a:pt x="54" y="42"/>
                  </a:lnTo>
                  <a:lnTo>
                    <a:pt x="64" y="40"/>
                  </a:lnTo>
                  <a:lnTo>
                    <a:pt x="320" y="40"/>
                  </a:lnTo>
                  <a:lnTo>
                    <a:pt x="320" y="40"/>
                  </a:lnTo>
                  <a:lnTo>
                    <a:pt x="328" y="42"/>
                  </a:lnTo>
                  <a:lnTo>
                    <a:pt x="336" y="46"/>
                  </a:lnTo>
                  <a:lnTo>
                    <a:pt x="342" y="54"/>
                  </a:lnTo>
                  <a:lnTo>
                    <a:pt x="344" y="64"/>
                  </a:lnTo>
                  <a:lnTo>
                    <a:pt x="344" y="232"/>
                  </a:lnTo>
                  <a:lnTo>
                    <a:pt x="344" y="2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14"/>
            <p:cNvSpPr>
              <a:spLocks/>
            </p:cNvSpPr>
            <p:nvPr/>
          </p:nvSpPr>
          <p:spPr bwMode="auto">
            <a:xfrm>
              <a:off x="8464550" y="3863975"/>
              <a:ext cx="73025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6" y="24"/>
                </a:cxn>
                <a:cxn ang="0">
                  <a:pos x="46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6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15"/>
            <p:cNvSpPr>
              <a:spLocks/>
            </p:cNvSpPr>
            <p:nvPr/>
          </p:nvSpPr>
          <p:spPr bwMode="auto">
            <a:xfrm>
              <a:off x="8594725" y="3863975"/>
              <a:ext cx="73025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6" y="24"/>
                </a:cxn>
                <a:cxn ang="0">
                  <a:pos x="46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6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16"/>
            <p:cNvSpPr>
              <a:spLocks/>
            </p:cNvSpPr>
            <p:nvPr/>
          </p:nvSpPr>
          <p:spPr bwMode="auto">
            <a:xfrm>
              <a:off x="8724900" y="3863975"/>
              <a:ext cx="76200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8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7150366" y="4941637"/>
            <a:ext cx="170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81,680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37" name="组 36"/>
          <p:cNvGrpSpPr/>
          <p:nvPr/>
        </p:nvGrpSpPr>
        <p:grpSpPr>
          <a:xfrm>
            <a:off x="9412944" y="4990922"/>
            <a:ext cx="609600" cy="606425"/>
            <a:chOff x="8328025" y="3667125"/>
            <a:chExt cx="609600" cy="606425"/>
          </a:xfrm>
          <a:solidFill>
            <a:schemeClr val="bg1"/>
          </a:solidFill>
        </p:grpSpPr>
        <p:sp>
          <p:nvSpPr>
            <p:cNvPr id="38" name="Freeform 213"/>
            <p:cNvSpPr>
              <a:spLocks noEditPoints="1"/>
            </p:cNvSpPr>
            <p:nvPr/>
          </p:nvSpPr>
          <p:spPr bwMode="auto">
            <a:xfrm>
              <a:off x="8328025" y="3667125"/>
              <a:ext cx="609600" cy="6064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2" y="0"/>
                </a:cxn>
                <a:cxn ang="0">
                  <a:pos x="28" y="10"/>
                </a:cxn>
                <a:cxn ang="0">
                  <a:pos x="10" y="28"/>
                </a:cxn>
                <a:cxn ang="0">
                  <a:pos x="2" y="50"/>
                </a:cxn>
                <a:cxn ang="0">
                  <a:pos x="0" y="232"/>
                </a:cxn>
                <a:cxn ang="0">
                  <a:pos x="2" y="244"/>
                </a:cxn>
                <a:cxn ang="0">
                  <a:pos x="10" y="266"/>
                </a:cxn>
                <a:cxn ang="0">
                  <a:pos x="28" y="284"/>
                </a:cxn>
                <a:cxn ang="0">
                  <a:pos x="52" y="294"/>
                </a:cxn>
                <a:cxn ang="0">
                  <a:pos x="124" y="296"/>
                </a:cxn>
                <a:cxn ang="0">
                  <a:pos x="230" y="296"/>
                </a:cxn>
                <a:cxn ang="0">
                  <a:pos x="320" y="296"/>
                </a:cxn>
                <a:cxn ang="0">
                  <a:pos x="344" y="290"/>
                </a:cxn>
                <a:cxn ang="0">
                  <a:pos x="364" y="276"/>
                </a:cxn>
                <a:cxn ang="0">
                  <a:pos x="378" y="256"/>
                </a:cxn>
                <a:cxn ang="0">
                  <a:pos x="384" y="232"/>
                </a:cxn>
                <a:cxn ang="0">
                  <a:pos x="384" y="64"/>
                </a:cxn>
                <a:cxn ang="0">
                  <a:pos x="378" y="38"/>
                </a:cxn>
                <a:cxn ang="0">
                  <a:pos x="364" y="18"/>
                </a:cxn>
                <a:cxn ang="0">
                  <a:pos x="344" y="4"/>
                </a:cxn>
                <a:cxn ang="0">
                  <a:pos x="320" y="0"/>
                </a:cxn>
                <a:cxn ang="0">
                  <a:pos x="344" y="232"/>
                </a:cxn>
                <a:cxn ang="0">
                  <a:pos x="342" y="240"/>
                </a:cxn>
                <a:cxn ang="0">
                  <a:pos x="328" y="254"/>
                </a:cxn>
                <a:cxn ang="0">
                  <a:pos x="230" y="256"/>
                </a:cxn>
                <a:cxn ang="0">
                  <a:pos x="204" y="264"/>
                </a:cxn>
                <a:cxn ang="0">
                  <a:pos x="164" y="296"/>
                </a:cxn>
                <a:cxn ang="0">
                  <a:pos x="124" y="256"/>
                </a:cxn>
                <a:cxn ang="0">
                  <a:pos x="64" y="256"/>
                </a:cxn>
                <a:cxn ang="0">
                  <a:pos x="48" y="248"/>
                </a:cxn>
                <a:cxn ang="0">
                  <a:pos x="40" y="232"/>
                </a:cxn>
                <a:cxn ang="0">
                  <a:pos x="40" y="64"/>
                </a:cxn>
                <a:cxn ang="0">
                  <a:pos x="48" y="46"/>
                </a:cxn>
                <a:cxn ang="0">
                  <a:pos x="64" y="40"/>
                </a:cxn>
                <a:cxn ang="0">
                  <a:pos x="320" y="40"/>
                </a:cxn>
                <a:cxn ang="0">
                  <a:pos x="336" y="46"/>
                </a:cxn>
                <a:cxn ang="0">
                  <a:pos x="344" y="64"/>
                </a:cxn>
                <a:cxn ang="0">
                  <a:pos x="344" y="232"/>
                </a:cxn>
              </a:cxnLst>
              <a:rect l="0" t="0" r="r" b="b"/>
              <a:pathLst>
                <a:path w="384" h="382">
                  <a:moveTo>
                    <a:pt x="320" y="0"/>
                  </a:moveTo>
                  <a:lnTo>
                    <a:pt x="64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0" y="28"/>
                  </a:lnTo>
                  <a:lnTo>
                    <a:pt x="6" y="38"/>
                  </a:lnTo>
                  <a:lnTo>
                    <a:pt x="2" y="50"/>
                  </a:lnTo>
                  <a:lnTo>
                    <a:pt x="0" y="64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44"/>
                  </a:lnTo>
                  <a:lnTo>
                    <a:pt x="6" y="256"/>
                  </a:lnTo>
                  <a:lnTo>
                    <a:pt x="10" y="266"/>
                  </a:lnTo>
                  <a:lnTo>
                    <a:pt x="18" y="276"/>
                  </a:lnTo>
                  <a:lnTo>
                    <a:pt x="28" y="284"/>
                  </a:lnTo>
                  <a:lnTo>
                    <a:pt x="40" y="290"/>
                  </a:lnTo>
                  <a:lnTo>
                    <a:pt x="52" y="294"/>
                  </a:lnTo>
                  <a:lnTo>
                    <a:pt x="64" y="296"/>
                  </a:lnTo>
                  <a:lnTo>
                    <a:pt x="124" y="296"/>
                  </a:lnTo>
                  <a:lnTo>
                    <a:pt x="124" y="382"/>
                  </a:lnTo>
                  <a:lnTo>
                    <a:pt x="230" y="296"/>
                  </a:lnTo>
                  <a:lnTo>
                    <a:pt x="320" y="296"/>
                  </a:lnTo>
                  <a:lnTo>
                    <a:pt x="320" y="296"/>
                  </a:lnTo>
                  <a:lnTo>
                    <a:pt x="332" y="294"/>
                  </a:lnTo>
                  <a:lnTo>
                    <a:pt x="344" y="290"/>
                  </a:lnTo>
                  <a:lnTo>
                    <a:pt x="356" y="284"/>
                  </a:lnTo>
                  <a:lnTo>
                    <a:pt x="364" y="276"/>
                  </a:lnTo>
                  <a:lnTo>
                    <a:pt x="372" y="266"/>
                  </a:lnTo>
                  <a:lnTo>
                    <a:pt x="378" y="256"/>
                  </a:lnTo>
                  <a:lnTo>
                    <a:pt x="382" y="244"/>
                  </a:lnTo>
                  <a:lnTo>
                    <a:pt x="384" y="232"/>
                  </a:lnTo>
                  <a:lnTo>
                    <a:pt x="384" y="64"/>
                  </a:lnTo>
                  <a:lnTo>
                    <a:pt x="384" y="64"/>
                  </a:lnTo>
                  <a:lnTo>
                    <a:pt x="382" y="50"/>
                  </a:lnTo>
                  <a:lnTo>
                    <a:pt x="378" y="38"/>
                  </a:lnTo>
                  <a:lnTo>
                    <a:pt x="372" y="28"/>
                  </a:lnTo>
                  <a:lnTo>
                    <a:pt x="364" y="18"/>
                  </a:lnTo>
                  <a:lnTo>
                    <a:pt x="356" y="10"/>
                  </a:lnTo>
                  <a:lnTo>
                    <a:pt x="344" y="4"/>
                  </a:lnTo>
                  <a:lnTo>
                    <a:pt x="332" y="0"/>
                  </a:lnTo>
                  <a:lnTo>
                    <a:pt x="320" y="0"/>
                  </a:lnTo>
                  <a:lnTo>
                    <a:pt x="320" y="0"/>
                  </a:lnTo>
                  <a:close/>
                  <a:moveTo>
                    <a:pt x="344" y="232"/>
                  </a:moveTo>
                  <a:lnTo>
                    <a:pt x="344" y="232"/>
                  </a:lnTo>
                  <a:lnTo>
                    <a:pt x="342" y="240"/>
                  </a:lnTo>
                  <a:lnTo>
                    <a:pt x="336" y="248"/>
                  </a:lnTo>
                  <a:lnTo>
                    <a:pt x="328" y="254"/>
                  </a:lnTo>
                  <a:lnTo>
                    <a:pt x="320" y="256"/>
                  </a:lnTo>
                  <a:lnTo>
                    <a:pt x="230" y="256"/>
                  </a:lnTo>
                  <a:lnTo>
                    <a:pt x="216" y="256"/>
                  </a:lnTo>
                  <a:lnTo>
                    <a:pt x="204" y="264"/>
                  </a:lnTo>
                  <a:lnTo>
                    <a:pt x="164" y="298"/>
                  </a:lnTo>
                  <a:lnTo>
                    <a:pt x="164" y="296"/>
                  </a:lnTo>
                  <a:lnTo>
                    <a:pt x="164" y="256"/>
                  </a:lnTo>
                  <a:lnTo>
                    <a:pt x="124" y="256"/>
                  </a:lnTo>
                  <a:lnTo>
                    <a:pt x="64" y="256"/>
                  </a:lnTo>
                  <a:lnTo>
                    <a:pt x="64" y="256"/>
                  </a:lnTo>
                  <a:lnTo>
                    <a:pt x="54" y="254"/>
                  </a:lnTo>
                  <a:lnTo>
                    <a:pt x="48" y="248"/>
                  </a:lnTo>
                  <a:lnTo>
                    <a:pt x="42" y="240"/>
                  </a:lnTo>
                  <a:lnTo>
                    <a:pt x="40" y="232"/>
                  </a:lnTo>
                  <a:lnTo>
                    <a:pt x="40" y="64"/>
                  </a:lnTo>
                  <a:lnTo>
                    <a:pt x="40" y="64"/>
                  </a:lnTo>
                  <a:lnTo>
                    <a:pt x="42" y="54"/>
                  </a:lnTo>
                  <a:lnTo>
                    <a:pt x="48" y="46"/>
                  </a:lnTo>
                  <a:lnTo>
                    <a:pt x="54" y="42"/>
                  </a:lnTo>
                  <a:lnTo>
                    <a:pt x="64" y="40"/>
                  </a:lnTo>
                  <a:lnTo>
                    <a:pt x="320" y="40"/>
                  </a:lnTo>
                  <a:lnTo>
                    <a:pt x="320" y="40"/>
                  </a:lnTo>
                  <a:lnTo>
                    <a:pt x="328" y="42"/>
                  </a:lnTo>
                  <a:lnTo>
                    <a:pt x="336" y="46"/>
                  </a:lnTo>
                  <a:lnTo>
                    <a:pt x="342" y="54"/>
                  </a:lnTo>
                  <a:lnTo>
                    <a:pt x="344" y="64"/>
                  </a:lnTo>
                  <a:lnTo>
                    <a:pt x="344" y="232"/>
                  </a:lnTo>
                  <a:lnTo>
                    <a:pt x="344" y="2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14"/>
            <p:cNvSpPr>
              <a:spLocks/>
            </p:cNvSpPr>
            <p:nvPr/>
          </p:nvSpPr>
          <p:spPr bwMode="auto">
            <a:xfrm>
              <a:off x="8464550" y="3863975"/>
              <a:ext cx="73025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6" y="24"/>
                </a:cxn>
                <a:cxn ang="0">
                  <a:pos x="46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6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15"/>
            <p:cNvSpPr>
              <a:spLocks/>
            </p:cNvSpPr>
            <p:nvPr/>
          </p:nvSpPr>
          <p:spPr bwMode="auto">
            <a:xfrm>
              <a:off x="8594725" y="3863975"/>
              <a:ext cx="73025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6" y="24"/>
                </a:cxn>
                <a:cxn ang="0">
                  <a:pos x="46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6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16"/>
            <p:cNvSpPr>
              <a:spLocks/>
            </p:cNvSpPr>
            <p:nvPr/>
          </p:nvSpPr>
          <p:spPr bwMode="auto">
            <a:xfrm>
              <a:off x="8724900" y="3863975"/>
              <a:ext cx="76200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8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10092346" y="4925013"/>
            <a:ext cx="170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81,680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43" name="图片 4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7" y="620649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50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问题场景</a:t>
            </a:r>
            <a:endParaRPr kumimoji="1" lang="zh-CN" altLang="en-US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760281936"/>
              </p:ext>
            </p:extLst>
          </p:nvPr>
        </p:nvGraphicFramePr>
        <p:xfrm>
          <a:off x="498291" y="1306284"/>
          <a:ext cx="4156836" cy="4251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reeform 20"/>
          <p:cNvSpPr>
            <a:spLocks noEditPoints="1"/>
          </p:cNvSpPr>
          <p:nvPr/>
        </p:nvSpPr>
        <p:spPr bwMode="auto">
          <a:xfrm>
            <a:off x="5803340" y="1223457"/>
            <a:ext cx="736599" cy="522669"/>
          </a:xfrm>
          <a:custGeom>
            <a:avLst/>
            <a:gdLst/>
            <a:ahLst/>
            <a:cxnLst>
              <a:cxn ang="0">
                <a:pos x="426" y="206"/>
              </a:cxn>
              <a:cxn ang="0">
                <a:pos x="598" y="34"/>
              </a:cxn>
              <a:cxn ang="0">
                <a:pos x="604" y="32"/>
              </a:cxn>
              <a:cxn ang="0">
                <a:pos x="606" y="38"/>
              </a:cxn>
              <a:cxn ang="0">
                <a:pos x="606" y="386"/>
              </a:cxn>
              <a:cxn ang="0">
                <a:pos x="604" y="392"/>
              </a:cxn>
              <a:cxn ang="0">
                <a:pos x="596" y="390"/>
              </a:cxn>
              <a:cxn ang="0">
                <a:pos x="336" y="296"/>
              </a:cxn>
              <a:cxn ang="0">
                <a:pos x="328" y="302"/>
              </a:cxn>
              <a:cxn ang="0">
                <a:pos x="310" y="310"/>
              </a:cxn>
              <a:cxn ang="0">
                <a:pos x="298" y="310"/>
              </a:cxn>
              <a:cxn ang="0">
                <a:pos x="288" y="310"/>
              </a:cxn>
              <a:cxn ang="0">
                <a:pos x="270" y="302"/>
              </a:cxn>
              <a:cxn ang="0">
                <a:pos x="210" y="244"/>
              </a:cxn>
              <a:cxn ang="0">
                <a:pos x="38" y="422"/>
              </a:cxn>
              <a:cxn ang="0">
                <a:pos x="36" y="428"/>
              </a:cxn>
              <a:cxn ang="0">
                <a:pos x="42" y="430"/>
              </a:cxn>
              <a:cxn ang="0">
                <a:pos x="568" y="430"/>
              </a:cxn>
              <a:cxn ang="0">
                <a:pos x="574" y="428"/>
              </a:cxn>
              <a:cxn ang="0">
                <a:pos x="572" y="422"/>
              </a:cxn>
              <a:cxn ang="0">
                <a:pos x="336" y="296"/>
              </a:cxn>
              <a:cxn ang="0">
                <a:pos x="298" y="272"/>
              </a:cxn>
              <a:cxn ang="0">
                <a:pos x="304" y="270"/>
              </a:cxn>
              <a:cxn ang="0">
                <a:pos x="568" y="8"/>
              </a:cxn>
              <a:cxn ang="0">
                <a:pos x="568" y="6"/>
              </a:cxn>
              <a:cxn ang="0">
                <a:pos x="566" y="0"/>
              </a:cxn>
              <a:cxn ang="0">
                <a:pos x="34" y="0"/>
              </a:cxn>
              <a:cxn ang="0">
                <a:pos x="30" y="0"/>
              </a:cxn>
              <a:cxn ang="0">
                <a:pos x="28" y="6"/>
              </a:cxn>
              <a:cxn ang="0">
                <a:pos x="290" y="268"/>
              </a:cxn>
              <a:cxn ang="0">
                <a:pos x="294" y="270"/>
              </a:cxn>
              <a:cxn ang="0">
                <a:pos x="298" y="272"/>
              </a:cxn>
              <a:cxn ang="0">
                <a:pos x="0" y="388"/>
              </a:cxn>
              <a:cxn ang="0">
                <a:pos x="2" y="392"/>
              </a:cxn>
              <a:cxn ang="0">
                <a:pos x="8" y="394"/>
              </a:cxn>
              <a:cxn ang="0">
                <a:pos x="182" y="216"/>
              </a:cxn>
              <a:cxn ang="0">
                <a:pos x="10" y="44"/>
              </a:cxn>
              <a:cxn ang="0">
                <a:pos x="4" y="44"/>
              </a:cxn>
              <a:cxn ang="0">
                <a:pos x="0" y="48"/>
              </a:cxn>
            </a:cxnLst>
            <a:rect l="0" t="0" r="r" b="b"/>
            <a:pathLst>
              <a:path w="606" h="430">
                <a:moveTo>
                  <a:pt x="596" y="390"/>
                </a:moveTo>
                <a:lnTo>
                  <a:pt x="426" y="206"/>
                </a:lnTo>
                <a:lnTo>
                  <a:pt x="598" y="34"/>
                </a:lnTo>
                <a:lnTo>
                  <a:pt x="598" y="34"/>
                </a:lnTo>
                <a:lnTo>
                  <a:pt x="600" y="32"/>
                </a:lnTo>
                <a:lnTo>
                  <a:pt x="604" y="32"/>
                </a:lnTo>
                <a:lnTo>
                  <a:pt x="606" y="34"/>
                </a:lnTo>
                <a:lnTo>
                  <a:pt x="606" y="38"/>
                </a:lnTo>
                <a:lnTo>
                  <a:pt x="606" y="386"/>
                </a:lnTo>
                <a:lnTo>
                  <a:pt x="606" y="386"/>
                </a:lnTo>
                <a:lnTo>
                  <a:pt x="606" y="390"/>
                </a:lnTo>
                <a:lnTo>
                  <a:pt x="604" y="392"/>
                </a:lnTo>
                <a:lnTo>
                  <a:pt x="600" y="392"/>
                </a:lnTo>
                <a:lnTo>
                  <a:pt x="596" y="390"/>
                </a:lnTo>
                <a:lnTo>
                  <a:pt x="596" y="390"/>
                </a:lnTo>
                <a:close/>
                <a:moveTo>
                  <a:pt x="336" y="296"/>
                </a:moveTo>
                <a:lnTo>
                  <a:pt x="336" y="296"/>
                </a:lnTo>
                <a:lnTo>
                  <a:pt x="328" y="302"/>
                </a:lnTo>
                <a:lnTo>
                  <a:pt x="320" y="306"/>
                </a:lnTo>
                <a:lnTo>
                  <a:pt x="310" y="310"/>
                </a:lnTo>
                <a:lnTo>
                  <a:pt x="300" y="310"/>
                </a:lnTo>
                <a:lnTo>
                  <a:pt x="298" y="310"/>
                </a:lnTo>
                <a:lnTo>
                  <a:pt x="298" y="310"/>
                </a:lnTo>
                <a:lnTo>
                  <a:pt x="288" y="310"/>
                </a:lnTo>
                <a:lnTo>
                  <a:pt x="278" y="306"/>
                </a:lnTo>
                <a:lnTo>
                  <a:pt x="270" y="302"/>
                </a:lnTo>
                <a:lnTo>
                  <a:pt x="262" y="296"/>
                </a:lnTo>
                <a:lnTo>
                  <a:pt x="210" y="244"/>
                </a:lnTo>
                <a:lnTo>
                  <a:pt x="38" y="422"/>
                </a:lnTo>
                <a:lnTo>
                  <a:pt x="38" y="422"/>
                </a:lnTo>
                <a:lnTo>
                  <a:pt x="36" y="424"/>
                </a:lnTo>
                <a:lnTo>
                  <a:pt x="36" y="428"/>
                </a:lnTo>
                <a:lnTo>
                  <a:pt x="38" y="430"/>
                </a:lnTo>
                <a:lnTo>
                  <a:pt x="42" y="430"/>
                </a:lnTo>
                <a:lnTo>
                  <a:pt x="568" y="430"/>
                </a:lnTo>
                <a:lnTo>
                  <a:pt x="568" y="430"/>
                </a:lnTo>
                <a:lnTo>
                  <a:pt x="572" y="430"/>
                </a:lnTo>
                <a:lnTo>
                  <a:pt x="574" y="428"/>
                </a:lnTo>
                <a:lnTo>
                  <a:pt x="574" y="424"/>
                </a:lnTo>
                <a:lnTo>
                  <a:pt x="572" y="422"/>
                </a:lnTo>
                <a:lnTo>
                  <a:pt x="398" y="234"/>
                </a:lnTo>
                <a:lnTo>
                  <a:pt x="336" y="296"/>
                </a:lnTo>
                <a:close/>
                <a:moveTo>
                  <a:pt x="298" y="272"/>
                </a:moveTo>
                <a:lnTo>
                  <a:pt x="298" y="272"/>
                </a:lnTo>
                <a:lnTo>
                  <a:pt x="298" y="272"/>
                </a:lnTo>
                <a:lnTo>
                  <a:pt x="304" y="270"/>
                </a:lnTo>
                <a:lnTo>
                  <a:pt x="308" y="268"/>
                </a:lnTo>
                <a:lnTo>
                  <a:pt x="568" y="8"/>
                </a:lnTo>
                <a:lnTo>
                  <a:pt x="568" y="8"/>
                </a:lnTo>
                <a:lnTo>
                  <a:pt x="568" y="6"/>
                </a:lnTo>
                <a:lnTo>
                  <a:pt x="568" y="2"/>
                </a:lnTo>
                <a:lnTo>
                  <a:pt x="566" y="0"/>
                </a:lnTo>
                <a:lnTo>
                  <a:pt x="564" y="0"/>
                </a:lnTo>
                <a:lnTo>
                  <a:pt x="34" y="0"/>
                </a:lnTo>
                <a:lnTo>
                  <a:pt x="34" y="0"/>
                </a:lnTo>
                <a:lnTo>
                  <a:pt x="30" y="0"/>
                </a:lnTo>
                <a:lnTo>
                  <a:pt x="28" y="2"/>
                </a:lnTo>
                <a:lnTo>
                  <a:pt x="28" y="6"/>
                </a:lnTo>
                <a:lnTo>
                  <a:pt x="30" y="8"/>
                </a:lnTo>
                <a:lnTo>
                  <a:pt x="290" y="268"/>
                </a:lnTo>
                <a:lnTo>
                  <a:pt x="290" y="268"/>
                </a:lnTo>
                <a:lnTo>
                  <a:pt x="294" y="270"/>
                </a:lnTo>
                <a:lnTo>
                  <a:pt x="298" y="272"/>
                </a:lnTo>
                <a:lnTo>
                  <a:pt x="298" y="272"/>
                </a:lnTo>
                <a:close/>
                <a:moveTo>
                  <a:pt x="0" y="48"/>
                </a:moveTo>
                <a:lnTo>
                  <a:pt x="0" y="388"/>
                </a:lnTo>
                <a:lnTo>
                  <a:pt x="0" y="388"/>
                </a:lnTo>
                <a:lnTo>
                  <a:pt x="2" y="392"/>
                </a:lnTo>
                <a:lnTo>
                  <a:pt x="4" y="394"/>
                </a:lnTo>
                <a:lnTo>
                  <a:pt x="8" y="394"/>
                </a:lnTo>
                <a:lnTo>
                  <a:pt x="10" y="392"/>
                </a:lnTo>
                <a:lnTo>
                  <a:pt x="182" y="216"/>
                </a:lnTo>
                <a:lnTo>
                  <a:pt x="10" y="44"/>
                </a:lnTo>
                <a:lnTo>
                  <a:pt x="10" y="44"/>
                </a:lnTo>
                <a:lnTo>
                  <a:pt x="8" y="42"/>
                </a:lnTo>
                <a:lnTo>
                  <a:pt x="4" y="44"/>
                </a:lnTo>
                <a:lnTo>
                  <a:pt x="2" y="46"/>
                </a:lnTo>
                <a:lnTo>
                  <a:pt x="0" y="48"/>
                </a:lnTo>
                <a:lnTo>
                  <a:pt x="0" y="4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119"/>
          <p:cNvSpPr>
            <a:spLocks noEditPoints="1"/>
          </p:cNvSpPr>
          <p:nvPr/>
        </p:nvSpPr>
        <p:spPr bwMode="auto">
          <a:xfrm>
            <a:off x="5848286" y="2301367"/>
            <a:ext cx="691653" cy="691653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120"/>
          <p:cNvSpPr>
            <a:spLocks noEditPoints="1"/>
          </p:cNvSpPr>
          <p:nvPr/>
        </p:nvSpPr>
        <p:spPr bwMode="auto">
          <a:xfrm>
            <a:off x="5941452" y="3548261"/>
            <a:ext cx="511175" cy="768350"/>
          </a:xfrm>
          <a:custGeom>
            <a:avLst/>
            <a:gdLst/>
            <a:ahLst/>
            <a:cxnLst>
              <a:cxn ang="0">
                <a:pos x="244" y="342"/>
              </a:cxn>
              <a:cxn ang="0">
                <a:pos x="262" y="292"/>
              </a:cxn>
              <a:cxn ang="0">
                <a:pos x="300" y="228"/>
              </a:cxn>
              <a:cxn ang="0">
                <a:pos x="320" y="184"/>
              </a:cxn>
              <a:cxn ang="0">
                <a:pos x="322" y="158"/>
              </a:cxn>
              <a:cxn ang="0">
                <a:pos x="314" y="110"/>
              </a:cxn>
              <a:cxn ang="0">
                <a:pos x="294" y="70"/>
              </a:cxn>
              <a:cxn ang="0">
                <a:pos x="264" y="36"/>
              </a:cxn>
              <a:cxn ang="0">
                <a:pos x="224" y="12"/>
              </a:cxn>
              <a:cxn ang="0">
                <a:pos x="178" y="2"/>
              </a:cxn>
              <a:cxn ang="0">
                <a:pos x="144" y="2"/>
              </a:cxn>
              <a:cxn ang="0">
                <a:pos x="98" y="12"/>
              </a:cxn>
              <a:cxn ang="0">
                <a:pos x="58" y="36"/>
              </a:cxn>
              <a:cxn ang="0">
                <a:pos x="28" y="70"/>
              </a:cxn>
              <a:cxn ang="0">
                <a:pos x="6" y="110"/>
              </a:cxn>
              <a:cxn ang="0">
                <a:pos x="0" y="158"/>
              </a:cxn>
              <a:cxn ang="0">
                <a:pos x="4" y="186"/>
              </a:cxn>
              <a:cxn ang="0">
                <a:pos x="26" y="236"/>
              </a:cxn>
              <a:cxn ang="0">
                <a:pos x="68" y="310"/>
              </a:cxn>
              <a:cxn ang="0">
                <a:pos x="80" y="356"/>
              </a:cxn>
              <a:cxn ang="0">
                <a:pos x="80" y="404"/>
              </a:cxn>
              <a:cxn ang="0">
                <a:pos x="90" y="432"/>
              </a:cxn>
              <a:cxn ang="0">
                <a:pos x="124" y="468"/>
              </a:cxn>
              <a:cxn ang="0">
                <a:pos x="152" y="482"/>
              </a:cxn>
              <a:cxn ang="0">
                <a:pos x="180" y="480"/>
              </a:cxn>
              <a:cxn ang="0">
                <a:pos x="226" y="440"/>
              </a:cxn>
              <a:cxn ang="0">
                <a:pos x="238" y="424"/>
              </a:cxn>
              <a:cxn ang="0">
                <a:pos x="242" y="384"/>
              </a:cxn>
              <a:cxn ang="0">
                <a:pos x="144" y="382"/>
              </a:cxn>
              <a:cxn ang="0">
                <a:pos x="130" y="362"/>
              </a:cxn>
              <a:cxn ang="0">
                <a:pos x="136" y="348"/>
              </a:cxn>
              <a:cxn ang="0">
                <a:pos x="152" y="342"/>
              </a:cxn>
              <a:cxn ang="0">
                <a:pos x="204" y="52"/>
              </a:cxn>
              <a:cxn ang="0">
                <a:pos x="242" y="78"/>
              </a:cxn>
              <a:cxn ang="0">
                <a:pos x="264" y="106"/>
              </a:cxn>
              <a:cxn ang="0">
                <a:pos x="272" y="132"/>
              </a:cxn>
              <a:cxn ang="0">
                <a:pos x="260" y="150"/>
              </a:cxn>
              <a:cxn ang="0">
                <a:pos x="244" y="150"/>
              </a:cxn>
              <a:cxn ang="0">
                <a:pos x="232" y="134"/>
              </a:cxn>
              <a:cxn ang="0">
                <a:pos x="216" y="108"/>
              </a:cxn>
              <a:cxn ang="0">
                <a:pos x="188" y="90"/>
              </a:cxn>
              <a:cxn ang="0">
                <a:pos x="176" y="84"/>
              </a:cxn>
              <a:cxn ang="0">
                <a:pos x="170" y="72"/>
              </a:cxn>
              <a:cxn ang="0">
                <a:pos x="184" y="52"/>
              </a:cxn>
            </a:cxnLst>
            <a:rect l="0" t="0" r="r" b="b"/>
            <a:pathLst>
              <a:path w="322" h="484">
                <a:moveTo>
                  <a:pt x="152" y="342"/>
                </a:moveTo>
                <a:lnTo>
                  <a:pt x="244" y="342"/>
                </a:lnTo>
                <a:lnTo>
                  <a:pt x="244" y="342"/>
                </a:lnTo>
                <a:lnTo>
                  <a:pt x="248" y="328"/>
                </a:lnTo>
                <a:lnTo>
                  <a:pt x="252" y="316"/>
                </a:lnTo>
                <a:lnTo>
                  <a:pt x="262" y="292"/>
                </a:lnTo>
                <a:lnTo>
                  <a:pt x="274" y="270"/>
                </a:lnTo>
                <a:lnTo>
                  <a:pt x="288" y="250"/>
                </a:lnTo>
                <a:lnTo>
                  <a:pt x="300" y="228"/>
                </a:lnTo>
                <a:lnTo>
                  <a:pt x="312" y="208"/>
                </a:lnTo>
                <a:lnTo>
                  <a:pt x="316" y="196"/>
                </a:lnTo>
                <a:lnTo>
                  <a:pt x="320" y="184"/>
                </a:lnTo>
                <a:lnTo>
                  <a:pt x="322" y="170"/>
                </a:lnTo>
                <a:lnTo>
                  <a:pt x="322" y="158"/>
                </a:lnTo>
                <a:lnTo>
                  <a:pt x="322" y="158"/>
                </a:lnTo>
                <a:lnTo>
                  <a:pt x="322" y="142"/>
                </a:lnTo>
                <a:lnTo>
                  <a:pt x="318" y="126"/>
                </a:lnTo>
                <a:lnTo>
                  <a:pt x="314" y="110"/>
                </a:lnTo>
                <a:lnTo>
                  <a:pt x="310" y="96"/>
                </a:lnTo>
                <a:lnTo>
                  <a:pt x="302" y="82"/>
                </a:lnTo>
                <a:lnTo>
                  <a:pt x="294" y="70"/>
                </a:lnTo>
                <a:lnTo>
                  <a:pt x="286" y="58"/>
                </a:lnTo>
                <a:lnTo>
                  <a:pt x="274" y="46"/>
                </a:lnTo>
                <a:lnTo>
                  <a:pt x="264" y="36"/>
                </a:lnTo>
                <a:lnTo>
                  <a:pt x="250" y="28"/>
                </a:lnTo>
                <a:lnTo>
                  <a:pt x="238" y="20"/>
                </a:lnTo>
                <a:lnTo>
                  <a:pt x="224" y="12"/>
                </a:lnTo>
                <a:lnTo>
                  <a:pt x="208" y="8"/>
                </a:lnTo>
                <a:lnTo>
                  <a:pt x="194" y="4"/>
                </a:lnTo>
                <a:lnTo>
                  <a:pt x="178" y="2"/>
                </a:lnTo>
                <a:lnTo>
                  <a:pt x="160" y="0"/>
                </a:lnTo>
                <a:lnTo>
                  <a:pt x="160" y="0"/>
                </a:lnTo>
                <a:lnTo>
                  <a:pt x="144" y="2"/>
                </a:lnTo>
                <a:lnTo>
                  <a:pt x="128" y="4"/>
                </a:lnTo>
                <a:lnTo>
                  <a:pt x="112" y="8"/>
                </a:lnTo>
                <a:lnTo>
                  <a:pt x="98" y="12"/>
                </a:lnTo>
                <a:lnTo>
                  <a:pt x="84" y="20"/>
                </a:lnTo>
                <a:lnTo>
                  <a:pt x="70" y="28"/>
                </a:lnTo>
                <a:lnTo>
                  <a:pt x="58" y="36"/>
                </a:lnTo>
                <a:lnTo>
                  <a:pt x="46" y="46"/>
                </a:lnTo>
                <a:lnTo>
                  <a:pt x="36" y="58"/>
                </a:lnTo>
                <a:lnTo>
                  <a:pt x="28" y="70"/>
                </a:lnTo>
                <a:lnTo>
                  <a:pt x="20" y="82"/>
                </a:lnTo>
                <a:lnTo>
                  <a:pt x="12" y="96"/>
                </a:lnTo>
                <a:lnTo>
                  <a:pt x="6" y="110"/>
                </a:lnTo>
                <a:lnTo>
                  <a:pt x="2" y="126"/>
                </a:lnTo>
                <a:lnTo>
                  <a:pt x="0" y="142"/>
                </a:lnTo>
                <a:lnTo>
                  <a:pt x="0" y="158"/>
                </a:lnTo>
                <a:lnTo>
                  <a:pt x="0" y="158"/>
                </a:lnTo>
                <a:lnTo>
                  <a:pt x="0" y="172"/>
                </a:lnTo>
                <a:lnTo>
                  <a:pt x="4" y="186"/>
                </a:lnTo>
                <a:lnTo>
                  <a:pt x="8" y="200"/>
                </a:lnTo>
                <a:lnTo>
                  <a:pt x="12" y="212"/>
                </a:lnTo>
                <a:lnTo>
                  <a:pt x="26" y="236"/>
                </a:lnTo>
                <a:lnTo>
                  <a:pt x="40" y="260"/>
                </a:lnTo>
                <a:lnTo>
                  <a:pt x="54" y="284"/>
                </a:lnTo>
                <a:lnTo>
                  <a:pt x="68" y="310"/>
                </a:lnTo>
                <a:lnTo>
                  <a:pt x="72" y="324"/>
                </a:lnTo>
                <a:lnTo>
                  <a:pt x="76" y="338"/>
                </a:lnTo>
                <a:lnTo>
                  <a:pt x="80" y="356"/>
                </a:lnTo>
                <a:lnTo>
                  <a:pt x="80" y="372"/>
                </a:lnTo>
                <a:lnTo>
                  <a:pt x="80" y="404"/>
                </a:lnTo>
                <a:lnTo>
                  <a:pt x="80" y="404"/>
                </a:lnTo>
                <a:lnTo>
                  <a:pt x="82" y="414"/>
                </a:lnTo>
                <a:lnTo>
                  <a:pt x="84" y="424"/>
                </a:lnTo>
                <a:lnTo>
                  <a:pt x="90" y="432"/>
                </a:lnTo>
                <a:lnTo>
                  <a:pt x="96" y="440"/>
                </a:lnTo>
                <a:lnTo>
                  <a:pt x="124" y="468"/>
                </a:lnTo>
                <a:lnTo>
                  <a:pt x="124" y="468"/>
                </a:lnTo>
                <a:lnTo>
                  <a:pt x="132" y="476"/>
                </a:lnTo>
                <a:lnTo>
                  <a:pt x="142" y="480"/>
                </a:lnTo>
                <a:lnTo>
                  <a:pt x="152" y="482"/>
                </a:lnTo>
                <a:lnTo>
                  <a:pt x="160" y="484"/>
                </a:lnTo>
                <a:lnTo>
                  <a:pt x="170" y="482"/>
                </a:lnTo>
                <a:lnTo>
                  <a:pt x="180" y="480"/>
                </a:lnTo>
                <a:lnTo>
                  <a:pt x="188" y="476"/>
                </a:lnTo>
                <a:lnTo>
                  <a:pt x="196" y="468"/>
                </a:lnTo>
                <a:lnTo>
                  <a:pt x="226" y="440"/>
                </a:lnTo>
                <a:lnTo>
                  <a:pt x="226" y="440"/>
                </a:lnTo>
                <a:lnTo>
                  <a:pt x="232" y="432"/>
                </a:lnTo>
                <a:lnTo>
                  <a:pt x="238" y="424"/>
                </a:lnTo>
                <a:lnTo>
                  <a:pt x="240" y="414"/>
                </a:lnTo>
                <a:lnTo>
                  <a:pt x="242" y="404"/>
                </a:lnTo>
                <a:lnTo>
                  <a:pt x="242" y="384"/>
                </a:lnTo>
                <a:lnTo>
                  <a:pt x="152" y="384"/>
                </a:lnTo>
                <a:lnTo>
                  <a:pt x="152" y="384"/>
                </a:lnTo>
                <a:lnTo>
                  <a:pt x="144" y="382"/>
                </a:lnTo>
                <a:lnTo>
                  <a:pt x="136" y="378"/>
                </a:lnTo>
                <a:lnTo>
                  <a:pt x="132" y="370"/>
                </a:lnTo>
                <a:lnTo>
                  <a:pt x="130" y="362"/>
                </a:lnTo>
                <a:lnTo>
                  <a:pt x="130" y="362"/>
                </a:lnTo>
                <a:lnTo>
                  <a:pt x="132" y="356"/>
                </a:lnTo>
                <a:lnTo>
                  <a:pt x="136" y="348"/>
                </a:lnTo>
                <a:lnTo>
                  <a:pt x="144" y="344"/>
                </a:lnTo>
                <a:lnTo>
                  <a:pt x="152" y="342"/>
                </a:lnTo>
                <a:lnTo>
                  <a:pt x="152" y="342"/>
                </a:lnTo>
                <a:close/>
                <a:moveTo>
                  <a:pt x="190" y="50"/>
                </a:moveTo>
                <a:lnTo>
                  <a:pt x="190" y="50"/>
                </a:lnTo>
                <a:lnTo>
                  <a:pt x="204" y="52"/>
                </a:lnTo>
                <a:lnTo>
                  <a:pt x="216" y="58"/>
                </a:lnTo>
                <a:lnTo>
                  <a:pt x="230" y="68"/>
                </a:lnTo>
                <a:lnTo>
                  <a:pt x="242" y="78"/>
                </a:lnTo>
                <a:lnTo>
                  <a:pt x="242" y="78"/>
                </a:lnTo>
                <a:lnTo>
                  <a:pt x="254" y="92"/>
                </a:lnTo>
                <a:lnTo>
                  <a:pt x="264" y="106"/>
                </a:lnTo>
                <a:lnTo>
                  <a:pt x="270" y="120"/>
                </a:lnTo>
                <a:lnTo>
                  <a:pt x="272" y="132"/>
                </a:lnTo>
                <a:lnTo>
                  <a:pt x="272" y="132"/>
                </a:lnTo>
                <a:lnTo>
                  <a:pt x="270" y="140"/>
                </a:lnTo>
                <a:lnTo>
                  <a:pt x="266" y="146"/>
                </a:lnTo>
                <a:lnTo>
                  <a:pt x="260" y="150"/>
                </a:lnTo>
                <a:lnTo>
                  <a:pt x="252" y="152"/>
                </a:lnTo>
                <a:lnTo>
                  <a:pt x="252" y="152"/>
                </a:lnTo>
                <a:lnTo>
                  <a:pt x="244" y="150"/>
                </a:lnTo>
                <a:lnTo>
                  <a:pt x="238" y="146"/>
                </a:lnTo>
                <a:lnTo>
                  <a:pt x="234" y="142"/>
                </a:lnTo>
                <a:lnTo>
                  <a:pt x="232" y="134"/>
                </a:lnTo>
                <a:lnTo>
                  <a:pt x="232" y="134"/>
                </a:lnTo>
                <a:lnTo>
                  <a:pt x="226" y="120"/>
                </a:lnTo>
                <a:lnTo>
                  <a:pt x="216" y="108"/>
                </a:lnTo>
                <a:lnTo>
                  <a:pt x="202" y="98"/>
                </a:lnTo>
                <a:lnTo>
                  <a:pt x="196" y="94"/>
                </a:lnTo>
                <a:lnTo>
                  <a:pt x="188" y="90"/>
                </a:lnTo>
                <a:lnTo>
                  <a:pt x="188" y="90"/>
                </a:lnTo>
                <a:lnTo>
                  <a:pt x="180" y="88"/>
                </a:lnTo>
                <a:lnTo>
                  <a:pt x="176" y="84"/>
                </a:lnTo>
                <a:lnTo>
                  <a:pt x="172" y="78"/>
                </a:lnTo>
                <a:lnTo>
                  <a:pt x="170" y="72"/>
                </a:lnTo>
                <a:lnTo>
                  <a:pt x="170" y="72"/>
                </a:lnTo>
                <a:lnTo>
                  <a:pt x="172" y="64"/>
                </a:lnTo>
                <a:lnTo>
                  <a:pt x="176" y="56"/>
                </a:lnTo>
                <a:lnTo>
                  <a:pt x="184" y="52"/>
                </a:lnTo>
                <a:lnTo>
                  <a:pt x="190" y="50"/>
                </a:lnTo>
                <a:lnTo>
                  <a:pt x="190" y="5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" name="组 6"/>
          <p:cNvGrpSpPr/>
          <p:nvPr/>
        </p:nvGrpSpPr>
        <p:grpSpPr>
          <a:xfrm>
            <a:off x="5854139" y="4871851"/>
            <a:ext cx="685800" cy="685800"/>
            <a:chOff x="6013450" y="2813050"/>
            <a:chExt cx="685800" cy="685800"/>
          </a:xfrm>
          <a:solidFill>
            <a:schemeClr val="bg1"/>
          </a:solidFill>
        </p:grpSpPr>
        <p:sp>
          <p:nvSpPr>
            <p:cNvPr id="8" name="Freeform 153"/>
            <p:cNvSpPr>
              <a:spLocks noEditPoints="1"/>
            </p:cNvSpPr>
            <p:nvPr/>
          </p:nvSpPr>
          <p:spPr bwMode="auto">
            <a:xfrm>
              <a:off x="6013450" y="2813050"/>
              <a:ext cx="685800" cy="685800"/>
            </a:xfrm>
            <a:custGeom>
              <a:avLst/>
              <a:gdLst/>
              <a:ahLst/>
              <a:cxnLst>
                <a:cxn ang="0">
                  <a:pos x="194" y="2"/>
                </a:cxn>
                <a:cxn ang="0">
                  <a:pos x="132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6"/>
                </a:cxn>
                <a:cxn ang="0">
                  <a:pos x="6" y="260"/>
                </a:cxn>
                <a:cxn ang="0">
                  <a:pos x="26" y="320"/>
                </a:cxn>
                <a:cxn ang="0">
                  <a:pos x="64" y="370"/>
                </a:cxn>
                <a:cxn ang="0">
                  <a:pos x="114" y="406"/>
                </a:cxn>
                <a:cxn ang="0">
                  <a:pos x="174" y="428"/>
                </a:cxn>
                <a:cxn ang="0">
                  <a:pos x="216" y="432"/>
                </a:cxn>
                <a:cxn ang="0">
                  <a:pos x="280" y="422"/>
                </a:cxn>
                <a:cxn ang="0">
                  <a:pos x="338" y="396"/>
                </a:cxn>
                <a:cxn ang="0">
                  <a:pos x="382" y="354"/>
                </a:cxn>
                <a:cxn ang="0">
                  <a:pos x="416" y="300"/>
                </a:cxn>
                <a:cxn ang="0">
                  <a:pos x="432" y="238"/>
                </a:cxn>
                <a:cxn ang="0">
                  <a:pos x="432" y="194"/>
                </a:cxn>
                <a:cxn ang="0">
                  <a:pos x="416" y="132"/>
                </a:cxn>
                <a:cxn ang="0">
                  <a:pos x="382" y="80"/>
                </a:cxn>
                <a:cxn ang="0">
                  <a:pos x="338" y="38"/>
                </a:cxn>
                <a:cxn ang="0">
                  <a:pos x="280" y="10"/>
                </a:cxn>
                <a:cxn ang="0">
                  <a:pos x="216" y="0"/>
                </a:cxn>
                <a:cxn ang="0">
                  <a:pos x="216" y="400"/>
                </a:cxn>
                <a:cxn ang="0">
                  <a:pos x="162" y="390"/>
                </a:cxn>
                <a:cxn ang="0">
                  <a:pos x="114" y="368"/>
                </a:cxn>
                <a:cxn ang="0">
                  <a:pos x="76" y="332"/>
                </a:cxn>
                <a:cxn ang="0">
                  <a:pos x="48" y="288"/>
                </a:cxn>
                <a:cxn ang="0">
                  <a:pos x="34" y="236"/>
                </a:cxn>
                <a:cxn ang="0">
                  <a:pos x="34" y="198"/>
                </a:cxn>
                <a:cxn ang="0">
                  <a:pos x="48" y="146"/>
                </a:cxn>
                <a:cxn ang="0">
                  <a:pos x="76" y="100"/>
                </a:cxn>
                <a:cxn ang="0">
                  <a:pos x="114" y="66"/>
                </a:cxn>
                <a:cxn ang="0">
                  <a:pos x="162" y="42"/>
                </a:cxn>
                <a:cxn ang="0">
                  <a:pos x="216" y="34"/>
                </a:cxn>
                <a:cxn ang="0">
                  <a:pos x="254" y="38"/>
                </a:cxn>
                <a:cxn ang="0">
                  <a:pos x="304" y="56"/>
                </a:cxn>
                <a:cxn ang="0">
                  <a:pos x="346" y="88"/>
                </a:cxn>
                <a:cxn ang="0">
                  <a:pos x="376" y="130"/>
                </a:cxn>
                <a:cxn ang="0">
                  <a:pos x="396" y="180"/>
                </a:cxn>
                <a:cxn ang="0">
                  <a:pos x="400" y="216"/>
                </a:cxn>
                <a:cxn ang="0">
                  <a:pos x="390" y="270"/>
                </a:cxn>
                <a:cxn ang="0">
                  <a:pos x="368" y="318"/>
                </a:cxn>
                <a:cxn ang="0">
                  <a:pos x="332" y="358"/>
                </a:cxn>
                <a:cxn ang="0">
                  <a:pos x="288" y="384"/>
                </a:cxn>
                <a:cxn ang="0">
                  <a:pos x="236" y="398"/>
                </a:cxn>
              </a:cxnLst>
              <a:rect l="0" t="0" r="r" b="b"/>
              <a:pathLst>
                <a:path w="432" h="432">
                  <a:moveTo>
                    <a:pt x="216" y="0"/>
                  </a:moveTo>
                  <a:lnTo>
                    <a:pt x="216" y="0"/>
                  </a:lnTo>
                  <a:lnTo>
                    <a:pt x="194" y="2"/>
                  </a:lnTo>
                  <a:lnTo>
                    <a:pt x="174" y="6"/>
                  </a:lnTo>
                  <a:lnTo>
                    <a:pt x="152" y="10"/>
                  </a:lnTo>
                  <a:lnTo>
                    <a:pt x="132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6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2" y="238"/>
                  </a:lnTo>
                  <a:lnTo>
                    <a:pt x="6" y="260"/>
                  </a:lnTo>
                  <a:lnTo>
                    <a:pt x="10" y="280"/>
                  </a:lnTo>
                  <a:lnTo>
                    <a:pt x="18" y="300"/>
                  </a:lnTo>
                  <a:lnTo>
                    <a:pt x="26" y="320"/>
                  </a:lnTo>
                  <a:lnTo>
                    <a:pt x="38" y="338"/>
                  </a:lnTo>
                  <a:lnTo>
                    <a:pt x="50" y="354"/>
                  </a:lnTo>
                  <a:lnTo>
                    <a:pt x="64" y="370"/>
                  </a:lnTo>
                  <a:lnTo>
                    <a:pt x="80" y="384"/>
                  </a:lnTo>
                  <a:lnTo>
                    <a:pt x="96" y="396"/>
                  </a:lnTo>
                  <a:lnTo>
                    <a:pt x="114" y="406"/>
                  </a:lnTo>
                  <a:lnTo>
                    <a:pt x="132" y="416"/>
                  </a:lnTo>
                  <a:lnTo>
                    <a:pt x="152" y="422"/>
                  </a:lnTo>
                  <a:lnTo>
                    <a:pt x="174" y="428"/>
                  </a:lnTo>
                  <a:lnTo>
                    <a:pt x="194" y="432"/>
                  </a:lnTo>
                  <a:lnTo>
                    <a:pt x="216" y="432"/>
                  </a:lnTo>
                  <a:lnTo>
                    <a:pt x="216" y="432"/>
                  </a:lnTo>
                  <a:lnTo>
                    <a:pt x="238" y="432"/>
                  </a:lnTo>
                  <a:lnTo>
                    <a:pt x="260" y="428"/>
                  </a:lnTo>
                  <a:lnTo>
                    <a:pt x="280" y="422"/>
                  </a:lnTo>
                  <a:lnTo>
                    <a:pt x="300" y="416"/>
                  </a:lnTo>
                  <a:lnTo>
                    <a:pt x="320" y="406"/>
                  </a:lnTo>
                  <a:lnTo>
                    <a:pt x="338" y="396"/>
                  </a:lnTo>
                  <a:lnTo>
                    <a:pt x="354" y="384"/>
                  </a:lnTo>
                  <a:lnTo>
                    <a:pt x="370" y="370"/>
                  </a:lnTo>
                  <a:lnTo>
                    <a:pt x="382" y="354"/>
                  </a:lnTo>
                  <a:lnTo>
                    <a:pt x="396" y="338"/>
                  </a:lnTo>
                  <a:lnTo>
                    <a:pt x="406" y="320"/>
                  </a:lnTo>
                  <a:lnTo>
                    <a:pt x="416" y="300"/>
                  </a:lnTo>
                  <a:lnTo>
                    <a:pt x="422" y="280"/>
                  </a:lnTo>
                  <a:lnTo>
                    <a:pt x="428" y="260"/>
                  </a:lnTo>
                  <a:lnTo>
                    <a:pt x="432" y="238"/>
                  </a:lnTo>
                  <a:lnTo>
                    <a:pt x="432" y="216"/>
                  </a:lnTo>
                  <a:lnTo>
                    <a:pt x="432" y="216"/>
                  </a:lnTo>
                  <a:lnTo>
                    <a:pt x="432" y="194"/>
                  </a:lnTo>
                  <a:lnTo>
                    <a:pt x="428" y="174"/>
                  </a:lnTo>
                  <a:lnTo>
                    <a:pt x="422" y="152"/>
                  </a:lnTo>
                  <a:lnTo>
                    <a:pt x="416" y="132"/>
                  </a:lnTo>
                  <a:lnTo>
                    <a:pt x="406" y="114"/>
                  </a:lnTo>
                  <a:lnTo>
                    <a:pt x="396" y="96"/>
                  </a:lnTo>
                  <a:lnTo>
                    <a:pt x="382" y="80"/>
                  </a:lnTo>
                  <a:lnTo>
                    <a:pt x="370" y="64"/>
                  </a:lnTo>
                  <a:lnTo>
                    <a:pt x="354" y="50"/>
                  </a:lnTo>
                  <a:lnTo>
                    <a:pt x="338" y="38"/>
                  </a:lnTo>
                  <a:lnTo>
                    <a:pt x="320" y="26"/>
                  </a:lnTo>
                  <a:lnTo>
                    <a:pt x="300" y="18"/>
                  </a:lnTo>
                  <a:lnTo>
                    <a:pt x="280" y="10"/>
                  </a:lnTo>
                  <a:lnTo>
                    <a:pt x="260" y="6"/>
                  </a:lnTo>
                  <a:lnTo>
                    <a:pt x="238" y="2"/>
                  </a:lnTo>
                  <a:lnTo>
                    <a:pt x="216" y="0"/>
                  </a:lnTo>
                  <a:lnTo>
                    <a:pt x="216" y="0"/>
                  </a:lnTo>
                  <a:close/>
                  <a:moveTo>
                    <a:pt x="216" y="400"/>
                  </a:moveTo>
                  <a:lnTo>
                    <a:pt x="216" y="400"/>
                  </a:lnTo>
                  <a:lnTo>
                    <a:pt x="198" y="398"/>
                  </a:lnTo>
                  <a:lnTo>
                    <a:pt x="180" y="396"/>
                  </a:lnTo>
                  <a:lnTo>
                    <a:pt x="162" y="390"/>
                  </a:lnTo>
                  <a:lnTo>
                    <a:pt x="146" y="384"/>
                  </a:lnTo>
                  <a:lnTo>
                    <a:pt x="130" y="378"/>
                  </a:lnTo>
                  <a:lnTo>
                    <a:pt x="114" y="368"/>
                  </a:lnTo>
                  <a:lnTo>
                    <a:pt x="100" y="358"/>
                  </a:lnTo>
                  <a:lnTo>
                    <a:pt x="88" y="346"/>
                  </a:lnTo>
                  <a:lnTo>
                    <a:pt x="76" y="332"/>
                  </a:lnTo>
                  <a:lnTo>
                    <a:pt x="66" y="318"/>
                  </a:lnTo>
                  <a:lnTo>
                    <a:pt x="56" y="304"/>
                  </a:lnTo>
                  <a:lnTo>
                    <a:pt x="48" y="288"/>
                  </a:lnTo>
                  <a:lnTo>
                    <a:pt x="42" y="270"/>
                  </a:lnTo>
                  <a:lnTo>
                    <a:pt x="38" y="254"/>
                  </a:lnTo>
                  <a:lnTo>
                    <a:pt x="34" y="236"/>
                  </a:lnTo>
                  <a:lnTo>
                    <a:pt x="34" y="216"/>
                  </a:lnTo>
                  <a:lnTo>
                    <a:pt x="34" y="216"/>
                  </a:lnTo>
                  <a:lnTo>
                    <a:pt x="34" y="198"/>
                  </a:lnTo>
                  <a:lnTo>
                    <a:pt x="38" y="180"/>
                  </a:lnTo>
                  <a:lnTo>
                    <a:pt x="42" y="162"/>
                  </a:lnTo>
                  <a:lnTo>
                    <a:pt x="48" y="146"/>
                  </a:lnTo>
                  <a:lnTo>
                    <a:pt x="56" y="130"/>
                  </a:lnTo>
                  <a:lnTo>
                    <a:pt x="66" y="114"/>
                  </a:lnTo>
                  <a:lnTo>
                    <a:pt x="76" y="100"/>
                  </a:lnTo>
                  <a:lnTo>
                    <a:pt x="88" y="88"/>
                  </a:lnTo>
                  <a:lnTo>
                    <a:pt x="100" y="76"/>
                  </a:lnTo>
                  <a:lnTo>
                    <a:pt x="114" y="66"/>
                  </a:lnTo>
                  <a:lnTo>
                    <a:pt x="130" y="56"/>
                  </a:lnTo>
                  <a:lnTo>
                    <a:pt x="146" y="48"/>
                  </a:lnTo>
                  <a:lnTo>
                    <a:pt x="162" y="42"/>
                  </a:lnTo>
                  <a:lnTo>
                    <a:pt x="180" y="38"/>
                  </a:lnTo>
                  <a:lnTo>
                    <a:pt x="198" y="36"/>
                  </a:lnTo>
                  <a:lnTo>
                    <a:pt x="216" y="34"/>
                  </a:lnTo>
                  <a:lnTo>
                    <a:pt x="216" y="34"/>
                  </a:lnTo>
                  <a:lnTo>
                    <a:pt x="236" y="36"/>
                  </a:lnTo>
                  <a:lnTo>
                    <a:pt x="254" y="38"/>
                  </a:lnTo>
                  <a:lnTo>
                    <a:pt x="270" y="42"/>
                  </a:lnTo>
                  <a:lnTo>
                    <a:pt x="288" y="48"/>
                  </a:lnTo>
                  <a:lnTo>
                    <a:pt x="304" y="56"/>
                  </a:lnTo>
                  <a:lnTo>
                    <a:pt x="318" y="66"/>
                  </a:lnTo>
                  <a:lnTo>
                    <a:pt x="332" y="76"/>
                  </a:lnTo>
                  <a:lnTo>
                    <a:pt x="346" y="88"/>
                  </a:lnTo>
                  <a:lnTo>
                    <a:pt x="358" y="100"/>
                  </a:lnTo>
                  <a:lnTo>
                    <a:pt x="368" y="114"/>
                  </a:lnTo>
                  <a:lnTo>
                    <a:pt x="376" y="130"/>
                  </a:lnTo>
                  <a:lnTo>
                    <a:pt x="384" y="146"/>
                  </a:lnTo>
                  <a:lnTo>
                    <a:pt x="390" y="162"/>
                  </a:lnTo>
                  <a:lnTo>
                    <a:pt x="396" y="180"/>
                  </a:lnTo>
                  <a:lnTo>
                    <a:pt x="398" y="198"/>
                  </a:lnTo>
                  <a:lnTo>
                    <a:pt x="400" y="216"/>
                  </a:lnTo>
                  <a:lnTo>
                    <a:pt x="400" y="216"/>
                  </a:lnTo>
                  <a:lnTo>
                    <a:pt x="398" y="236"/>
                  </a:lnTo>
                  <a:lnTo>
                    <a:pt x="396" y="254"/>
                  </a:lnTo>
                  <a:lnTo>
                    <a:pt x="390" y="270"/>
                  </a:lnTo>
                  <a:lnTo>
                    <a:pt x="384" y="288"/>
                  </a:lnTo>
                  <a:lnTo>
                    <a:pt x="376" y="304"/>
                  </a:lnTo>
                  <a:lnTo>
                    <a:pt x="368" y="318"/>
                  </a:lnTo>
                  <a:lnTo>
                    <a:pt x="358" y="332"/>
                  </a:lnTo>
                  <a:lnTo>
                    <a:pt x="346" y="346"/>
                  </a:lnTo>
                  <a:lnTo>
                    <a:pt x="332" y="358"/>
                  </a:lnTo>
                  <a:lnTo>
                    <a:pt x="318" y="368"/>
                  </a:lnTo>
                  <a:lnTo>
                    <a:pt x="304" y="378"/>
                  </a:lnTo>
                  <a:lnTo>
                    <a:pt x="288" y="384"/>
                  </a:lnTo>
                  <a:lnTo>
                    <a:pt x="270" y="390"/>
                  </a:lnTo>
                  <a:lnTo>
                    <a:pt x="254" y="396"/>
                  </a:lnTo>
                  <a:lnTo>
                    <a:pt x="236" y="398"/>
                  </a:lnTo>
                  <a:lnTo>
                    <a:pt x="216" y="400"/>
                  </a:lnTo>
                  <a:lnTo>
                    <a:pt x="216" y="4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54"/>
            <p:cNvSpPr>
              <a:spLocks/>
            </p:cNvSpPr>
            <p:nvPr/>
          </p:nvSpPr>
          <p:spPr bwMode="auto">
            <a:xfrm>
              <a:off x="6226175" y="2955925"/>
              <a:ext cx="263525" cy="400050"/>
            </a:xfrm>
            <a:custGeom>
              <a:avLst/>
              <a:gdLst/>
              <a:ahLst/>
              <a:cxnLst>
                <a:cxn ang="0">
                  <a:pos x="164" y="154"/>
                </a:cxn>
                <a:cxn ang="0">
                  <a:pos x="156" y="132"/>
                </a:cxn>
                <a:cxn ang="0">
                  <a:pos x="134" y="112"/>
                </a:cxn>
                <a:cxn ang="0">
                  <a:pos x="84" y="100"/>
                </a:cxn>
                <a:cxn ang="0">
                  <a:pos x="64" y="92"/>
                </a:cxn>
                <a:cxn ang="0">
                  <a:pos x="58" y="80"/>
                </a:cxn>
                <a:cxn ang="0">
                  <a:pos x="62" y="68"/>
                </a:cxn>
                <a:cxn ang="0">
                  <a:pos x="84" y="62"/>
                </a:cxn>
                <a:cxn ang="0">
                  <a:pos x="106" y="66"/>
                </a:cxn>
                <a:cxn ang="0">
                  <a:pos x="116" y="78"/>
                </a:cxn>
                <a:cxn ang="0">
                  <a:pos x="118" y="78"/>
                </a:cxn>
                <a:cxn ang="0">
                  <a:pos x="156" y="82"/>
                </a:cxn>
                <a:cxn ang="0">
                  <a:pos x="162" y="76"/>
                </a:cxn>
                <a:cxn ang="0">
                  <a:pos x="160" y="72"/>
                </a:cxn>
                <a:cxn ang="0">
                  <a:pos x="146" y="48"/>
                </a:cxn>
                <a:cxn ang="0">
                  <a:pos x="122" y="34"/>
                </a:cxn>
                <a:cxn ang="0">
                  <a:pos x="104" y="8"/>
                </a:cxn>
                <a:cxn ang="0">
                  <a:pos x="68" y="0"/>
                </a:cxn>
                <a:cxn ang="0">
                  <a:pos x="62" y="8"/>
                </a:cxn>
                <a:cxn ang="0">
                  <a:pos x="50" y="32"/>
                </a:cxn>
                <a:cxn ang="0">
                  <a:pos x="24" y="50"/>
                </a:cxn>
                <a:cxn ang="0">
                  <a:pos x="12" y="68"/>
                </a:cxn>
                <a:cxn ang="0">
                  <a:pos x="10" y="88"/>
                </a:cxn>
                <a:cxn ang="0">
                  <a:pos x="16" y="116"/>
                </a:cxn>
                <a:cxn ang="0">
                  <a:pos x="30" y="130"/>
                </a:cxn>
                <a:cxn ang="0">
                  <a:pos x="86" y="148"/>
                </a:cxn>
                <a:cxn ang="0">
                  <a:pos x="106" y="156"/>
                </a:cxn>
                <a:cxn ang="0">
                  <a:pos x="114" y="170"/>
                </a:cxn>
                <a:cxn ang="0">
                  <a:pos x="110" y="184"/>
                </a:cxn>
                <a:cxn ang="0">
                  <a:pos x="86" y="188"/>
                </a:cxn>
                <a:cxn ang="0">
                  <a:pos x="66" y="186"/>
                </a:cxn>
                <a:cxn ang="0">
                  <a:pos x="48" y="168"/>
                </a:cxn>
                <a:cxn ang="0">
                  <a:pos x="46" y="164"/>
                </a:cxn>
                <a:cxn ang="0">
                  <a:pos x="4" y="164"/>
                </a:cxn>
                <a:cxn ang="0">
                  <a:pos x="0" y="170"/>
                </a:cxn>
                <a:cxn ang="0">
                  <a:pos x="8" y="192"/>
                </a:cxn>
                <a:cxn ang="0">
                  <a:pos x="30" y="212"/>
                </a:cxn>
                <a:cxn ang="0">
                  <a:pos x="62" y="224"/>
                </a:cxn>
                <a:cxn ang="0">
                  <a:pos x="64" y="250"/>
                </a:cxn>
                <a:cxn ang="0">
                  <a:pos x="96" y="252"/>
                </a:cxn>
                <a:cxn ang="0">
                  <a:pos x="104" y="224"/>
                </a:cxn>
                <a:cxn ang="0">
                  <a:pos x="128" y="216"/>
                </a:cxn>
                <a:cxn ang="0">
                  <a:pos x="148" y="204"/>
                </a:cxn>
                <a:cxn ang="0">
                  <a:pos x="164" y="174"/>
                </a:cxn>
              </a:cxnLst>
              <a:rect l="0" t="0" r="r" b="b"/>
              <a:pathLst>
                <a:path w="166" h="252">
                  <a:moveTo>
                    <a:pt x="166" y="162"/>
                  </a:moveTo>
                  <a:lnTo>
                    <a:pt x="166" y="162"/>
                  </a:lnTo>
                  <a:lnTo>
                    <a:pt x="164" y="154"/>
                  </a:lnTo>
                  <a:lnTo>
                    <a:pt x="164" y="146"/>
                  </a:lnTo>
                  <a:lnTo>
                    <a:pt x="160" y="138"/>
                  </a:lnTo>
                  <a:lnTo>
                    <a:pt x="156" y="132"/>
                  </a:lnTo>
                  <a:lnTo>
                    <a:pt x="156" y="132"/>
                  </a:lnTo>
                  <a:lnTo>
                    <a:pt x="146" y="120"/>
                  </a:lnTo>
                  <a:lnTo>
                    <a:pt x="134" y="112"/>
                  </a:lnTo>
                  <a:lnTo>
                    <a:pt x="134" y="112"/>
                  </a:lnTo>
                  <a:lnTo>
                    <a:pt x="114" y="106"/>
                  </a:lnTo>
                  <a:lnTo>
                    <a:pt x="84" y="100"/>
                  </a:lnTo>
                  <a:lnTo>
                    <a:pt x="84" y="100"/>
                  </a:lnTo>
                  <a:lnTo>
                    <a:pt x="70" y="94"/>
                  </a:lnTo>
                  <a:lnTo>
                    <a:pt x="64" y="92"/>
                  </a:lnTo>
                  <a:lnTo>
                    <a:pt x="64" y="92"/>
                  </a:lnTo>
                  <a:lnTo>
                    <a:pt x="60" y="86"/>
                  </a:lnTo>
                  <a:lnTo>
                    <a:pt x="58" y="80"/>
                  </a:lnTo>
                  <a:lnTo>
                    <a:pt x="58" y="80"/>
                  </a:lnTo>
                  <a:lnTo>
                    <a:pt x="60" y="74"/>
                  </a:lnTo>
                  <a:lnTo>
                    <a:pt x="62" y="68"/>
                  </a:lnTo>
                  <a:lnTo>
                    <a:pt x="70" y="62"/>
                  </a:lnTo>
                  <a:lnTo>
                    <a:pt x="84" y="62"/>
                  </a:lnTo>
                  <a:lnTo>
                    <a:pt x="84" y="62"/>
                  </a:lnTo>
                  <a:lnTo>
                    <a:pt x="92" y="62"/>
                  </a:lnTo>
                  <a:lnTo>
                    <a:pt x="100" y="64"/>
                  </a:lnTo>
                  <a:lnTo>
                    <a:pt x="106" y="66"/>
                  </a:lnTo>
                  <a:lnTo>
                    <a:pt x="112" y="70"/>
                  </a:lnTo>
                  <a:lnTo>
                    <a:pt x="112" y="70"/>
                  </a:lnTo>
                  <a:lnTo>
                    <a:pt x="116" y="78"/>
                  </a:lnTo>
                  <a:lnTo>
                    <a:pt x="118" y="78"/>
                  </a:lnTo>
                  <a:lnTo>
                    <a:pt x="118" y="78"/>
                  </a:lnTo>
                  <a:lnTo>
                    <a:pt x="118" y="78"/>
                  </a:lnTo>
                  <a:lnTo>
                    <a:pt x="120" y="80"/>
                  </a:lnTo>
                  <a:lnTo>
                    <a:pt x="122" y="82"/>
                  </a:lnTo>
                  <a:lnTo>
                    <a:pt x="156" y="82"/>
                  </a:lnTo>
                  <a:lnTo>
                    <a:pt x="156" y="82"/>
                  </a:lnTo>
                  <a:lnTo>
                    <a:pt x="160" y="80"/>
                  </a:lnTo>
                  <a:lnTo>
                    <a:pt x="162" y="76"/>
                  </a:lnTo>
                  <a:lnTo>
                    <a:pt x="162" y="76"/>
                  </a:lnTo>
                  <a:lnTo>
                    <a:pt x="160" y="72"/>
                  </a:lnTo>
                  <a:lnTo>
                    <a:pt x="160" y="72"/>
                  </a:lnTo>
                  <a:lnTo>
                    <a:pt x="156" y="64"/>
                  </a:lnTo>
                  <a:lnTo>
                    <a:pt x="152" y="56"/>
                  </a:lnTo>
                  <a:lnTo>
                    <a:pt x="146" y="48"/>
                  </a:lnTo>
                  <a:lnTo>
                    <a:pt x="138" y="42"/>
                  </a:lnTo>
                  <a:lnTo>
                    <a:pt x="132" y="38"/>
                  </a:lnTo>
                  <a:lnTo>
                    <a:pt x="122" y="34"/>
                  </a:lnTo>
                  <a:lnTo>
                    <a:pt x="104" y="28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2" y="2"/>
                  </a:lnTo>
                  <a:lnTo>
                    <a:pt x="96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4" y="2"/>
                  </a:lnTo>
                  <a:lnTo>
                    <a:pt x="62" y="8"/>
                  </a:lnTo>
                  <a:lnTo>
                    <a:pt x="62" y="30"/>
                  </a:lnTo>
                  <a:lnTo>
                    <a:pt x="62" y="30"/>
                  </a:lnTo>
                  <a:lnTo>
                    <a:pt x="50" y="32"/>
                  </a:lnTo>
                  <a:lnTo>
                    <a:pt x="40" y="36"/>
                  </a:lnTo>
                  <a:lnTo>
                    <a:pt x="30" y="42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8" y="58"/>
                  </a:lnTo>
                  <a:lnTo>
                    <a:pt x="12" y="68"/>
                  </a:lnTo>
                  <a:lnTo>
                    <a:pt x="10" y="78"/>
                  </a:lnTo>
                  <a:lnTo>
                    <a:pt x="10" y="88"/>
                  </a:lnTo>
                  <a:lnTo>
                    <a:pt x="10" y="88"/>
                  </a:lnTo>
                  <a:lnTo>
                    <a:pt x="10" y="98"/>
                  </a:lnTo>
                  <a:lnTo>
                    <a:pt x="12" y="106"/>
                  </a:lnTo>
                  <a:lnTo>
                    <a:pt x="16" y="116"/>
                  </a:lnTo>
                  <a:lnTo>
                    <a:pt x="22" y="124"/>
                  </a:lnTo>
                  <a:lnTo>
                    <a:pt x="22" y="124"/>
                  </a:lnTo>
                  <a:lnTo>
                    <a:pt x="30" y="130"/>
                  </a:lnTo>
                  <a:lnTo>
                    <a:pt x="44" y="138"/>
                  </a:lnTo>
                  <a:lnTo>
                    <a:pt x="64" y="144"/>
                  </a:lnTo>
                  <a:lnTo>
                    <a:pt x="86" y="148"/>
                  </a:lnTo>
                  <a:lnTo>
                    <a:pt x="86" y="148"/>
                  </a:lnTo>
                  <a:lnTo>
                    <a:pt x="98" y="152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12" y="162"/>
                  </a:lnTo>
                  <a:lnTo>
                    <a:pt x="114" y="170"/>
                  </a:lnTo>
                  <a:lnTo>
                    <a:pt x="114" y="170"/>
                  </a:lnTo>
                  <a:lnTo>
                    <a:pt x="114" y="178"/>
                  </a:lnTo>
                  <a:lnTo>
                    <a:pt x="110" y="184"/>
                  </a:lnTo>
                  <a:lnTo>
                    <a:pt x="100" y="188"/>
                  </a:lnTo>
                  <a:lnTo>
                    <a:pt x="86" y="188"/>
                  </a:lnTo>
                  <a:lnTo>
                    <a:pt x="86" y="188"/>
                  </a:lnTo>
                  <a:lnTo>
                    <a:pt x="76" y="188"/>
                  </a:lnTo>
                  <a:lnTo>
                    <a:pt x="66" y="186"/>
                  </a:lnTo>
                  <a:lnTo>
                    <a:pt x="66" y="186"/>
                  </a:lnTo>
                  <a:lnTo>
                    <a:pt x="56" y="178"/>
                  </a:lnTo>
                  <a:lnTo>
                    <a:pt x="48" y="168"/>
                  </a:lnTo>
                  <a:lnTo>
                    <a:pt x="48" y="168"/>
                  </a:lnTo>
                  <a:lnTo>
                    <a:pt x="48" y="166"/>
                  </a:lnTo>
                  <a:lnTo>
                    <a:pt x="48" y="166"/>
                  </a:lnTo>
                  <a:lnTo>
                    <a:pt x="46" y="164"/>
                  </a:lnTo>
                  <a:lnTo>
                    <a:pt x="44" y="164"/>
                  </a:lnTo>
                  <a:lnTo>
                    <a:pt x="4" y="164"/>
                  </a:lnTo>
                  <a:lnTo>
                    <a:pt x="4" y="164"/>
                  </a:lnTo>
                  <a:lnTo>
                    <a:pt x="0" y="166"/>
                  </a:lnTo>
                  <a:lnTo>
                    <a:pt x="0" y="168"/>
                  </a:lnTo>
                  <a:lnTo>
                    <a:pt x="0" y="170"/>
                  </a:lnTo>
                  <a:lnTo>
                    <a:pt x="0" y="170"/>
                  </a:lnTo>
                  <a:lnTo>
                    <a:pt x="4" y="182"/>
                  </a:lnTo>
                  <a:lnTo>
                    <a:pt x="8" y="192"/>
                  </a:lnTo>
                  <a:lnTo>
                    <a:pt x="16" y="200"/>
                  </a:lnTo>
                  <a:lnTo>
                    <a:pt x="22" y="206"/>
                  </a:lnTo>
                  <a:lnTo>
                    <a:pt x="30" y="212"/>
                  </a:lnTo>
                  <a:lnTo>
                    <a:pt x="40" y="218"/>
                  </a:lnTo>
                  <a:lnTo>
                    <a:pt x="50" y="222"/>
                  </a:lnTo>
                  <a:lnTo>
                    <a:pt x="62" y="224"/>
                  </a:lnTo>
                  <a:lnTo>
                    <a:pt x="62" y="246"/>
                  </a:lnTo>
                  <a:lnTo>
                    <a:pt x="62" y="246"/>
                  </a:lnTo>
                  <a:lnTo>
                    <a:pt x="64" y="250"/>
                  </a:lnTo>
                  <a:lnTo>
                    <a:pt x="68" y="252"/>
                  </a:lnTo>
                  <a:lnTo>
                    <a:pt x="96" y="252"/>
                  </a:lnTo>
                  <a:lnTo>
                    <a:pt x="96" y="252"/>
                  </a:lnTo>
                  <a:lnTo>
                    <a:pt x="102" y="250"/>
                  </a:lnTo>
                  <a:lnTo>
                    <a:pt x="104" y="246"/>
                  </a:lnTo>
                  <a:lnTo>
                    <a:pt x="104" y="224"/>
                  </a:lnTo>
                  <a:lnTo>
                    <a:pt x="104" y="224"/>
                  </a:lnTo>
                  <a:lnTo>
                    <a:pt x="116" y="222"/>
                  </a:lnTo>
                  <a:lnTo>
                    <a:pt x="128" y="216"/>
                  </a:lnTo>
                  <a:lnTo>
                    <a:pt x="138" y="212"/>
                  </a:lnTo>
                  <a:lnTo>
                    <a:pt x="148" y="204"/>
                  </a:lnTo>
                  <a:lnTo>
                    <a:pt x="148" y="204"/>
                  </a:lnTo>
                  <a:lnTo>
                    <a:pt x="156" y="196"/>
                  </a:lnTo>
                  <a:lnTo>
                    <a:pt x="162" y="186"/>
                  </a:lnTo>
                  <a:lnTo>
                    <a:pt x="164" y="174"/>
                  </a:lnTo>
                  <a:lnTo>
                    <a:pt x="166" y="162"/>
                  </a:lnTo>
                  <a:lnTo>
                    <a:pt x="166" y="1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7016235" y="1069388"/>
            <a:ext cx="4526581" cy="830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30">
              <a:lnSpc>
                <a:spcPct val="120000"/>
              </a:lnSpc>
            </a:pPr>
            <a:r>
              <a:rPr lang="zh-CN" altLang="en-US" sz="1333" dirty="0">
                <a:solidFill>
                  <a:srgbClr val="FFFFFF"/>
                </a:solidFill>
                <a:ea typeface="微软雅黑"/>
                <a:cs typeface="Avenir Next Condensed Regular"/>
              </a:rPr>
              <a:t>点击此处添加文本信息，</a:t>
            </a:r>
            <a:r>
              <a:rPr lang="zh-CN" altLang="en-US" sz="1333" dirty="0">
                <a:solidFill>
                  <a:srgbClr val="FFFFFF"/>
                </a:solidFill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ea typeface="微软雅黑"/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ea typeface="微软雅黑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ea typeface="微软雅黑"/>
              </a:rPr>
              <a:t>倍字间距。</a:t>
            </a:r>
            <a:endParaRPr lang="zh-CN" altLang="zh-CN" sz="1333" dirty="0">
              <a:solidFill>
                <a:srgbClr val="FFFFFF"/>
              </a:solidFill>
              <a:ea typeface="微软雅黑"/>
              <a:cs typeface="Avenir Next Condensed Regular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16235" y="4799348"/>
            <a:ext cx="4526581" cy="830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30">
              <a:lnSpc>
                <a:spcPct val="120000"/>
              </a:lnSpc>
            </a:pPr>
            <a:r>
              <a:rPr lang="zh-CN" altLang="en-US" sz="1333" dirty="0">
                <a:solidFill>
                  <a:srgbClr val="FFFFFF"/>
                </a:solidFill>
                <a:ea typeface="微软雅黑"/>
                <a:cs typeface="Avenir Next Condensed Regular"/>
              </a:rPr>
              <a:t>点击此处添加文本信息，</a:t>
            </a:r>
            <a:r>
              <a:rPr lang="zh-CN" altLang="en-US" sz="1333" dirty="0">
                <a:solidFill>
                  <a:srgbClr val="FFFFFF"/>
                </a:solidFill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ea typeface="微软雅黑"/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ea typeface="微软雅黑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ea typeface="微软雅黑"/>
              </a:rPr>
              <a:t>倍字间距。</a:t>
            </a:r>
            <a:endParaRPr lang="zh-CN" altLang="zh-CN" sz="1333" dirty="0">
              <a:solidFill>
                <a:srgbClr val="FFFFFF"/>
              </a:solidFill>
              <a:ea typeface="微软雅黑"/>
              <a:cs typeface="Avenir Next Condensed Regular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16235" y="2312708"/>
            <a:ext cx="4526581" cy="830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30">
              <a:lnSpc>
                <a:spcPct val="120000"/>
              </a:lnSpc>
            </a:pPr>
            <a:r>
              <a:rPr lang="zh-CN" altLang="en-US" sz="1333" dirty="0">
                <a:solidFill>
                  <a:srgbClr val="FFFFFF"/>
                </a:solidFill>
                <a:ea typeface="微软雅黑"/>
                <a:cs typeface="Avenir Next Condensed Regular"/>
              </a:rPr>
              <a:t>点击此处添加文本信息，</a:t>
            </a:r>
            <a:r>
              <a:rPr lang="zh-CN" altLang="en-US" sz="1333" dirty="0">
                <a:solidFill>
                  <a:srgbClr val="FFFFFF"/>
                </a:solidFill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ea typeface="微软雅黑"/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ea typeface="微软雅黑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ea typeface="微软雅黑"/>
              </a:rPr>
              <a:t>倍字间距。</a:t>
            </a:r>
            <a:endParaRPr lang="zh-CN" altLang="zh-CN" sz="1333" dirty="0">
              <a:solidFill>
                <a:srgbClr val="FFFFFF"/>
              </a:solidFill>
              <a:ea typeface="微软雅黑"/>
              <a:cs typeface="Avenir Next Condensed Regular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16235" y="3556028"/>
            <a:ext cx="4526581" cy="830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30">
              <a:lnSpc>
                <a:spcPct val="120000"/>
              </a:lnSpc>
            </a:pPr>
            <a:r>
              <a:rPr lang="zh-CN" altLang="en-US" sz="1333" dirty="0">
                <a:solidFill>
                  <a:srgbClr val="FFFFFF"/>
                </a:solidFill>
                <a:ea typeface="微软雅黑"/>
                <a:cs typeface="Avenir Next Condensed Regular"/>
              </a:rPr>
              <a:t>点击此处添加文本信息，</a:t>
            </a:r>
            <a:r>
              <a:rPr lang="zh-CN" altLang="en-US" sz="1333" dirty="0">
                <a:solidFill>
                  <a:srgbClr val="FFFFFF"/>
                </a:solidFill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ea typeface="微软雅黑"/>
              </a:rPr>
              <a:t>10</a:t>
            </a:r>
            <a:r>
              <a:rPr lang="zh-CN" altLang="en-US" sz="1333" dirty="0">
                <a:solidFill>
                  <a:srgbClr val="FFFFFF"/>
                </a:solidFill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ea typeface="微软雅黑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ea typeface="微软雅黑"/>
              </a:rPr>
              <a:t>倍字间距。</a:t>
            </a:r>
            <a:endParaRPr lang="zh-CN" altLang="zh-CN" sz="1333" dirty="0">
              <a:solidFill>
                <a:srgbClr val="FFFFFF"/>
              </a:solidFill>
              <a:ea typeface="微软雅黑"/>
              <a:cs typeface="Avenir Next Condensed Regular"/>
            </a:endParaRPr>
          </a:p>
        </p:txBody>
      </p:sp>
      <p:pic>
        <p:nvPicPr>
          <p:cNvPr id="15" name="图片 1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7" y="620649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72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/>
          </p:cNvSpPr>
          <p:nvPr/>
        </p:nvSpPr>
        <p:spPr bwMode="auto">
          <a:xfrm>
            <a:off x="5121573" y="4315671"/>
            <a:ext cx="1826141" cy="5847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extLst/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核心需求</a:t>
            </a:r>
            <a:endParaRPr lang="zh-CN" altLang="zh-CN" sz="3200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134322" y="2196662"/>
            <a:ext cx="1711749" cy="1711749"/>
          </a:xfrm>
          <a:prstGeom prst="ellipse">
            <a:avLst/>
          </a:prstGeom>
          <a:solidFill>
            <a:srgbClr val="FFFFFF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0" dirty="0" smtClean="0">
                <a:solidFill>
                  <a:schemeClr val="accent1"/>
                </a:solidFill>
              </a:rPr>
              <a:t>2</a:t>
            </a:r>
            <a:endParaRPr kumimoji="1" lang="zh-CN" altLang="en-US" sz="10000" dirty="0">
              <a:solidFill>
                <a:schemeClr val="accent1"/>
              </a:solidFill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7" y="620649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708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核心需求</a:t>
            </a:r>
            <a:endParaRPr kumimoji="1" lang="zh-CN" altLang="en-US" dirty="0"/>
          </a:p>
        </p:txBody>
      </p:sp>
      <p:sp>
        <p:nvSpPr>
          <p:cNvPr id="3" name="梯形 2"/>
          <p:cNvSpPr/>
          <p:nvPr/>
        </p:nvSpPr>
        <p:spPr>
          <a:xfrm>
            <a:off x="996142" y="1598418"/>
            <a:ext cx="4987636" cy="3954483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梯形 3"/>
          <p:cNvSpPr/>
          <p:nvPr/>
        </p:nvSpPr>
        <p:spPr>
          <a:xfrm>
            <a:off x="996142" y="2584070"/>
            <a:ext cx="4987636" cy="2968830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梯形 4"/>
          <p:cNvSpPr/>
          <p:nvPr/>
        </p:nvSpPr>
        <p:spPr>
          <a:xfrm>
            <a:off x="996142" y="3486593"/>
            <a:ext cx="4987636" cy="2066305"/>
          </a:xfrm>
          <a:prstGeom prst="trapezoi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梯形 5"/>
          <p:cNvSpPr/>
          <p:nvPr/>
        </p:nvSpPr>
        <p:spPr>
          <a:xfrm>
            <a:off x="996142" y="4448496"/>
            <a:ext cx="4987636" cy="1104401"/>
          </a:xfrm>
          <a:prstGeom prst="trapezoi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137052" y="1750213"/>
            <a:ext cx="705811" cy="705811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1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137053" y="2682426"/>
            <a:ext cx="705811" cy="705811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2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137054" y="3625610"/>
            <a:ext cx="705811" cy="705811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3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137052" y="4647790"/>
            <a:ext cx="705811" cy="705811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1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grpSp>
        <p:nvGrpSpPr>
          <p:cNvPr id="20" name="组 19"/>
          <p:cNvGrpSpPr/>
          <p:nvPr/>
        </p:nvGrpSpPr>
        <p:grpSpPr>
          <a:xfrm>
            <a:off x="6740907" y="944880"/>
            <a:ext cx="4345615" cy="995016"/>
            <a:chOff x="6740907" y="1229086"/>
            <a:chExt cx="4345615" cy="995016"/>
          </a:xfrm>
        </p:grpSpPr>
        <p:sp>
          <p:nvSpPr>
            <p:cNvPr id="18" name="文本框 8"/>
            <p:cNvSpPr txBox="1"/>
            <p:nvPr/>
          </p:nvSpPr>
          <p:spPr>
            <a:xfrm>
              <a:off x="6766522" y="1598418"/>
              <a:ext cx="4320000" cy="625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333" dirty="0" smtClean="0">
                  <a:solidFill>
                    <a:schemeClr val="accent4"/>
                  </a:solidFill>
                  <a:latin typeface="STHeitiSC-Light"/>
                  <a:ea typeface="微软雅黑"/>
                </a:rPr>
                <a:t>顶部</a:t>
              </a:r>
              <a:r>
                <a:rPr lang="zh-CN" altLang="en-US" sz="1333" dirty="0">
                  <a:solidFill>
                    <a:schemeClr val="accent4"/>
                  </a:solidFill>
                  <a:latin typeface="Helvetica"/>
                  <a:ea typeface="微软雅黑"/>
                </a:rPr>
                <a:t>“</a:t>
              </a:r>
              <a:r>
                <a:rPr lang="zh-CN" altLang="en-US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开始</a:t>
              </a:r>
              <a:r>
                <a:rPr lang="zh-CN" altLang="en-US" sz="1333" dirty="0">
                  <a:solidFill>
                    <a:schemeClr val="accent4"/>
                  </a:solidFill>
                  <a:latin typeface="Helvetica"/>
                  <a:ea typeface="微软雅黑"/>
                </a:rPr>
                <a:t>”</a:t>
              </a:r>
              <a:r>
                <a:rPr lang="zh-CN" altLang="en-US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面板中可以对字体、字号、颜色、行距等进行修改。建议正文</a:t>
              </a:r>
              <a:r>
                <a:rPr lang="en-US" altLang="zh-CN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10</a:t>
              </a:r>
              <a:r>
                <a:rPr lang="zh-CN" altLang="en-US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号字，</a:t>
              </a:r>
              <a:r>
                <a:rPr lang="en-US" altLang="zh-CN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1.3</a:t>
              </a:r>
              <a:r>
                <a:rPr lang="zh-CN" altLang="en-US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倍字间距。</a:t>
              </a:r>
              <a:endParaRPr lang="en-US" altLang="zh-CN" sz="1333" dirty="0">
                <a:solidFill>
                  <a:schemeClr val="accent4"/>
                </a:solidFill>
                <a:ea typeface="微软雅黑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40907" y="1229086"/>
              <a:ext cx="12506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1"/>
                  </a:solidFill>
                  <a:ea typeface="微软雅黑"/>
                </a:rPr>
                <a:t>TEXT HERE</a:t>
              </a:r>
              <a:endParaRPr lang="en-US" altLang="zh-CN" b="1" dirty="0">
                <a:solidFill>
                  <a:schemeClr val="accent1"/>
                </a:solidFill>
                <a:ea typeface="微软雅黑"/>
              </a:endParaRP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6740907" y="2164552"/>
            <a:ext cx="4345615" cy="995016"/>
            <a:chOff x="6740907" y="1229086"/>
            <a:chExt cx="4345615" cy="995016"/>
          </a:xfrm>
        </p:grpSpPr>
        <p:sp>
          <p:nvSpPr>
            <p:cNvPr id="22" name="文本框 8"/>
            <p:cNvSpPr txBox="1"/>
            <p:nvPr/>
          </p:nvSpPr>
          <p:spPr>
            <a:xfrm>
              <a:off x="6766522" y="1598418"/>
              <a:ext cx="4320000" cy="625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333" dirty="0" smtClean="0">
                  <a:solidFill>
                    <a:schemeClr val="accent4"/>
                  </a:solidFill>
                  <a:latin typeface="STHeitiSC-Light"/>
                  <a:ea typeface="微软雅黑"/>
                </a:rPr>
                <a:t>顶部</a:t>
              </a:r>
              <a:r>
                <a:rPr lang="zh-CN" altLang="en-US" sz="1333" dirty="0">
                  <a:solidFill>
                    <a:schemeClr val="accent4"/>
                  </a:solidFill>
                  <a:latin typeface="Helvetica"/>
                  <a:ea typeface="微软雅黑"/>
                </a:rPr>
                <a:t>“</a:t>
              </a:r>
              <a:r>
                <a:rPr lang="zh-CN" altLang="en-US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开始</a:t>
              </a:r>
              <a:r>
                <a:rPr lang="zh-CN" altLang="en-US" sz="1333" dirty="0">
                  <a:solidFill>
                    <a:schemeClr val="accent4"/>
                  </a:solidFill>
                  <a:latin typeface="Helvetica"/>
                  <a:ea typeface="微软雅黑"/>
                </a:rPr>
                <a:t>”</a:t>
              </a:r>
              <a:r>
                <a:rPr lang="zh-CN" altLang="en-US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面板中可以对字体、字号、颜色、行距等进行修改。建议正文</a:t>
              </a:r>
              <a:r>
                <a:rPr lang="en-US" altLang="zh-CN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10</a:t>
              </a:r>
              <a:r>
                <a:rPr lang="zh-CN" altLang="en-US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号字，</a:t>
              </a:r>
              <a:r>
                <a:rPr lang="en-US" altLang="zh-CN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1.3</a:t>
              </a:r>
              <a:r>
                <a:rPr lang="zh-CN" altLang="en-US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倍字间距。</a:t>
              </a:r>
              <a:endParaRPr lang="en-US" altLang="zh-CN" sz="1333" dirty="0">
                <a:solidFill>
                  <a:schemeClr val="accent4"/>
                </a:solidFill>
                <a:ea typeface="微软雅黑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40907" y="1229086"/>
              <a:ext cx="12506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2"/>
                  </a:solidFill>
                  <a:ea typeface="微软雅黑"/>
                </a:rPr>
                <a:t>TEXT HERE</a:t>
              </a:r>
              <a:endParaRPr lang="en-US" altLang="zh-CN" b="1" dirty="0">
                <a:solidFill>
                  <a:schemeClr val="accent2"/>
                </a:solidFill>
                <a:ea typeface="微软雅黑"/>
              </a:endParaRP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6740907" y="3384224"/>
            <a:ext cx="4345615" cy="995016"/>
            <a:chOff x="6740907" y="1229086"/>
            <a:chExt cx="4345615" cy="995016"/>
          </a:xfrm>
        </p:grpSpPr>
        <p:sp>
          <p:nvSpPr>
            <p:cNvPr id="25" name="文本框 8"/>
            <p:cNvSpPr txBox="1"/>
            <p:nvPr/>
          </p:nvSpPr>
          <p:spPr>
            <a:xfrm>
              <a:off x="6766522" y="1598418"/>
              <a:ext cx="4320000" cy="625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333" dirty="0" smtClean="0">
                  <a:solidFill>
                    <a:schemeClr val="accent4"/>
                  </a:solidFill>
                  <a:latin typeface="STHeitiSC-Light"/>
                  <a:ea typeface="微软雅黑"/>
                </a:rPr>
                <a:t>顶部</a:t>
              </a:r>
              <a:r>
                <a:rPr lang="zh-CN" altLang="en-US" sz="1333" dirty="0">
                  <a:solidFill>
                    <a:schemeClr val="accent4"/>
                  </a:solidFill>
                  <a:latin typeface="Helvetica"/>
                  <a:ea typeface="微软雅黑"/>
                </a:rPr>
                <a:t>“</a:t>
              </a:r>
              <a:r>
                <a:rPr lang="zh-CN" altLang="en-US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开始</a:t>
              </a:r>
              <a:r>
                <a:rPr lang="zh-CN" altLang="en-US" sz="1333" dirty="0">
                  <a:solidFill>
                    <a:schemeClr val="accent4"/>
                  </a:solidFill>
                  <a:latin typeface="Helvetica"/>
                  <a:ea typeface="微软雅黑"/>
                </a:rPr>
                <a:t>”</a:t>
              </a:r>
              <a:r>
                <a:rPr lang="zh-CN" altLang="en-US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面板中可以对字体、字号、颜色、行距等进行修改。建议正文</a:t>
              </a:r>
              <a:r>
                <a:rPr lang="en-US" altLang="zh-CN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10</a:t>
              </a:r>
              <a:r>
                <a:rPr lang="zh-CN" altLang="en-US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号字，</a:t>
              </a:r>
              <a:r>
                <a:rPr lang="en-US" altLang="zh-CN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1.3</a:t>
              </a:r>
              <a:r>
                <a:rPr lang="zh-CN" altLang="en-US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倍字间距。</a:t>
              </a:r>
              <a:endParaRPr lang="en-US" altLang="zh-CN" sz="1333" dirty="0">
                <a:solidFill>
                  <a:schemeClr val="accent4"/>
                </a:solidFill>
                <a:ea typeface="微软雅黑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740907" y="1229086"/>
              <a:ext cx="12506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3"/>
                  </a:solidFill>
                  <a:ea typeface="微软雅黑"/>
                </a:rPr>
                <a:t>TEXT HERE</a:t>
              </a:r>
              <a:endParaRPr lang="en-US" altLang="zh-CN" b="1" dirty="0">
                <a:solidFill>
                  <a:schemeClr val="accent3"/>
                </a:solidFill>
                <a:ea typeface="微软雅黑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6740907" y="4603895"/>
            <a:ext cx="4345615" cy="995016"/>
            <a:chOff x="6740907" y="1229086"/>
            <a:chExt cx="4345615" cy="995016"/>
          </a:xfrm>
        </p:grpSpPr>
        <p:sp>
          <p:nvSpPr>
            <p:cNvPr id="28" name="文本框 8"/>
            <p:cNvSpPr txBox="1"/>
            <p:nvPr/>
          </p:nvSpPr>
          <p:spPr>
            <a:xfrm>
              <a:off x="6766522" y="1598418"/>
              <a:ext cx="4320000" cy="625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333" dirty="0" smtClean="0">
                  <a:solidFill>
                    <a:schemeClr val="accent4"/>
                  </a:solidFill>
                  <a:latin typeface="STHeitiSC-Light"/>
                  <a:ea typeface="微软雅黑"/>
                </a:rPr>
                <a:t>顶部</a:t>
              </a:r>
              <a:r>
                <a:rPr lang="zh-CN" altLang="en-US" sz="1333" dirty="0">
                  <a:solidFill>
                    <a:schemeClr val="accent4"/>
                  </a:solidFill>
                  <a:latin typeface="Helvetica"/>
                  <a:ea typeface="微软雅黑"/>
                </a:rPr>
                <a:t>“</a:t>
              </a:r>
              <a:r>
                <a:rPr lang="zh-CN" altLang="en-US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开始</a:t>
              </a:r>
              <a:r>
                <a:rPr lang="zh-CN" altLang="en-US" sz="1333" dirty="0">
                  <a:solidFill>
                    <a:schemeClr val="accent4"/>
                  </a:solidFill>
                  <a:latin typeface="Helvetica"/>
                  <a:ea typeface="微软雅黑"/>
                </a:rPr>
                <a:t>”</a:t>
              </a:r>
              <a:r>
                <a:rPr lang="zh-CN" altLang="en-US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面板中可以对字体、字号、颜色、行距等进行修改。建议正文</a:t>
              </a:r>
              <a:r>
                <a:rPr lang="en-US" altLang="zh-CN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10</a:t>
              </a:r>
              <a:r>
                <a:rPr lang="zh-CN" altLang="en-US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号字，</a:t>
              </a:r>
              <a:r>
                <a:rPr lang="en-US" altLang="zh-CN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1.3</a:t>
              </a:r>
              <a:r>
                <a:rPr lang="zh-CN" altLang="en-US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倍字间距。</a:t>
              </a:r>
              <a:endParaRPr lang="en-US" altLang="zh-CN" sz="1333" dirty="0">
                <a:solidFill>
                  <a:schemeClr val="accent4"/>
                </a:solidFill>
                <a:ea typeface="微软雅黑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740907" y="1229086"/>
              <a:ext cx="12506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5"/>
                  </a:solidFill>
                  <a:ea typeface="微软雅黑"/>
                </a:rPr>
                <a:t>TEXT HERE</a:t>
              </a:r>
              <a:endParaRPr lang="en-US" altLang="zh-CN" b="1" dirty="0">
                <a:solidFill>
                  <a:schemeClr val="accent5"/>
                </a:solidFill>
                <a:ea typeface="微软雅黑"/>
              </a:endParaRPr>
            </a:p>
          </p:txBody>
        </p:sp>
      </p:grpSp>
      <p:pic>
        <p:nvPicPr>
          <p:cNvPr id="30" name="图片 2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7" y="620649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核心需求</a:t>
            </a:r>
            <a:endParaRPr kumimoji="1" lang="zh-CN" altLang="en-US" dirty="0"/>
          </a:p>
        </p:txBody>
      </p:sp>
      <p:pic>
        <p:nvPicPr>
          <p:cNvPr id="30" name="图片 2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7" y="6206498"/>
            <a:ext cx="1828800" cy="243840"/>
          </a:xfrm>
          <a:prstGeom prst="rect">
            <a:avLst/>
          </a:prstGeom>
        </p:spPr>
      </p:pic>
      <p:sp>
        <p:nvSpPr>
          <p:cNvPr id="31" name="空心弧 30"/>
          <p:cNvSpPr>
            <a:spLocks noChangeAspect="1"/>
          </p:cNvSpPr>
          <p:nvPr/>
        </p:nvSpPr>
        <p:spPr>
          <a:xfrm>
            <a:off x="1443729" y="1640224"/>
            <a:ext cx="3600000" cy="3600000"/>
          </a:xfrm>
          <a:prstGeom prst="blockArc">
            <a:avLst>
              <a:gd name="adj1" fmla="val 1093135"/>
              <a:gd name="adj2" fmla="val 20040895"/>
              <a:gd name="adj3" fmla="val 1910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2" name="空心弧 31"/>
          <p:cNvSpPr>
            <a:spLocks noChangeAspect="1"/>
          </p:cNvSpPr>
          <p:nvPr/>
        </p:nvSpPr>
        <p:spPr>
          <a:xfrm>
            <a:off x="1323729" y="1520224"/>
            <a:ext cx="3840000" cy="3840000"/>
          </a:xfrm>
          <a:prstGeom prst="blockArc">
            <a:avLst>
              <a:gd name="adj1" fmla="val 1106124"/>
              <a:gd name="adj2" fmla="val 17267002"/>
              <a:gd name="adj3" fmla="val 1833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3" name="空心弧 32"/>
          <p:cNvSpPr>
            <a:spLocks noChangeAspect="1"/>
          </p:cNvSpPr>
          <p:nvPr/>
        </p:nvSpPr>
        <p:spPr>
          <a:xfrm>
            <a:off x="1203729" y="1400224"/>
            <a:ext cx="4080000" cy="4080000"/>
          </a:xfrm>
          <a:prstGeom prst="blockArc">
            <a:avLst>
              <a:gd name="adj1" fmla="val 1151168"/>
              <a:gd name="adj2" fmla="val 14453560"/>
              <a:gd name="adj3" fmla="val 1837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4" name="空心弧 33"/>
          <p:cNvSpPr>
            <a:spLocks noChangeAspect="1"/>
          </p:cNvSpPr>
          <p:nvPr/>
        </p:nvSpPr>
        <p:spPr>
          <a:xfrm>
            <a:off x="1083729" y="1280224"/>
            <a:ext cx="4320000" cy="4320000"/>
          </a:xfrm>
          <a:prstGeom prst="blockArc">
            <a:avLst>
              <a:gd name="adj1" fmla="val 1134833"/>
              <a:gd name="adj2" fmla="val 12891468"/>
              <a:gd name="adj3" fmla="val 1789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5" name="Freeform 119"/>
          <p:cNvSpPr>
            <a:spLocks noEditPoints="1"/>
          </p:cNvSpPr>
          <p:nvPr/>
        </p:nvSpPr>
        <p:spPr bwMode="auto">
          <a:xfrm>
            <a:off x="2499047" y="2695542"/>
            <a:ext cx="1489364" cy="1489364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6" name="组 35"/>
          <p:cNvGrpSpPr/>
          <p:nvPr/>
        </p:nvGrpSpPr>
        <p:grpSpPr>
          <a:xfrm>
            <a:off x="6990289" y="944880"/>
            <a:ext cx="4345615" cy="995016"/>
            <a:chOff x="6740907" y="1229086"/>
            <a:chExt cx="4345615" cy="995016"/>
          </a:xfrm>
        </p:grpSpPr>
        <p:sp>
          <p:nvSpPr>
            <p:cNvPr id="37" name="文本框 8"/>
            <p:cNvSpPr txBox="1"/>
            <p:nvPr/>
          </p:nvSpPr>
          <p:spPr>
            <a:xfrm>
              <a:off x="6766522" y="1598418"/>
              <a:ext cx="4320000" cy="625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333" dirty="0" smtClean="0">
                  <a:solidFill>
                    <a:schemeClr val="accent4"/>
                  </a:solidFill>
                  <a:latin typeface="STHeitiSC-Light"/>
                  <a:ea typeface="微软雅黑"/>
                </a:rPr>
                <a:t>顶部</a:t>
              </a:r>
              <a:r>
                <a:rPr lang="zh-CN" altLang="en-US" sz="1333" dirty="0">
                  <a:solidFill>
                    <a:schemeClr val="accent4"/>
                  </a:solidFill>
                  <a:latin typeface="Helvetica"/>
                  <a:ea typeface="微软雅黑"/>
                </a:rPr>
                <a:t>“</a:t>
              </a:r>
              <a:r>
                <a:rPr lang="zh-CN" altLang="en-US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开始</a:t>
              </a:r>
              <a:r>
                <a:rPr lang="zh-CN" altLang="en-US" sz="1333" dirty="0">
                  <a:solidFill>
                    <a:schemeClr val="accent4"/>
                  </a:solidFill>
                  <a:latin typeface="Helvetica"/>
                  <a:ea typeface="微软雅黑"/>
                </a:rPr>
                <a:t>”</a:t>
              </a:r>
              <a:r>
                <a:rPr lang="zh-CN" altLang="en-US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面板中可以对字体、字号、颜色、行距等进行修改。建议正文</a:t>
              </a:r>
              <a:r>
                <a:rPr lang="en-US" altLang="zh-CN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10</a:t>
              </a:r>
              <a:r>
                <a:rPr lang="zh-CN" altLang="en-US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号字，</a:t>
              </a:r>
              <a:r>
                <a:rPr lang="en-US" altLang="zh-CN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1.3</a:t>
              </a:r>
              <a:r>
                <a:rPr lang="zh-CN" altLang="en-US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倍字间距。</a:t>
              </a:r>
              <a:endParaRPr lang="en-US" altLang="zh-CN" sz="1333" dirty="0">
                <a:solidFill>
                  <a:schemeClr val="accent4"/>
                </a:solidFill>
                <a:ea typeface="微软雅黑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740907" y="1229086"/>
              <a:ext cx="12506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1"/>
                  </a:solidFill>
                  <a:ea typeface="微软雅黑"/>
                </a:rPr>
                <a:t>TEXT HERE</a:t>
              </a:r>
              <a:endParaRPr lang="en-US" altLang="zh-CN" b="1" dirty="0">
                <a:solidFill>
                  <a:schemeClr val="accent1"/>
                </a:solidFill>
                <a:ea typeface="微软雅黑"/>
              </a:endParaRPr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6990289" y="2164552"/>
            <a:ext cx="4345615" cy="995016"/>
            <a:chOff x="6740907" y="1229086"/>
            <a:chExt cx="4345615" cy="995016"/>
          </a:xfrm>
        </p:grpSpPr>
        <p:sp>
          <p:nvSpPr>
            <p:cNvPr id="40" name="文本框 8"/>
            <p:cNvSpPr txBox="1"/>
            <p:nvPr/>
          </p:nvSpPr>
          <p:spPr>
            <a:xfrm>
              <a:off x="6766522" y="1598418"/>
              <a:ext cx="4320000" cy="625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333" dirty="0" smtClean="0">
                  <a:solidFill>
                    <a:schemeClr val="accent4"/>
                  </a:solidFill>
                  <a:latin typeface="STHeitiSC-Light"/>
                  <a:ea typeface="微软雅黑"/>
                </a:rPr>
                <a:t>顶部</a:t>
              </a:r>
              <a:r>
                <a:rPr lang="zh-CN" altLang="en-US" sz="1333" dirty="0">
                  <a:solidFill>
                    <a:schemeClr val="accent4"/>
                  </a:solidFill>
                  <a:latin typeface="Helvetica"/>
                  <a:ea typeface="微软雅黑"/>
                </a:rPr>
                <a:t>“</a:t>
              </a:r>
              <a:r>
                <a:rPr lang="zh-CN" altLang="en-US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开始</a:t>
              </a:r>
              <a:r>
                <a:rPr lang="zh-CN" altLang="en-US" sz="1333" dirty="0">
                  <a:solidFill>
                    <a:schemeClr val="accent4"/>
                  </a:solidFill>
                  <a:latin typeface="Helvetica"/>
                  <a:ea typeface="微软雅黑"/>
                </a:rPr>
                <a:t>”</a:t>
              </a:r>
              <a:r>
                <a:rPr lang="zh-CN" altLang="en-US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面板中可以对字体、字号、颜色、行距等进行修改。建议正文</a:t>
              </a:r>
              <a:r>
                <a:rPr lang="en-US" altLang="zh-CN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10</a:t>
              </a:r>
              <a:r>
                <a:rPr lang="zh-CN" altLang="en-US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号字，</a:t>
              </a:r>
              <a:r>
                <a:rPr lang="en-US" altLang="zh-CN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1.3</a:t>
              </a:r>
              <a:r>
                <a:rPr lang="zh-CN" altLang="en-US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倍字间距。</a:t>
              </a:r>
              <a:endParaRPr lang="en-US" altLang="zh-CN" sz="1333" dirty="0">
                <a:solidFill>
                  <a:schemeClr val="accent4"/>
                </a:solidFill>
                <a:ea typeface="微软雅黑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740907" y="1229086"/>
              <a:ext cx="12506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2"/>
                  </a:solidFill>
                  <a:ea typeface="微软雅黑"/>
                </a:rPr>
                <a:t>TEXT HERE</a:t>
              </a:r>
              <a:endParaRPr lang="en-US" altLang="zh-CN" b="1" dirty="0">
                <a:solidFill>
                  <a:schemeClr val="accent2"/>
                </a:solidFill>
                <a:ea typeface="微软雅黑"/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6990289" y="3384224"/>
            <a:ext cx="4345615" cy="995016"/>
            <a:chOff x="6740907" y="1229086"/>
            <a:chExt cx="4345615" cy="995016"/>
          </a:xfrm>
        </p:grpSpPr>
        <p:sp>
          <p:nvSpPr>
            <p:cNvPr id="43" name="文本框 42"/>
            <p:cNvSpPr txBox="1"/>
            <p:nvPr/>
          </p:nvSpPr>
          <p:spPr>
            <a:xfrm>
              <a:off x="6766522" y="1598418"/>
              <a:ext cx="4320000" cy="625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333" dirty="0" smtClean="0">
                  <a:solidFill>
                    <a:schemeClr val="accent4"/>
                  </a:solidFill>
                  <a:latin typeface="STHeitiSC-Light"/>
                  <a:ea typeface="微软雅黑"/>
                </a:rPr>
                <a:t>顶部</a:t>
              </a:r>
              <a:r>
                <a:rPr lang="zh-CN" altLang="en-US" sz="1333" dirty="0">
                  <a:solidFill>
                    <a:schemeClr val="accent4"/>
                  </a:solidFill>
                  <a:latin typeface="Helvetica"/>
                  <a:ea typeface="微软雅黑"/>
                </a:rPr>
                <a:t>“</a:t>
              </a:r>
              <a:r>
                <a:rPr lang="zh-CN" altLang="en-US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开始</a:t>
              </a:r>
              <a:r>
                <a:rPr lang="zh-CN" altLang="en-US" sz="1333" dirty="0">
                  <a:solidFill>
                    <a:schemeClr val="accent4"/>
                  </a:solidFill>
                  <a:latin typeface="Helvetica"/>
                  <a:ea typeface="微软雅黑"/>
                </a:rPr>
                <a:t>”</a:t>
              </a:r>
              <a:r>
                <a:rPr lang="zh-CN" altLang="en-US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面板中可以对字体、字号、颜色、行距等进行修改。建议正文</a:t>
              </a:r>
              <a:r>
                <a:rPr lang="en-US" altLang="zh-CN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10</a:t>
              </a:r>
              <a:r>
                <a:rPr lang="zh-CN" altLang="en-US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号字，</a:t>
              </a:r>
              <a:r>
                <a:rPr lang="en-US" altLang="zh-CN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1.3</a:t>
              </a:r>
              <a:r>
                <a:rPr lang="zh-CN" altLang="en-US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倍字间距。</a:t>
              </a:r>
              <a:endParaRPr lang="en-US" altLang="zh-CN" sz="1333" dirty="0">
                <a:solidFill>
                  <a:schemeClr val="accent4"/>
                </a:solidFill>
                <a:ea typeface="微软雅黑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740907" y="1229086"/>
              <a:ext cx="12506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3"/>
                  </a:solidFill>
                  <a:ea typeface="微软雅黑"/>
                </a:rPr>
                <a:t>TEXT HERE</a:t>
              </a:r>
              <a:endParaRPr lang="en-US" altLang="zh-CN" b="1" dirty="0">
                <a:solidFill>
                  <a:schemeClr val="accent3"/>
                </a:solidFill>
                <a:ea typeface="微软雅黑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6990289" y="4603895"/>
            <a:ext cx="4345615" cy="995016"/>
            <a:chOff x="6740907" y="1229086"/>
            <a:chExt cx="4345615" cy="995016"/>
          </a:xfrm>
        </p:grpSpPr>
        <p:sp>
          <p:nvSpPr>
            <p:cNvPr id="46" name="文本框 8"/>
            <p:cNvSpPr txBox="1"/>
            <p:nvPr/>
          </p:nvSpPr>
          <p:spPr>
            <a:xfrm>
              <a:off x="6766522" y="1598418"/>
              <a:ext cx="4320000" cy="625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333" dirty="0" smtClean="0">
                  <a:solidFill>
                    <a:schemeClr val="accent4"/>
                  </a:solidFill>
                  <a:latin typeface="STHeitiSC-Light"/>
                  <a:ea typeface="微软雅黑"/>
                </a:rPr>
                <a:t>顶部</a:t>
              </a:r>
              <a:r>
                <a:rPr lang="zh-CN" altLang="en-US" sz="1333" dirty="0">
                  <a:solidFill>
                    <a:schemeClr val="accent4"/>
                  </a:solidFill>
                  <a:latin typeface="Helvetica"/>
                  <a:ea typeface="微软雅黑"/>
                </a:rPr>
                <a:t>“</a:t>
              </a:r>
              <a:r>
                <a:rPr lang="zh-CN" altLang="en-US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开始</a:t>
              </a:r>
              <a:r>
                <a:rPr lang="zh-CN" altLang="en-US" sz="1333" dirty="0">
                  <a:solidFill>
                    <a:schemeClr val="accent4"/>
                  </a:solidFill>
                  <a:latin typeface="Helvetica"/>
                  <a:ea typeface="微软雅黑"/>
                </a:rPr>
                <a:t>”</a:t>
              </a:r>
              <a:r>
                <a:rPr lang="zh-CN" altLang="en-US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面板中可以对字体、字号、颜色、行距等进行修改。建议正文</a:t>
              </a:r>
              <a:r>
                <a:rPr lang="en-US" altLang="zh-CN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10</a:t>
              </a:r>
              <a:r>
                <a:rPr lang="zh-CN" altLang="en-US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号字，</a:t>
              </a:r>
              <a:r>
                <a:rPr lang="en-US" altLang="zh-CN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1.3</a:t>
              </a:r>
              <a:r>
                <a:rPr lang="zh-CN" altLang="en-US" sz="1333" dirty="0">
                  <a:solidFill>
                    <a:schemeClr val="accent4"/>
                  </a:solidFill>
                  <a:latin typeface="STHeitiSC-Light"/>
                  <a:ea typeface="微软雅黑"/>
                </a:rPr>
                <a:t>倍字间距。</a:t>
              </a:r>
              <a:endParaRPr lang="en-US" altLang="zh-CN" sz="1333" dirty="0">
                <a:solidFill>
                  <a:schemeClr val="accent4"/>
                </a:solidFill>
                <a:ea typeface="微软雅黑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740907" y="1229086"/>
              <a:ext cx="12506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5"/>
                  </a:solidFill>
                  <a:ea typeface="微软雅黑"/>
                </a:rPr>
                <a:t>TEXT HERE</a:t>
              </a:r>
              <a:endParaRPr lang="en-US" altLang="zh-CN" b="1" dirty="0">
                <a:solidFill>
                  <a:schemeClr val="accent5"/>
                </a:solidFill>
                <a:ea typeface="微软雅黑"/>
              </a:endParaRPr>
            </a:p>
          </p:txBody>
        </p:sp>
      </p:grpSp>
      <p:sp>
        <p:nvSpPr>
          <p:cNvPr id="48" name="Freeform 43"/>
          <p:cNvSpPr>
            <a:spLocks noEditPoints="1"/>
          </p:cNvSpPr>
          <p:nvPr/>
        </p:nvSpPr>
        <p:spPr bwMode="auto">
          <a:xfrm>
            <a:off x="5967665" y="4788562"/>
            <a:ext cx="628882" cy="63201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8" y="2"/>
              </a:cxn>
              <a:cxn ang="0">
                <a:pos x="0" y="10"/>
              </a:cxn>
              <a:cxn ang="0">
                <a:pos x="0" y="390"/>
              </a:cxn>
              <a:cxn ang="0">
                <a:pos x="0" y="396"/>
              </a:cxn>
              <a:cxn ang="0">
                <a:pos x="8" y="404"/>
              </a:cxn>
              <a:cxn ang="0">
                <a:pos x="390" y="404"/>
              </a:cxn>
              <a:cxn ang="0">
                <a:pos x="394" y="404"/>
              </a:cxn>
              <a:cxn ang="0">
                <a:pos x="402" y="396"/>
              </a:cxn>
              <a:cxn ang="0">
                <a:pos x="402" y="14"/>
              </a:cxn>
              <a:cxn ang="0">
                <a:pos x="402" y="10"/>
              </a:cxn>
              <a:cxn ang="0">
                <a:pos x="394" y="2"/>
              </a:cxn>
              <a:cxn ang="0">
                <a:pos x="390" y="0"/>
              </a:cxn>
              <a:cxn ang="0">
                <a:pos x="48" y="366"/>
              </a:cxn>
              <a:cxn ang="0">
                <a:pos x="44" y="366"/>
              </a:cxn>
              <a:cxn ang="0">
                <a:pos x="38" y="360"/>
              </a:cxn>
              <a:cxn ang="0">
                <a:pos x="38" y="152"/>
              </a:cxn>
              <a:cxn ang="0">
                <a:pos x="106" y="366"/>
              </a:cxn>
              <a:cxn ang="0">
                <a:pos x="38" y="112"/>
              </a:cxn>
              <a:cxn ang="0">
                <a:pos x="38" y="50"/>
              </a:cxn>
              <a:cxn ang="0">
                <a:pos x="40" y="42"/>
              </a:cxn>
              <a:cxn ang="0">
                <a:pos x="48" y="38"/>
              </a:cxn>
              <a:cxn ang="0">
                <a:pos x="354" y="38"/>
              </a:cxn>
              <a:cxn ang="0">
                <a:pos x="362" y="42"/>
              </a:cxn>
              <a:cxn ang="0">
                <a:pos x="364" y="50"/>
              </a:cxn>
              <a:cxn ang="0">
                <a:pos x="146" y="112"/>
              </a:cxn>
              <a:cxn ang="0">
                <a:pos x="38" y="112"/>
              </a:cxn>
              <a:cxn ang="0">
                <a:pos x="364" y="356"/>
              </a:cxn>
              <a:cxn ang="0">
                <a:pos x="362" y="364"/>
              </a:cxn>
              <a:cxn ang="0">
                <a:pos x="354" y="366"/>
              </a:cxn>
              <a:cxn ang="0">
                <a:pos x="146" y="152"/>
              </a:cxn>
              <a:cxn ang="0">
                <a:pos x="364" y="356"/>
              </a:cxn>
            </a:cxnLst>
            <a:rect l="0" t="0" r="r" b="b"/>
            <a:pathLst>
              <a:path w="402" h="404">
                <a:moveTo>
                  <a:pt x="390" y="0"/>
                </a:move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0" y="10"/>
                </a:lnTo>
                <a:lnTo>
                  <a:pt x="0" y="14"/>
                </a:lnTo>
                <a:lnTo>
                  <a:pt x="0" y="390"/>
                </a:lnTo>
                <a:lnTo>
                  <a:pt x="0" y="390"/>
                </a:lnTo>
                <a:lnTo>
                  <a:pt x="0" y="396"/>
                </a:lnTo>
                <a:lnTo>
                  <a:pt x="4" y="400"/>
                </a:lnTo>
                <a:lnTo>
                  <a:pt x="8" y="404"/>
                </a:lnTo>
                <a:lnTo>
                  <a:pt x="12" y="404"/>
                </a:lnTo>
                <a:lnTo>
                  <a:pt x="390" y="404"/>
                </a:lnTo>
                <a:lnTo>
                  <a:pt x="390" y="404"/>
                </a:lnTo>
                <a:lnTo>
                  <a:pt x="394" y="404"/>
                </a:lnTo>
                <a:lnTo>
                  <a:pt x="398" y="400"/>
                </a:lnTo>
                <a:lnTo>
                  <a:pt x="402" y="396"/>
                </a:lnTo>
                <a:lnTo>
                  <a:pt x="402" y="390"/>
                </a:lnTo>
                <a:lnTo>
                  <a:pt x="402" y="14"/>
                </a:lnTo>
                <a:lnTo>
                  <a:pt x="402" y="14"/>
                </a:lnTo>
                <a:lnTo>
                  <a:pt x="402" y="10"/>
                </a:lnTo>
                <a:lnTo>
                  <a:pt x="398" y="4"/>
                </a:lnTo>
                <a:lnTo>
                  <a:pt x="394" y="2"/>
                </a:lnTo>
                <a:lnTo>
                  <a:pt x="390" y="0"/>
                </a:lnTo>
                <a:lnTo>
                  <a:pt x="390" y="0"/>
                </a:lnTo>
                <a:close/>
                <a:moveTo>
                  <a:pt x="106" y="366"/>
                </a:moveTo>
                <a:lnTo>
                  <a:pt x="48" y="366"/>
                </a:lnTo>
                <a:lnTo>
                  <a:pt x="48" y="366"/>
                </a:lnTo>
                <a:lnTo>
                  <a:pt x="44" y="366"/>
                </a:lnTo>
                <a:lnTo>
                  <a:pt x="40" y="364"/>
                </a:lnTo>
                <a:lnTo>
                  <a:pt x="38" y="360"/>
                </a:lnTo>
                <a:lnTo>
                  <a:pt x="38" y="356"/>
                </a:lnTo>
                <a:lnTo>
                  <a:pt x="38" y="152"/>
                </a:lnTo>
                <a:lnTo>
                  <a:pt x="106" y="152"/>
                </a:lnTo>
                <a:lnTo>
                  <a:pt x="106" y="366"/>
                </a:lnTo>
                <a:lnTo>
                  <a:pt x="106" y="366"/>
                </a:lnTo>
                <a:close/>
                <a:moveTo>
                  <a:pt x="38" y="112"/>
                </a:moveTo>
                <a:lnTo>
                  <a:pt x="38" y="50"/>
                </a:lnTo>
                <a:lnTo>
                  <a:pt x="38" y="50"/>
                </a:lnTo>
                <a:lnTo>
                  <a:pt x="38" y="46"/>
                </a:lnTo>
                <a:lnTo>
                  <a:pt x="40" y="42"/>
                </a:lnTo>
                <a:lnTo>
                  <a:pt x="44" y="40"/>
                </a:lnTo>
                <a:lnTo>
                  <a:pt x="48" y="38"/>
                </a:lnTo>
                <a:lnTo>
                  <a:pt x="354" y="38"/>
                </a:lnTo>
                <a:lnTo>
                  <a:pt x="354" y="38"/>
                </a:lnTo>
                <a:lnTo>
                  <a:pt x="358" y="40"/>
                </a:lnTo>
                <a:lnTo>
                  <a:pt x="362" y="42"/>
                </a:lnTo>
                <a:lnTo>
                  <a:pt x="364" y="46"/>
                </a:lnTo>
                <a:lnTo>
                  <a:pt x="364" y="50"/>
                </a:lnTo>
                <a:lnTo>
                  <a:pt x="364" y="112"/>
                </a:lnTo>
                <a:lnTo>
                  <a:pt x="146" y="112"/>
                </a:lnTo>
                <a:lnTo>
                  <a:pt x="106" y="112"/>
                </a:lnTo>
                <a:lnTo>
                  <a:pt x="38" y="112"/>
                </a:lnTo>
                <a:close/>
                <a:moveTo>
                  <a:pt x="364" y="356"/>
                </a:moveTo>
                <a:lnTo>
                  <a:pt x="364" y="356"/>
                </a:lnTo>
                <a:lnTo>
                  <a:pt x="364" y="360"/>
                </a:lnTo>
                <a:lnTo>
                  <a:pt x="362" y="364"/>
                </a:lnTo>
                <a:lnTo>
                  <a:pt x="358" y="366"/>
                </a:lnTo>
                <a:lnTo>
                  <a:pt x="354" y="366"/>
                </a:lnTo>
                <a:lnTo>
                  <a:pt x="146" y="366"/>
                </a:lnTo>
                <a:lnTo>
                  <a:pt x="146" y="152"/>
                </a:lnTo>
                <a:lnTo>
                  <a:pt x="364" y="152"/>
                </a:lnTo>
                <a:lnTo>
                  <a:pt x="364" y="356"/>
                </a:lnTo>
                <a:lnTo>
                  <a:pt x="364" y="356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91"/>
          <p:cNvSpPr>
            <a:spLocks noEditPoints="1"/>
          </p:cNvSpPr>
          <p:nvPr/>
        </p:nvSpPr>
        <p:spPr bwMode="auto">
          <a:xfrm>
            <a:off x="5872336" y="1119554"/>
            <a:ext cx="825640" cy="672356"/>
          </a:xfrm>
          <a:custGeom>
            <a:avLst/>
            <a:gdLst/>
            <a:ahLst/>
            <a:cxnLst>
              <a:cxn ang="0">
                <a:pos x="386" y="0"/>
              </a:cxn>
              <a:cxn ang="0">
                <a:pos x="356" y="6"/>
              </a:cxn>
              <a:cxn ang="0">
                <a:pos x="334" y="22"/>
              </a:cxn>
              <a:cxn ang="0">
                <a:pos x="318" y="46"/>
              </a:cxn>
              <a:cxn ang="0">
                <a:pos x="312" y="74"/>
              </a:cxn>
              <a:cxn ang="0">
                <a:pos x="314" y="90"/>
              </a:cxn>
              <a:cxn ang="0">
                <a:pos x="386" y="238"/>
              </a:cxn>
              <a:cxn ang="0">
                <a:pos x="452" y="106"/>
              </a:cxn>
              <a:cxn ang="0">
                <a:pos x="460" y="74"/>
              </a:cxn>
              <a:cxn ang="0">
                <a:pos x="458" y="60"/>
              </a:cxn>
              <a:cxn ang="0">
                <a:pos x="448" y="32"/>
              </a:cxn>
              <a:cxn ang="0">
                <a:pos x="428" y="12"/>
              </a:cxn>
              <a:cxn ang="0">
                <a:pos x="400" y="2"/>
              </a:cxn>
              <a:cxn ang="0">
                <a:pos x="386" y="0"/>
              </a:cxn>
              <a:cxn ang="0">
                <a:pos x="386" y="118"/>
              </a:cxn>
              <a:cxn ang="0">
                <a:pos x="368" y="116"/>
              </a:cxn>
              <a:cxn ang="0">
                <a:pos x="354" y="106"/>
              </a:cxn>
              <a:cxn ang="0">
                <a:pos x="344" y="92"/>
              </a:cxn>
              <a:cxn ang="0">
                <a:pos x="340" y="74"/>
              </a:cxn>
              <a:cxn ang="0">
                <a:pos x="342" y="66"/>
              </a:cxn>
              <a:cxn ang="0">
                <a:pos x="348" y="50"/>
              </a:cxn>
              <a:cxn ang="0">
                <a:pos x="360" y="38"/>
              </a:cxn>
              <a:cxn ang="0">
                <a:pos x="376" y="30"/>
              </a:cxn>
              <a:cxn ang="0">
                <a:pos x="386" y="30"/>
              </a:cxn>
              <a:cxn ang="0">
                <a:pos x="402" y="34"/>
              </a:cxn>
              <a:cxn ang="0">
                <a:pos x="418" y="42"/>
              </a:cxn>
              <a:cxn ang="0">
                <a:pos x="426" y="56"/>
              </a:cxn>
              <a:cxn ang="0">
                <a:pos x="430" y="74"/>
              </a:cxn>
              <a:cxn ang="0">
                <a:pos x="430" y="84"/>
              </a:cxn>
              <a:cxn ang="0">
                <a:pos x="422" y="100"/>
              </a:cxn>
              <a:cxn ang="0">
                <a:pos x="410" y="112"/>
              </a:cxn>
              <a:cxn ang="0">
                <a:pos x="394" y="118"/>
              </a:cxn>
              <a:cxn ang="0">
                <a:pos x="386" y="118"/>
              </a:cxn>
              <a:cxn ang="0">
                <a:pos x="434" y="314"/>
              </a:cxn>
              <a:cxn ang="0">
                <a:pos x="344" y="232"/>
              </a:cxn>
              <a:cxn ang="0">
                <a:pos x="348" y="228"/>
              </a:cxn>
              <a:cxn ang="0">
                <a:pos x="326" y="208"/>
              </a:cxn>
              <a:cxn ang="0">
                <a:pos x="148" y="208"/>
              </a:cxn>
              <a:cxn ang="0">
                <a:pos x="0" y="326"/>
              </a:cxn>
              <a:cxn ang="0">
                <a:pos x="238" y="326"/>
              </a:cxn>
              <a:cxn ang="0">
                <a:pos x="474" y="326"/>
              </a:cxn>
              <a:cxn ang="0">
                <a:pos x="408" y="260"/>
              </a:cxn>
              <a:cxn ang="0">
                <a:pos x="40" y="314"/>
              </a:cxn>
              <a:cxn ang="0">
                <a:pos x="126" y="228"/>
              </a:cxn>
              <a:cxn ang="0">
                <a:pos x="108" y="348"/>
              </a:cxn>
              <a:cxn ang="0">
                <a:pos x="140" y="342"/>
              </a:cxn>
              <a:cxn ang="0">
                <a:pos x="164" y="232"/>
              </a:cxn>
              <a:cxn ang="0">
                <a:pos x="222" y="300"/>
              </a:cxn>
              <a:cxn ang="0">
                <a:pos x="252" y="194"/>
              </a:cxn>
              <a:cxn ang="0">
                <a:pos x="314" y="236"/>
              </a:cxn>
              <a:cxn ang="0">
                <a:pos x="252" y="300"/>
              </a:cxn>
            </a:cxnLst>
            <a:rect l="0" t="0" r="r" b="b"/>
            <a:pathLst>
              <a:path w="474" h="386">
                <a:moveTo>
                  <a:pt x="386" y="0"/>
                </a:moveTo>
                <a:lnTo>
                  <a:pt x="386" y="0"/>
                </a:lnTo>
                <a:lnTo>
                  <a:pt x="370" y="2"/>
                </a:lnTo>
                <a:lnTo>
                  <a:pt x="356" y="6"/>
                </a:lnTo>
                <a:lnTo>
                  <a:pt x="344" y="12"/>
                </a:lnTo>
                <a:lnTo>
                  <a:pt x="334" y="22"/>
                </a:lnTo>
                <a:lnTo>
                  <a:pt x="324" y="32"/>
                </a:lnTo>
                <a:lnTo>
                  <a:pt x="318" y="46"/>
                </a:lnTo>
                <a:lnTo>
                  <a:pt x="312" y="60"/>
                </a:lnTo>
                <a:lnTo>
                  <a:pt x="312" y="74"/>
                </a:lnTo>
                <a:lnTo>
                  <a:pt x="312" y="74"/>
                </a:lnTo>
                <a:lnTo>
                  <a:pt x="314" y="90"/>
                </a:lnTo>
                <a:lnTo>
                  <a:pt x="318" y="106"/>
                </a:lnTo>
                <a:lnTo>
                  <a:pt x="386" y="238"/>
                </a:lnTo>
                <a:lnTo>
                  <a:pt x="452" y="106"/>
                </a:lnTo>
                <a:lnTo>
                  <a:pt x="452" y="106"/>
                </a:lnTo>
                <a:lnTo>
                  <a:pt x="458" y="90"/>
                </a:lnTo>
                <a:lnTo>
                  <a:pt x="460" y="74"/>
                </a:lnTo>
                <a:lnTo>
                  <a:pt x="460" y="74"/>
                </a:lnTo>
                <a:lnTo>
                  <a:pt x="458" y="60"/>
                </a:lnTo>
                <a:lnTo>
                  <a:pt x="454" y="46"/>
                </a:lnTo>
                <a:lnTo>
                  <a:pt x="448" y="32"/>
                </a:lnTo>
                <a:lnTo>
                  <a:pt x="438" y="22"/>
                </a:lnTo>
                <a:lnTo>
                  <a:pt x="428" y="12"/>
                </a:lnTo>
                <a:lnTo>
                  <a:pt x="414" y="6"/>
                </a:lnTo>
                <a:lnTo>
                  <a:pt x="400" y="2"/>
                </a:lnTo>
                <a:lnTo>
                  <a:pt x="386" y="0"/>
                </a:lnTo>
                <a:lnTo>
                  <a:pt x="386" y="0"/>
                </a:lnTo>
                <a:close/>
                <a:moveTo>
                  <a:pt x="386" y="118"/>
                </a:moveTo>
                <a:lnTo>
                  <a:pt x="386" y="118"/>
                </a:lnTo>
                <a:lnTo>
                  <a:pt x="376" y="118"/>
                </a:lnTo>
                <a:lnTo>
                  <a:pt x="368" y="116"/>
                </a:lnTo>
                <a:lnTo>
                  <a:pt x="360" y="112"/>
                </a:lnTo>
                <a:lnTo>
                  <a:pt x="354" y="106"/>
                </a:lnTo>
                <a:lnTo>
                  <a:pt x="348" y="100"/>
                </a:lnTo>
                <a:lnTo>
                  <a:pt x="344" y="92"/>
                </a:lnTo>
                <a:lnTo>
                  <a:pt x="342" y="84"/>
                </a:lnTo>
                <a:lnTo>
                  <a:pt x="340" y="74"/>
                </a:lnTo>
                <a:lnTo>
                  <a:pt x="340" y="74"/>
                </a:lnTo>
                <a:lnTo>
                  <a:pt x="342" y="66"/>
                </a:lnTo>
                <a:lnTo>
                  <a:pt x="344" y="56"/>
                </a:lnTo>
                <a:lnTo>
                  <a:pt x="348" y="50"/>
                </a:lnTo>
                <a:lnTo>
                  <a:pt x="354" y="42"/>
                </a:lnTo>
                <a:lnTo>
                  <a:pt x="360" y="38"/>
                </a:lnTo>
                <a:lnTo>
                  <a:pt x="368" y="34"/>
                </a:lnTo>
                <a:lnTo>
                  <a:pt x="376" y="30"/>
                </a:lnTo>
                <a:lnTo>
                  <a:pt x="386" y="30"/>
                </a:lnTo>
                <a:lnTo>
                  <a:pt x="386" y="30"/>
                </a:lnTo>
                <a:lnTo>
                  <a:pt x="394" y="30"/>
                </a:lnTo>
                <a:lnTo>
                  <a:pt x="402" y="34"/>
                </a:lnTo>
                <a:lnTo>
                  <a:pt x="410" y="38"/>
                </a:lnTo>
                <a:lnTo>
                  <a:pt x="418" y="42"/>
                </a:lnTo>
                <a:lnTo>
                  <a:pt x="422" y="50"/>
                </a:lnTo>
                <a:lnTo>
                  <a:pt x="426" y="56"/>
                </a:lnTo>
                <a:lnTo>
                  <a:pt x="430" y="66"/>
                </a:lnTo>
                <a:lnTo>
                  <a:pt x="430" y="74"/>
                </a:lnTo>
                <a:lnTo>
                  <a:pt x="430" y="74"/>
                </a:lnTo>
                <a:lnTo>
                  <a:pt x="430" y="84"/>
                </a:lnTo>
                <a:lnTo>
                  <a:pt x="426" y="92"/>
                </a:lnTo>
                <a:lnTo>
                  <a:pt x="422" y="100"/>
                </a:lnTo>
                <a:lnTo>
                  <a:pt x="418" y="106"/>
                </a:lnTo>
                <a:lnTo>
                  <a:pt x="410" y="112"/>
                </a:lnTo>
                <a:lnTo>
                  <a:pt x="402" y="116"/>
                </a:lnTo>
                <a:lnTo>
                  <a:pt x="394" y="118"/>
                </a:lnTo>
                <a:lnTo>
                  <a:pt x="386" y="118"/>
                </a:lnTo>
                <a:lnTo>
                  <a:pt x="386" y="118"/>
                </a:lnTo>
                <a:close/>
                <a:moveTo>
                  <a:pt x="408" y="260"/>
                </a:moveTo>
                <a:lnTo>
                  <a:pt x="434" y="314"/>
                </a:lnTo>
                <a:lnTo>
                  <a:pt x="366" y="348"/>
                </a:lnTo>
                <a:lnTo>
                  <a:pt x="344" y="232"/>
                </a:lnTo>
                <a:lnTo>
                  <a:pt x="348" y="228"/>
                </a:lnTo>
                <a:lnTo>
                  <a:pt x="348" y="228"/>
                </a:lnTo>
                <a:lnTo>
                  <a:pt x="334" y="200"/>
                </a:lnTo>
                <a:lnTo>
                  <a:pt x="326" y="208"/>
                </a:lnTo>
                <a:lnTo>
                  <a:pt x="238" y="148"/>
                </a:lnTo>
                <a:lnTo>
                  <a:pt x="148" y="208"/>
                </a:lnTo>
                <a:lnTo>
                  <a:pt x="88" y="148"/>
                </a:lnTo>
                <a:lnTo>
                  <a:pt x="0" y="326"/>
                </a:lnTo>
                <a:lnTo>
                  <a:pt x="118" y="386"/>
                </a:lnTo>
                <a:lnTo>
                  <a:pt x="238" y="326"/>
                </a:lnTo>
                <a:lnTo>
                  <a:pt x="356" y="386"/>
                </a:lnTo>
                <a:lnTo>
                  <a:pt x="474" y="326"/>
                </a:lnTo>
                <a:lnTo>
                  <a:pt x="424" y="226"/>
                </a:lnTo>
                <a:lnTo>
                  <a:pt x="408" y="260"/>
                </a:lnTo>
                <a:close/>
                <a:moveTo>
                  <a:pt x="108" y="348"/>
                </a:moveTo>
                <a:lnTo>
                  <a:pt x="40" y="314"/>
                </a:lnTo>
                <a:lnTo>
                  <a:pt x="96" y="198"/>
                </a:lnTo>
                <a:lnTo>
                  <a:pt x="126" y="228"/>
                </a:lnTo>
                <a:lnTo>
                  <a:pt x="130" y="232"/>
                </a:lnTo>
                <a:lnTo>
                  <a:pt x="108" y="348"/>
                </a:lnTo>
                <a:close/>
                <a:moveTo>
                  <a:pt x="222" y="300"/>
                </a:moveTo>
                <a:lnTo>
                  <a:pt x="140" y="342"/>
                </a:lnTo>
                <a:lnTo>
                  <a:pt x="160" y="236"/>
                </a:lnTo>
                <a:lnTo>
                  <a:pt x="164" y="232"/>
                </a:lnTo>
                <a:lnTo>
                  <a:pt x="222" y="194"/>
                </a:lnTo>
                <a:lnTo>
                  <a:pt x="222" y="300"/>
                </a:lnTo>
                <a:close/>
                <a:moveTo>
                  <a:pt x="252" y="300"/>
                </a:moveTo>
                <a:lnTo>
                  <a:pt x="252" y="194"/>
                </a:lnTo>
                <a:lnTo>
                  <a:pt x="310" y="232"/>
                </a:lnTo>
                <a:lnTo>
                  <a:pt x="314" y="236"/>
                </a:lnTo>
                <a:lnTo>
                  <a:pt x="334" y="342"/>
                </a:lnTo>
                <a:lnTo>
                  <a:pt x="252" y="30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110"/>
          <p:cNvSpPr>
            <a:spLocks noEditPoints="1"/>
          </p:cNvSpPr>
          <p:nvPr/>
        </p:nvSpPr>
        <p:spPr bwMode="auto">
          <a:xfrm>
            <a:off x="5990498" y="3507401"/>
            <a:ext cx="694264" cy="698276"/>
          </a:xfrm>
          <a:custGeom>
            <a:avLst/>
            <a:gdLst/>
            <a:ahLst/>
            <a:cxnLst>
              <a:cxn ang="0">
                <a:pos x="0" y="348"/>
              </a:cxn>
              <a:cxn ang="0">
                <a:pos x="42" y="64"/>
              </a:cxn>
              <a:cxn ang="0">
                <a:pos x="42" y="130"/>
              </a:cxn>
              <a:cxn ang="0">
                <a:pos x="42" y="196"/>
              </a:cxn>
              <a:cxn ang="0">
                <a:pos x="42" y="260"/>
              </a:cxn>
              <a:cxn ang="0">
                <a:pos x="64" y="228"/>
              </a:cxn>
              <a:cxn ang="0">
                <a:pos x="70" y="210"/>
              </a:cxn>
              <a:cxn ang="0">
                <a:pos x="90" y="196"/>
              </a:cxn>
              <a:cxn ang="0">
                <a:pos x="136" y="160"/>
              </a:cxn>
              <a:cxn ang="0">
                <a:pos x="130" y="142"/>
              </a:cxn>
              <a:cxn ang="0">
                <a:pos x="140" y="118"/>
              </a:cxn>
              <a:cxn ang="0">
                <a:pos x="162" y="108"/>
              </a:cxn>
              <a:cxn ang="0">
                <a:pos x="180" y="114"/>
              </a:cxn>
              <a:cxn ang="0">
                <a:pos x="194" y="134"/>
              </a:cxn>
              <a:cxn ang="0">
                <a:pos x="232" y="180"/>
              </a:cxn>
              <a:cxn ang="0">
                <a:pos x="250" y="174"/>
              </a:cxn>
              <a:cxn ang="0">
                <a:pos x="284" y="88"/>
              </a:cxn>
              <a:cxn ang="0">
                <a:pos x="282" y="70"/>
              </a:cxn>
              <a:cxn ang="0">
                <a:pos x="296" y="48"/>
              </a:cxn>
              <a:cxn ang="0">
                <a:pos x="314" y="44"/>
              </a:cxn>
              <a:cxn ang="0">
                <a:pos x="338" y="52"/>
              </a:cxn>
              <a:cxn ang="0">
                <a:pos x="346" y="76"/>
              </a:cxn>
              <a:cxn ang="0">
                <a:pos x="342" y="94"/>
              </a:cxn>
              <a:cxn ang="0">
                <a:pos x="320" y="108"/>
              </a:cxn>
              <a:cxn ang="0">
                <a:pos x="272" y="184"/>
              </a:cxn>
              <a:cxn ang="0">
                <a:pos x="282" y="206"/>
              </a:cxn>
              <a:cxn ang="0">
                <a:pos x="276" y="224"/>
              </a:cxn>
              <a:cxn ang="0">
                <a:pos x="256" y="238"/>
              </a:cxn>
              <a:cxn ang="0">
                <a:pos x="236" y="236"/>
              </a:cxn>
              <a:cxn ang="0">
                <a:pos x="220" y="218"/>
              </a:cxn>
              <a:cxn ang="0">
                <a:pos x="218" y="196"/>
              </a:cxn>
              <a:cxn ang="0">
                <a:pos x="162" y="174"/>
              </a:cxn>
              <a:cxn ang="0">
                <a:pos x="124" y="210"/>
              </a:cxn>
              <a:cxn ang="0">
                <a:pos x="130" y="234"/>
              </a:cxn>
              <a:cxn ang="0">
                <a:pos x="116" y="254"/>
              </a:cxn>
              <a:cxn ang="0">
                <a:pos x="98" y="260"/>
              </a:cxn>
              <a:cxn ang="0">
                <a:pos x="74" y="250"/>
              </a:cxn>
              <a:cxn ang="0">
                <a:pos x="64" y="228"/>
              </a:cxn>
              <a:cxn ang="0">
                <a:pos x="304" y="80"/>
              </a:cxn>
              <a:cxn ang="0">
                <a:pos x="314" y="86"/>
              </a:cxn>
              <a:cxn ang="0">
                <a:pos x="326" y="76"/>
              </a:cxn>
              <a:cxn ang="0">
                <a:pos x="318" y="66"/>
              </a:cxn>
              <a:cxn ang="0">
                <a:pos x="306" y="68"/>
              </a:cxn>
              <a:cxn ang="0">
                <a:pos x="238" y="206"/>
              </a:cxn>
              <a:cxn ang="0">
                <a:pos x="244" y="216"/>
              </a:cxn>
              <a:cxn ang="0">
                <a:pos x="256" y="214"/>
              </a:cxn>
              <a:cxn ang="0">
                <a:pos x="260" y="202"/>
              </a:cxn>
              <a:cxn ang="0">
                <a:pos x="250" y="196"/>
              </a:cxn>
              <a:cxn ang="0">
                <a:pos x="238" y="206"/>
              </a:cxn>
              <a:cxn ang="0">
                <a:pos x="152" y="146"/>
              </a:cxn>
              <a:cxn ang="0">
                <a:pos x="162" y="152"/>
              </a:cxn>
              <a:cxn ang="0">
                <a:pos x="174" y="142"/>
              </a:cxn>
              <a:cxn ang="0">
                <a:pos x="166" y="130"/>
              </a:cxn>
              <a:cxn ang="0">
                <a:pos x="154" y="134"/>
              </a:cxn>
              <a:cxn ang="0">
                <a:pos x="86" y="228"/>
              </a:cxn>
              <a:cxn ang="0">
                <a:pos x="92" y="238"/>
              </a:cxn>
              <a:cxn ang="0">
                <a:pos x="104" y="236"/>
              </a:cxn>
              <a:cxn ang="0">
                <a:pos x="108" y="224"/>
              </a:cxn>
              <a:cxn ang="0">
                <a:pos x="98" y="218"/>
              </a:cxn>
              <a:cxn ang="0">
                <a:pos x="86" y="228"/>
              </a:cxn>
            </a:cxnLst>
            <a:rect l="0" t="0" r="r" b="b"/>
            <a:pathLst>
              <a:path w="346" h="348">
                <a:moveTo>
                  <a:pt x="22" y="326"/>
                </a:moveTo>
                <a:lnTo>
                  <a:pt x="346" y="326"/>
                </a:lnTo>
                <a:lnTo>
                  <a:pt x="346" y="348"/>
                </a:lnTo>
                <a:lnTo>
                  <a:pt x="0" y="348"/>
                </a:lnTo>
                <a:lnTo>
                  <a:pt x="0" y="0"/>
                </a:lnTo>
                <a:lnTo>
                  <a:pt x="22" y="0"/>
                </a:lnTo>
                <a:lnTo>
                  <a:pt x="22" y="64"/>
                </a:lnTo>
                <a:lnTo>
                  <a:pt x="42" y="64"/>
                </a:lnTo>
                <a:lnTo>
                  <a:pt x="42" y="86"/>
                </a:lnTo>
                <a:lnTo>
                  <a:pt x="22" y="86"/>
                </a:lnTo>
                <a:lnTo>
                  <a:pt x="22" y="130"/>
                </a:lnTo>
                <a:lnTo>
                  <a:pt x="42" y="130"/>
                </a:lnTo>
                <a:lnTo>
                  <a:pt x="42" y="152"/>
                </a:lnTo>
                <a:lnTo>
                  <a:pt x="22" y="152"/>
                </a:lnTo>
                <a:lnTo>
                  <a:pt x="22" y="196"/>
                </a:lnTo>
                <a:lnTo>
                  <a:pt x="42" y="196"/>
                </a:lnTo>
                <a:lnTo>
                  <a:pt x="42" y="218"/>
                </a:lnTo>
                <a:lnTo>
                  <a:pt x="22" y="218"/>
                </a:lnTo>
                <a:lnTo>
                  <a:pt x="22" y="260"/>
                </a:lnTo>
                <a:lnTo>
                  <a:pt x="42" y="260"/>
                </a:lnTo>
                <a:lnTo>
                  <a:pt x="42" y="282"/>
                </a:lnTo>
                <a:lnTo>
                  <a:pt x="22" y="282"/>
                </a:lnTo>
                <a:lnTo>
                  <a:pt x="22" y="326"/>
                </a:lnTo>
                <a:close/>
                <a:moveTo>
                  <a:pt x="64" y="228"/>
                </a:moveTo>
                <a:lnTo>
                  <a:pt x="64" y="228"/>
                </a:lnTo>
                <a:lnTo>
                  <a:pt x="66" y="222"/>
                </a:lnTo>
                <a:lnTo>
                  <a:pt x="68" y="216"/>
                </a:lnTo>
                <a:lnTo>
                  <a:pt x="70" y="210"/>
                </a:lnTo>
                <a:lnTo>
                  <a:pt x="74" y="204"/>
                </a:lnTo>
                <a:lnTo>
                  <a:pt x="78" y="200"/>
                </a:lnTo>
                <a:lnTo>
                  <a:pt x="84" y="198"/>
                </a:lnTo>
                <a:lnTo>
                  <a:pt x="90" y="196"/>
                </a:lnTo>
                <a:lnTo>
                  <a:pt x="98" y="196"/>
                </a:lnTo>
                <a:lnTo>
                  <a:pt x="98" y="196"/>
                </a:lnTo>
                <a:lnTo>
                  <a:pt x="106" y="196"/>
                </a:lnTo>
                <a:lnTo>
                  <a:pt x="136" y="160"/>
                </a:lnTo>
                <a:lnTo>
                  <a:pt x="136" y="160"/>
                </a:lnTo>
                <a:lnTo>
                  <a:pt x="132" y="150"/>
                </a:lnTo>
                <a:lnTo>
                  <a:pt x="130" y="142"/>
                </a:lnTo>
                <a:lnTo>
                  <a:pt x="130" y="142"/>
                </a:lnTo>
                <a:lnTo>
                  <a:pt x="130" y="134"/>
                </a:lnTo>
                <a:lnTo>
                  <a:pt x="132" y="128"/>
                </a:lnTo>
                <a:lnTo>
                  <a:pt x="136" y="122"/>
                </a:lnTo>
                <a:lnTo>
                  <a:pt x="140" y="118"/>
                </a:lnTo>
                <a:lnTo>
                  <a:pt x="144" y="114"/>
                </a:lnTo>
                <a:lnTo>
                  <a:pt x="150" y="110"/>
                </a:lnTo>
                <a:lnTo>
                  <a:pt x="156" y="110"/>
                </a:lnTo>
                <a:lnTo>
                  <a:pt x="162" y="108"/>
                </a:lnTo>
                <a:lnTo>
                  <a:pt x="162" y="108"/>
                </a:lnTo>
                <a:lnTo>
                  <a:pt x="168" y="110"/>
                </a:lnTo>
                <a:lnTo>
                  <a:pt x="174" y="110"/>
                </a:lnTo>
                <a:lnTo>
                  <a:pt x="180" y="114"/>
                </a:lnTo>
                <a:lnTo>
                  <a:pt x="186" y="118"/>
                </a:lnTo>
                <a:lnTo>
                  <a:pt x="190" y="122"/>
                </a:lnTo>
                <a:lnTo>
                  <a:pt x="192" y="128"/>
                </a:lnTo>
                <a:lnTo>
                  <a:pt x="194" y="134"/>
                </a:lnTo>
                <a:lnTo>
                  <a:pt x="194" y="142"/>
                </a:lnTo>
                <a:lnTo>
                  <a:pt x="194" y="142"/>
                </a:lnTo>
                <a:lnTo>
                  <a:pt x="194" y="150"/>
                </a:lnTo>
                <a:lnTo>
                  <a:pt x="232" y="180"/>
                </a:lnTo>
                <a:lnTo>
                  <a:pt x="232" y="180"/>
                </a:lnTo>
                <a:lnTo>
                  <a:pt x="240" y="176"/>
                </a:lnTo>
                <a:lnTo>
                  <a:pt x="250" y="174"/>
                </a:lnTo>
                <a:lnTo>
                  <a:pt x="250" y="174"/>
                </a:lnTo>
                <a:lnTo>
                  <a:pt x="254" y="174"/>
                </a:lnTo>
                <a:lnTo>
                  <a:pt x="290" y="98"/>
                </a:lnTo>
                <a:lnTo>
                  <a:pt x="290" y="98"/>
                </a:lnTo>
                <a:lnTo>
                  <a:pt x="284" y="88"/>
                </a:lnTo>
                <a:lnTo>
                  <a:pt x="282" y="82"/>
                </a:lnTo>
                <a:lnTo>
                  <a:pt x="282" y="76"/>
                </a:lnTo>
                <a:lnTo>
                  <a:pt x="282" y="76"/>
                </a:lnTo>
                <a:lnTo>
                  <a:pt x="282" y="70"/>
                </a:lnTo>
                <a:lnTo>
                  <a:pt x="284" y="64"/>
                </a:lnTo>
                <a:lnTo>
                  <a:pt x="288" y="58"/>
                </a:lnTo>
                <a:lnTo>
                  <a:pt x="292" y="52"/>
                </a:lnTo>
                <a:lnTo>
                  <a:pt x="296" y="48"/>
                </a:lnTo>
                <a:lnTo>
                  <a:pt x="302" y="46"/>
                </a:lnTo>
                <a:lnTo>
                  <a:pt x="308" y="44"/>
                </a:lnTo>
                <a:lnTo>
                  <a:pt x="314" y="44"/>
                </a:lnTo>
                <a:lnTo>
                  <a:pt x="314" y="44"/>
                </a:lnTo>
                <a:lnTo>
                  <a:pt x="320" y="44"/>
                </a:lnTo>
                <a:lnTo>
                  <a:pt x="328" y="46"/>
                </a:lnTo>
                <a:lnTo>
                  <a:pt x="332" y="48"/>
                </a:lnTo>
                <a:lnTo>
                  <a:pt x="338" y="52"/>
                </a:lnTo>
                <a:lnTo>
                  <a:pt x="342" y="58"/>
                </a:lnTo>
                <a:lnTo>
                  <a:pt x="344" y="64"/>
                </a:lnTo>
                <a:lnTo>
                  <a:pt x="346" y="70"/>
                </a:lnTo>
                <a:lnTo>
                  <a:pt x="346" y="76"/>
                </a:lnTo>
                <a:lnTo>
                  <a:pt x="346" y="76"/>
                </a:lnTo>
                <a:lnTo>
                  <a:pt x="346" y="82"/>
                </a:lnTo>
                <a:lnTo>
                  <a:pt x="344" y="88"/>
                </a:lnTo>
                <a:lnTo>
                  <a:pt x="342" y="94"/>
                </a:lnTo>
                <a:lnTo>
                  <a:pt x="338" y="98"/>
                </a:lnTo>
                <a:lnTo>
                  <a:pt x="332" y="102"/>
                </a:lnTo>
                <a:lnTo>
                  <a:pt x="328" y="106"/>
                </a:lnTo>
                <a:lnTo>
                  <a:pt x="320" y="108"/>
                </a:lnTo>
                <a:lnTo>
                  <a:pt x="314" y="108"/>
                </a:lnTo>
                <a:lnTo>
                  <a:pt x="314" y="108"/>
                </a:lnTo>
                <a:lnTo>
                  <a:pt x="310" y="108"/>
                </a:lnTo>
                <a:lnTo>
                  <a:pt x="272" y="184"/>
                </a:lnTo>
                <a:lnTo>
                  <a:pt x="272" y="184"/>
                </a:lnTo>
                <a:lnTo>
                  <a:pt x="280" y="194"/>
                </a:lnTo>
                <a:lnTo>
                  <a:pt x="282" y="200"/>
                </a:lnTo>
                <a:lnTo>
                  <a:pt x="282" y="206"/>
                </a:lnTo>
                <a:lnTo>
                  <a:pt x="282" y="206"/>
                </a:lnTo>
                <a:lnTo>
                  <a:pt x="282" y="212"/>
                </a:lnTo>
                <a:lnTo>
                  <a:pt x="280" y="218"/>
                </a:lnTo>
                <a:lnTo>
                  <a:pt x="276" y="224"/>
                </a:lnTo>
                <a:lnTo>
                  <a:pt x="272" y="230"/>
                </a:lnTo>
                <a:lnTo>
                  <a:pt x="268" y="234"/>
                </a:lnTo>
                <a:lnTo>
                  <a:pt x="262" y="236"/>
                </a:lnTo>
                <a:lnTo>
                  <a:pt x="256" y="238"/>
                </a:lnTo>
                <a:lnTo>
                  <a:pt x="250" y="238"/>
                </a:lnTo>
                <a:lnTo>
                  <a:pt x="250" y="238"/>
                </a:lnTo>
                <a:lnTo>
                  <a:pt x="242" y="238"/>
                </a:lnTo>
                <a:lnTo>
                  <a:pt x="236" y="236"/>
                </a:lnTo>
                <a:lnTo>
                  <a:pt x="230" y="234"/>
                </a:lnTo>
                <a:lnTo>
                  <a:pt x="226" y="230"/>
                </a:lnTo>
                <a:lnTo>
                  <a:pt x="222" y="224"/>
                </a:lnTo>
                <a:lnTo>
                  <a:pt x="220" y="218"/>
                </a:lnTo>
                <a:lnTo>
                  <a:pt x="218" y="212"/>
                </a:lnTo>
                <a:lnTo>
                  <a:pt x="216" y="206"/>
                </a:lnTo>
                <a:lnTo>
                  <a:pt x="216" y="206"/>
                </a:lnTo>
                <a:lnTo>
                  <a:pt x="218" y="196"/>
                </a:lnTo>
                <a:lnTo>
                  <a:pt x="180" y="168"/>
                </a:lnTo>
                <a:lnTo>
                  <a:pt x="180" y="168"/>
                </a:lnTo>
                <a:lnTo>
                  <a:pt x="172" y="172"/>
                </a:lnTo>
                <a:lnTo>
                  <a:pt x="162" y="174"/>
                </a:lnTo>
                <a:lnTo>
                  <a:pt x="162" y="174"/>
                </a:lnTo>
                <a:lnTo>
                  <a:pt x="152" y="172"/>
                </a:lnTo>
                <a:lnTo>
                  <a:pt x="124" y="210"/>
                </a:lnTo>
                <a:lnTo>
                  <a:pt x="124" y="210"/>
                </a:lnTo>
                <a:lnTo>
                  <a:pt x="128" y="218"/>
                </a:lnTo>
                <a:lnTo>
                  <a:pt x="130" y="228"/>
                </a:lnTo>
                <a:lnTo>
                  <a:pt x="130" y="228"/>
                </a:lnTo>
                <a:lnTo>
                  <a:pt x="130" y="234"/>
                </a:lnTo>
                <a:lnTo>
                  <a:pt x="128" y="240"/>
                </a:lnTo>
                <a:lnTo>
                  <a:pt x="124" y="246"/>
                </a:lnTo>
                <a:lnTo>
                  <a:pt x="120" y="250"/>
                </a:lnTo>
                <a:lnTo>
                  <a:pt x="116" y="254"/>
                </a:lnTo>
                <a:lnTo>
                  <a:pt x="110" y="258"/>
                </a:lnTo>
                <a:lnTo>
                  <a:pt x="104" y="260"/>
                </a:lnTo>
                <a:lnTo>
                  <a:pt x="98" y="260"/>
                </a:lnTo>
                <a:lnTo>
                  <a:pt x="98" y="260"/>
                </a:lnTo>
                <a:lnTo>
                  <a:pt x="90" y="260"/>
                </a:lnTo>
                <a:lnTo>
                  <a:pt x="84" y="258"/>
                </a:lnTo>
                <a:lnTo>
                  <a:pt x="78" y="254"/>
                </a:lnTo>
                <a:lnTo>
                  <a:pt x="74" y="250"/>
                </a:lnTo>
                <a:lnTo>
                  <a:pt x="70" y="246"/>
                </a:lnTo>
                <a:lnTo>
                  <a:pt x="68" y="240"/>
                </a:lnTo>
                <a:lnTo>
                  <a:pt x="66" y="234"/>
                </a:lnTo>
                <a:lnTo>
                  <a:pt x="64" y="228"/>
                </a:lnTo>
                <a:lnTo>
                  <a:pt x="64" y="228"/>
                </a:lnTo>
                <a:close/>
                <a:moveTo>
                  <a:pt x="304" y="76"/>
                </a:moveTo>
                <a:lnTo>
                  <a:pt x="304" y="76"/>
                </a:lnTo>
                <a:lnTo>
                  <a:pt x="304" y="80"/>
                </a:lnTo>
                <a:lnTo>
                  <a:pt x="306" y="84"/>
                </a:lnTo>
                <a:lnTo>
                  <a:pt x="310" y="86"/>
                </a:lnTo>
                <a:lnTo>
                  <a:pt x="314" y="86"/>
                </a:lnTo>
                <a:lnTo>
                  <a:pt x="314" y="86"/>
                </a:lnTo>
                <a:lnTo>
                  <a:pt x="318" y="86"/>
                </a:lnTo>
                <a:lnTo>
                  <a:pt x="322" y="84"/>
                </a:lnTo>
                <a:lnTo>
                  <a:pt x="324" y="80"/>
                </a:lnTo>
                <a:lnTo>
                  <a:pt x="326" y="76"/>
                </a:lnTo>
                <a:lnTo>
                  <a:pt x="326" y="76"/>
                </a:lnTo>
                <a:lnTo>
                  <a:pt x="324" y="72"/>
                </a:lnTo>
                <a:lnTo>
                  <a:pt x="322" y="68"/>
                </a:lnTo>
                <a:lnTo>
                  <a:pt x="318" y="66"/>
                </a:lnTo>
                <a:lnTo>
                  <a:pt x="314" y="64"/>
                </a:lnTo>
                <a:lnTo>
                  <a:pt x="314" y="64"/>
                </a:lnTo>
                <a:lnTo>
                  <a:pt x="310" y="66"/>
                </a:lnTo>
                <a:lnTo>
                  <a:pt x="306" y="68"/>
                </a:lnTo>
                <a:lnTo>
                  <a:pt x="304" y="72"/>
                </a:lnTo>
                <a:lnTo>
                  <a:pt x="304" y="76"/>
                </a:lnTo>
                <a:lnTo>
                  <a:pt x="304" y="76"/>
                </a:lnTo>
                <a:close/>
                <a:moveTo>
                  <a:pt x="238" y="206"/>
                </a:moveTo>
                <a:lnTo>
                  <a:pt x="238" y="206"/>
                </a:lnTo>
                <a:lnTo>
                  <a:pt x="240" y="210"/>
                </a:lnTo>
                <a:lnTo>
                  <a:pt x="242" y="214"/>
                </a:lnTo>
                <a:lnTo>
                  <a:pt x="244" y="216"/>
                </a:lnTo>
                <a:lnTo>
                  <a:pt x="250" y="218"/>
                </a:lnTo>
                <a:lnTo>
                  <a:pt x="250" y="218"/>
                </a:lnTo>
                <a:lnTo>
                  <a:pt x="254" y="216"/>
                </a:lnTo>
                <a:lnTo>
                  <a:pt x="256" y="214"/>
                </a:lnTo>
                <a:lnTo>
                  <a:pt x="260" y="210"/>
                </a:lnTo>
                <a:lnTo>
                  <a:pt x="260" y="206"/>
                </a:lnTo>
                <a:lnTo>
                  <a:pt x="260" y="206"/>
                </a:lnTo>
                <a:lnTo>
                  <a:pt x="260" y="202"/>
                </a:lnTo>
                <a:lnTo>
                  <a:pt x="256" y="198"/>
                </a:lnTo>
                <a:lnTo>
                  <a:pt x="254" y="196"/>
                </a:lnTo>
                <a:lnTo>
                  <a:pt x="250" y="196"/>
                </a:lnTo>
                <a:lnTo>
                  <a:pt x="250" y="196"/>
                </a:lnTo>
                <a:lnTo>
                  <a:pt x="244" y="196"/>
                </a:lnTo>
                <a:lnTo>
                  <a:pt x="242" y="198"/>
                </a:lnTo>
                <a:lnTo>
                  <a:pt x="240" y="202"/>
                </a:lnTo>
                <a:lnTo>
                  <a:pt x="238" y="206"/>
                </a:lnTo>
                <a:lnTo>
                  <a:pt x="238" y="206"/>
                </a:lnTo>
                <a:close/>
                <a:moveTo>
                  <a:pt x="152" y="142"/>
                </a:moveTo>
                <a:lnTo>
                  <a:pt x="152" y="142"/>
                </a:lnTo>
                <a:lnTo>
                  <a:pt x="152" y="146"/>
                </a:lnTo>
                <a:lnTo>
                  <a:pt x="154" y="148"/>
                </a:lnTo>
                <a:lnTo>
                  <a:pt x="158" y="152"/>
                </a:lnTo>
                <a:lnTo>
                  <a:pt x="162" y="152"/>
                </a:lnTo>
                <a:lnTo>
                  <a:pt x="162" y="152"/>
                </a:lnTo>
                <a:lnTo>
                  <a:pt x="166" y="152"/>
                </a:lnTo>
                <a:lnTo>
                  <a:pt x="170" y="148"/>
                </a:lnTo>
                <a:lnTo>
                  <a:pt x="172" y="146"/>
                </a:lnTo>
                <a:lnTo>
                  <a:pt x="174" y="142"/>
                </a:lnTo>
                <a:lnTo>
                  <a:pt x="174" y="142"/>
                </a:lnTo>
                <a:lnTo>
                  <a:pt x="172" y="136"/>
                </a:lnTo>
                <a:lnTo>
                  <a:pt x="170" y="134"/>
                </a:lnTo>
                <a:lnTo>
                  <a:pt x="166" y="130"/>
                </a:lnTo>
                <a:lnTo>
                  <a:pt x="162" y="130"/>
                </a:lnTo>
                <a:lnTo>
                  <a:pt x="162" y="130"/>
                </a:lnTo>
                <a:lnTo>
                  <a:pt x="158" y="130"/>
                </a:lnTo>
                <a:lnTo>
                  <a:pt x="154" y="134"/>
                </a:lnTo>
                <a:lnTo>
                  <a:pt x="152" y="136"/>
                </a:lnTo>
                <a:lnTo>
                  <a:pt x="152" y="142"/>
                </a:lnTo>
                <a:lnTo>
                  <a:pt x="152" y="142"/>
                </a:lnTo>
                <a:close/>
                <a:moveTo>
                  <a:pt x="86" y="228"/>
                </a:moveTo>
                <a:lnTo>
                  <a:pt x="86" y="228"/>
                </a:lnTo>
                <a:lnTo>
                  <a:pt x="88" y="232"/>
                </a:lnTo>
                <a:lnTo>
                  <a:pt x="90" y="236"/>
                </a:lnTo>
                <a:lnTo>
                  <a:pt x="92" y="238"/>
                </a:lnTo>
                <a:lnTo>
                  <a:pt x="98" y="238"/>
                </a:lnTo>
                <a:lnTo>
                  <a:pt x="98" y="238"/>
                </a:lnTo>
                <a:lnTo>
                  <a:pt x="102" y="238"/>
                </a:lnTo>
                <a:lnTo>
                  <a:pt x="104" y="236"/>
                </a:lnTo>
                <a:lnTo>
                  <a:pt x="108" y="232"/>
                </a:lnTo>
                <a:lnTo>
                  <a:pt x="108" y="228"/>
                </a:lnTo>
                <a:lnTo>
                  <a:pt x="108" y="228"/>
                </a:lnTo>
                <a:lnTo>
                  <a:pt x="108" y="224"/>
                </a:lnTo>
                <a:lnTo>
                  <a:pt x="104" y="220"/>
                </a:lnTo>
                <a:lnTo>
                  <a:pt x="102" y="218"/>
                </a:lnTo>
                <a:lnTo>
                  <a:pt x="98" y="218"/>
                </a:lnTo>
                <a:lnTo>
                  <a:pt x="98" y="218"/>
                </a:lnTo>
                <a:lnTo>
                  <a:pt x="92" y="218"/>
                </a:lnTo>
                <a:lnTo>
                  <a:pt x="90" y="220"/>
                </a:lnTo>
                <a:lnTo>
                  <a:pt x="88" y="224"/>
                </a:lnTo>
                <a:lnTo>
                  <a:pt x="86" y="228"/>
                </a:lnTo>
                <a:lnTo>
                  <a:pt x="86" y="228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112"/>
          <p:cNvSpPr>
            <a:spLocks noEditPoints="1"/>
          </p:cNvSpPr>
          <p:nvPr/>
        </p:nvSpPr>
        <p:spPr bwMode="auto">
          <a:xfrm>
            <a:off x="5916332" y="2339437"/>
            <a:ext cx="835970" cy="678390"/>
          </a:xfrm>
          <a:custGeom>
            <a:avLst/>
            <a:gdLst/>
            <a:ahLst/>
            <a:cxnLst>
              <a:cxn ang="0">
                <a:pos x="402" y="294"/>
              </a:cxn>
              <a:cxn ang="0">
                <a:pos x="490" y="198"/>
              </a:cxn>
              <a:cxn ang="0">
                <a:pos x="574" y="146"/>
              </a:cxn>
              <a:cxn ang="0">
                <a:pos x="490" y="92"/>
              </a:cxn>
              <a:cxn ang="0">
                <a:pos x="408" y="146"/>
              </a:cxn>
              <a:cxn ang="0">
                <a:pos x="312" y="220"/>
              </a:cxn>
              <a:cxn ang="0">
                <a:pos x="244" y="164"/>
              </a:cxn>
              <a:cxn ang="0">
                <a:pos x="228" y="96"/>
              </a:cxn>
              <a:cxn ang="0">
                <a:pos x="116" y="70"/>
              </a:cxn>
              <a:cxn ang="0">
                <a:pos x="156" y="30"/>
              </a:cxn>
              <a:cxn ang="0">
                <a:pos x="70" y="2"/>
              </a:cxn>
              <a:cxn ang="0">
                <a:pos x="14" y="44"/>
              </a:cxn>
              <a:cxn ang="0">
                <a:pos x="100" y="72"/>
              </a:cxn>
              <a:cxn ang="0">
                <a:pos x="58" y="136"/>
              </a:cxn>
              <a:cxn ang="0">
                <a:pos x="74" y="212"/>
              </a:cxn>
              <a:cxn ang="0">
                <a:pos x="0" y="242"/>
              </a:cxn>
              <a:cxn ang="0">
                <a:pos x="50" y="290"/>
              </a:cxn>
              <a:cxn ang="0">
                <a:pos x="124" y="260"/>
              </a:cxn>
              <a:cxn ang="0">
                <a:pos x="110" y="186"/>
              </a:cxn>
              <a:cxn ang="0">
                <a:pos x="208" y="242"/>
              </a:cxn>
              <a:cxn ang="0">
                <a:pos x="182" y="314"/>
              </a:cxn>
              <a:cxn ang="0">
                <a:pos x="186" y="390"/>
              </a:cxn>
              <a:cxn ang="0">
                <a:pos x="60" y="436"/>
              </a:cxn>
              <a:cxn ang="0">
                <a:pos x="146" y="506"/>
              </a:cxn>
              <a:cxn ang="0">
                <a:pos x="274" y="462"/>
              </a:cxn>
              <a:cxn ang="0">
                <a:pos x="232" y="400"/>
              </a:cxn>
              <a:cxn ang="0">
                <a:pos x="338" y="362"/>
              </a:cxn>
              <a:cxn ang="0">
                <a:pos x="442" y="408"/>
              </a:cxn>
              <a:cxn ang="0">
                <a:pos x="492" y="478"/>
              </a:cxn>
              <a:cxn ang="0">
                <a:pos x="618" y="450"/>
              </a:cxn>
              <a:cxn ang="0">
                <a:pos x="568" y="380"/>
              </a:cxn>
              <a:cxn ang="0">
                <a:pos x="538" y="132"/>
              </a:cxn>
              <a:cxn ang="0">
                <a:pos x="512" y="170"/>
              </a:cxn>
              <a:cxn ang="0">
                <a:pos x="436" y="150"/>
              </a:cxn>
              <a:cxn ang="0">
                <a:pos x="490" y="120"/>
              </a:cxn>
              <a:cxn ang="0">
                <a:pos x="86" y="14"/>
              </a:cxn>
              <a:cxn ang="0">
                <a:pos x="144" y="40"/>
              </a:cxn>
              <a:cxn ang="0">
                <a:pos x="36" y="48"/>
              </a:cxn>
              <a:cxn ang="0">
                <a:pos x="104" y="266"/>
              </a:cxn>
              <a:cxn ang="0">
                <a:pos x="14" y="256"/>
              </a:cxn>
              <a:cxn ang="0">
                <a:pos x="62" y="224"/>
              </a:cxn>
              <a:cxn ang="0">
                <a:pos x="86" y="136"/>
              </a:cxn>
              <a:cxn ang="0">
                <a:pos x="158" y="106"/>
              </a:cxn>
              <a:cxn ang="0">
                <a:pos x="230" y="136"/>
              </a:cxn>
              <a:cxn ang="0">
                <a:pos x="158" y="166"/>
              </a:cxn>
              <a:cxn ang="0">
                <a:pos x="86" y="136"/>
              </a:cxn>
              <a:cxn ang="0">
                <a:pos x="186" y="480"/>
              </a:cxn>
              <a:cxn ang="0">
                <a:pos x="86" y="454"/>
              </a:cxn>
              <a:cxn ang="0">
                <a:pos x="150" y="416"/>
              </a:cxn>
              <a:cxn ang="0">
                <a:pos x="248" y="444"/>
              </a:cxn>
              <a:cxn ang="0">
                <a:pos x="230" y="312"/>
              </a:cxn>
              <a:cxn ang="0">
                <a:pos x="248" y="264"/>
              </a:cxn>
              <a:cxn ang="0">
                <a:pos x="350" y="274"/>
              </a:cxn>
              <a:cxn ang="0">
                <a:pos x="330" y="324"/>
              </a:cxn>
              <a:cxn ang="0">
                <a:pos x="490" y="450"/>
              </a:cxn>
              <a:cxn ang="0">
                <a:pos x="472" y="416"/>
              </a:cxn>
              <a:cxn ang="0">
                <a:pos x="570" y="408"/>
              </a:cxn>
              <a:cxn ang="0">
                <a:pos x="588" y="442"/>
              </a:cxn>
            </a:cxnLst>
            <a:rect l="0" t="0" r="r" b="b"/>
            <a:pathLst>
              <a:path w="626" h="508">
                <a:moveTo>
                  <a:pt x="530" y="376"/>
                </a:moveTo>
                <a:lnTo>
                  <a:pt x="530" y="376"/>
                </a:lnTo>
                <a:lnTo>
                  <a:pt x="502" y="378"/>
                </a:lnTo>
                <a:lnTo>
                  <a:pt x="478" y="384"/>
                </a:lnTo>
                <a:lnTo>
                  <a:pt x="398" y="310"/>
                </a:lnTo>
                <a:lnTo>
                  <a:pt x="398" y="310"/>
                </a:lnTo>
                <a:lnTo>
                  <a:pt x="400" y="302"/>
                </a:lnTo>
                <a:lnTo>
                  <a:pt x="402" y="294"/>
                </a:lnTo>
                <a:lnTo>
                  <a:pt x="402" y="294"/>
                </a:lnTo>
                <a:lnTo>
                  <a:pt x="400" y="282"/>
                </a:lnTo>
                <a:lnTo>
                  <a:pt x="396" y="270"/>
                </a:lnTo>
                <a:lnTo>
                  <a:pt x="390" y="258"/>
                </a:lnTo>
                <a:lnTo>
                  <a:pt x="380" y="250"/>
                </a:lnTo>
                <a:lnTo>
                  <a:pt x="444" y="190"/>
                </a:lnTo>
                <a:lnTo>
                  <a:pt x="444" y="190"/>
                </a:lnTo>
                <a:lnTo>
                  <a:pt x="466" y="196"/>
                </a:lnTo>
                <a:lnTo>
                  <a:pt x="490" y="198"/>
                </a:lnTo>
                <a:lnTo>
                  <a:pt x="490" y="198"/>
                </a:lnTo>
                <a:lnTo>
                  <a:pt x="508" y="198"/>
                </a:lnTo>
                <a:lnTo>
                  <a:pt x="524" y="194"/>
                </a:lnTo>
                <a:lnTo>
                  <a:pt x="538" y="190"/>
                </a:lnTo>
                <a:lnTo>
                  <a:pt x="550" y="182"/>
                </a:lnTo>
                <a:lnTo>
                  <a:pt x="560" y="176"/>
                </a:lnTo>
                <a:lnTo>
                  <a:pt x="566" y="166"/>
                </a:lnTo>
                <a:lnTo>
                  <a:pt x="572" y="156"/>
                </a:lnTo>
                <a:lnTo>
                  <a:pt x="574" y="146"/>
                </a:lnTo>
                <a:lnTo>
                  <a:pt x="574" y="146"/>
                </a:lnTo>
                <a:lnTo>
                  <a:pt x="572" y="134"/>
                </a:lnTo>
                <a:lnTo>
                  <a:pt x="566" y="124"/>
                </a:lnTo>
                <a:lnTo>
                  <a:pt x="560" y="116"/>
                </a:lnTo>
                <a:lnTo>
                  <a:pt x="550" y="108"/>
                </a:lnTo>
                <a:lnTo>
                  <a:pt x="538" y="102"/>
                </a:lnTo>
                <a:lnTo>
                  <a:pt x="524" y="96"/>
                </a:lnTo>
                <a:lnTo>
                  <a:pt x="508" y="94"/>
                </a:lnTo>
                <a:lnTo>
                  <a:pt x="490" y="92"/>
                </a:lnTo>
                <a:lnTo>
                  <a:pt x="490" y="92"/>
                </a:lnTo>
                <a:lnTo>
                  <a:pt x="474" y="94"/>
                </a:lnTo>
                <a:lnTo>
                  <a:pt x="458" y="96"/>
                </a:lnTo>
                <a:lnTo>
                  <a:pt x="444" y="102"/>
                </a:lnTo>
                <a:lnTo>
                  <a:pt x="432" y="108"/>
                </a:lnTo>
                <a:lnTo>
                  <a:pt x="422" y="116"/>
                </a:lnTo>
                <a:lnTo>
                  <a:pt x="414" y="124"/>
                </a:lnTo>
                <a:lnTo>
                  <a:pt x="410" y="134"/>
                </a:lnTo>
                <a:lnTo>
                  <a:pt x="408" y="146"/>
                </a:lnTo>
                <a:lnTo>
                  <a:pt x="408" y="146"/>
                </a:lnTo>
                <a:lnTo>
                  <a:pt x="410" y="156"/>
                </a:lnTo>
                <a:lnTo>
                  <a:pt x="414" y="166"/>
                </a:lnTo>
                <a:lnTo>
                  <a:pt x="422" y="176"/>
                </a:lnTo>
                <a:lnTo>
                  <a:pt x="432" y="184"/>
                </a:lnTo>
                <a:lnTo>
                  <a:pt x="370" y="240"/>
                </a:lnTo>
                <a:lnTo>
                  <a:pt x="370" y="240"/>
                </a:lnTo>
                <a:lnTo>
                  <a:pt x="354" y="232"/>
                </a:lnTo>
                <a:lnTo>
                  <a:pt x="334" y="224"/>
                </a:lnTo>
                <a:lnTo>
                  <a:pt x="312" y="220"/>
                </a:lnTo>
                <a:lnTo>
                  <a:pt x="290" y="218"/>
                </a:lnTo>
                <a:lnTo>
                  <a:pt x="290" y="218"/>
                </a:lnTo>
                <a:lnTo>
                  <a:pt x="266" y="220"/>
                </a:lnTo>
                <a:lnTo>
                  <a:pt x="242" y="224"/>
                </a:lnTo>
                <a:lnTo>
                  <a:pt x="210" y="184"/>
                </a:lnTo>
                <a:lnTo>
                  <a:pt x="210" y="184"/>
                </a:lnTo>
                <a:lnTo>
                  <a:pt x="228" y="176"/>
                </a:lnTo>
                <a:lnTo>
                  <a:pt x="236" y="170"/>
                </a:lnTo>
                <a:lnTo>
                  <a:pt x="244" y="164"/>
                </a:lnTo>
                <a:lnTo>
                  <a:pt x="250" y="158"/>
                </a:lnTo>
                <a:lnTo>
                  <a:pt x="254" y="150"/>
                </a:lnTo>
                <a:lnTo>
                  <a:pt x="256" y="144"/>
                </a:lnTo>
                <a:lnTo>
                  <a:pt x="256" y="136"/>
                </a:lnTo>
                <a:lnTo>
                  <a:pt x="256" y="136"/>
                </a:lnTo>
                <a:lnTo>
                  <a:pt x="254" y="124"/>
                </a:lnTo>
                <a:lnTo>
                  <a:pt x="250" y="114"/>
                </a:lnTo>
                <a:lnTo>
                  <a:pt x="240" y="104"/>
                </a:lnTo>
                <a:lnTo>
                  <a:pt x="228" y="96"/>
                </a:lnTo>
                <a:lnTo>
                  <a:pt x="214" y="88"/>
                </a:lnTo>
                <a:lnTo>
                  <a:pt x="196" y="84"/>
                </a:lnTo>
                <a:lnTo>
                  <a:pt x="178" y="80"/>
                </a:lnTo>
                <a:lnTo>
                  <a:pt x="158" y="80"/>
                </a:lnTo>
                <a:lnTo>
                  <a:pt x="158" y="80"/>
                </a:lnTo>
                <a:lnTo>
                  <a:pt x="140" y="80"/>
                </a:lnTo>
                <a:lnTo>
                  <a:pt x="124" y="82"/>
                </a:lnTo>
                <a:lnTo>
                  <a:pt x="124" y="82"/>
                </a:lnTo>
                <a:lnTo>
                  <a:pt x="116" y="70"/>
                </a:lnTo>
                <a:lnTo>
                  <a:pt x="116" y="70"/>
                </a:lnTo>
                <a:lnTo>
                  <a:pt x="132" y="64"/>
                </a:lnTo>
                <a:lnTo>
                  <a:pt x="146" y="56"/>
                </a:lnTo>
                <a:lnTo>
                  <a:pt x="152" y="52"/>
                </a:lnTo>
                <a:lnTo>
                  <a:pt x="154" y="48"/>
                </a:lnTo>
                <a:lnTo>
                  <a:pt x="156" y="42"/>
                </a:lnTo>
                <a:lnTo>
                  <a:pt x="158" y="36"/>
                </a:lnTo>
                <a:lnTo>
                  <a:pt x="158" y="36"/>
                </a:lnTo>
                <a:lnTo>
                  <a:pt x="156" y="30"/>
                </a:lnTo>
                <a:lnTo>
                  <a:pt x="152" y="22"/>
                </a:lnTo>
                <a:lnTo>
                  <a:pt x="146" y="16"/>
                </a:lnTo>
                <a:lnTo>
                  <a:pt x="136" y="10"/>
                </a:lnTo>
                <a:lnTo>
                  <a:pt x="126" y="6"/>
                </a:lnTo>
                <a:lnTo>
                  <a:pt x="114" y="4"/>
                </a:lnTo>
                <a:lnTo>
                  <a:pt x="100" y="2"/>
                </a:lnTo>
                <a:lnTo>
                  <a:pt x="86" y="0"/>
                </a:lnTo>
                <a:lnTo>
                  <a:pt x="86" y="0"/>
                </a:lnTo>
                <a:lnTo>
                  <a:pt x="70" y="2"/>
                </a:lnTo>
                <a:lnTo>
                  <a:pt x="56" y="4"/>
                </a:lnTo>
                <a:lnTo>
                  <a:pt x="44" y="6"/>
                </a:lnTo>
                <a:lnTo>
                  <a:pt x="34" y="10"/>
                </a:lnTo>
                <a:lnTo>
                  <a:pt x="24" y="16"/>
                </a:lnTo>
                <a:lnTo>
                  <a:pt x="18" y="22"/>
                </a:lnTo>
                <a:lnTo>
                  <a:pt x="14" y="30"/>
                </a:lnTo>
                <a:lnTo>
                  <a:pt x="12" y="36"/>
                </a:lnTo>
                <a:lnTo>
                  <a:pt x="12" y="36"/>
                </a:lnTo>
                <a:lnTo>
                  <a:pt x="14" y="44"/>
                </a:lnTo>
                <a:lnTo>
                  <a:pt x="18" y="52"/>
                </a:lnTo>
                <a:lnTo>
                  <a:pt x="24" y="58"/>
                </a:lnTo>
                <a:lnTo>
                  <a:pt x="34" y="62"/>
                </a:lnTo>
                <a:lnTo>
                  <a:pt x="44" y="66"/>
                </a:lnTo>
                <a:lnTo>
                  <a:pt x="56" y="70"/>
                </a:lnTo>
                <a:lnTo>
                  <a:pt x="70" y="72"/>
                </a:lnTo>
                <a:lnTo>
                  <a:pt x="86" y="72"/>
                </a:lnTo>
                <a:lnTo>
                  <a:pt x="86" y="72"/>
                </a:lnTo>
                <a:lnTo>
                  <a:pt x="100" y="72"/>
                </a:lnTo>
                <a:lnTo>
                  <a:pt x="110" y="86"/>
                </a:lnTo>
                <a:lnTo>
                  <a:pt x="110" y="86"/>
                </a:lnTo>
                <a:lnTo>
                  <a:pt x="90" y="94"/>
                </a:lnTo>
                <a:lnTo>
                  <a:pt x="80" y="100"/>
                </a:lnTo>
                <a:lnTo>
                  <a:pt x="72" y="106"/>
                </a:lnTo>
                <a:lnTo>
                  <a:pt x="66" y="112"/>
                </a:lnTo>
                <a:lnTo>
                  <a:pt x="62" y="120"/>
                </a:lnTo>
                <a:lnTo>
                  <a:pt x="60" y="128"/>
                </a:lnTo>
                <a:lnTo>
                  <a:pt x="58" y="136"/>
                </a:lnTo>
                <a:lnTo>
                  <a:pt x="58" y="136"/>
                </a:lnTo>
                <a:lnTo>
                  <a:pt x="60" y="142"/>
                </a:lnTo>
                <a:lnTo>
                  <a:pt x="62" y="150"/>
                </a:lnTo>
                <a:lnTo>
                  <a:pt x="64" y="156"/>
                </a:lnTo>
                <a:lnTo>
                  <a:pt x="70" y="162"/>
                </a:lnTo>
                <a:lnTo>
                  <a:pt x="82" y="172"/>
                </a:lnTo>
                <a:lnTo>
                  <a:pt x="98" y="180"/>
                </a:lnTo>
                <a:lnTo>
                  <a:pt x="74" y="212"/>
                </a:lnTo>
                <a:lnTo>
                  <a:pt x="74" y="212"/>
                </a:lnTo>
                <a:lnTo>
                  <a:pt x="62" y="212"/>
                </a:lnTo>
                <a:lnTo>
                  <a:pt x="62" y="212"/>
                </a:lnTo>
                <a:lnTo>
                  <a:pt x="50" y="212"/>
                </a:lnTo>
                <a:lnTo>
                  <a:pt x="38" y="214"/>
                </a:lnTo>
                <a:lnTo>
                  <a:pt x="26" y="218"/>
                </a:lnTo>
                <a:lnTo>
                  <a:pt x="18" y="222"/>
                </a:lnTo>
                <a:lnTo>
                  <a:pt x="10" y="228"/>
                </a:lnTo>
                <a:lnTo>
                  <a:pt x="4" y="236"/>
                </a:lnTo>
                <a:lnTo>
                  <a:pt x="0" y="242"/>
                </a:lnTo>
                <a:lnTo>
                  <a:pt x="0" y="250"/>
                </a:lnTo>
                <a:lnTo>
                  <a:pt x="0" y="250"/>
                </a:lnTo>
                <a:lnTo>
                  <a:pt x="0" y="260"/>
                </a:lnTo>
                <a:lnTo>
                  <a:pt x="4" y="266"/>
                </a:lnTo>
                <a:lnTo>
                  <a:pt x="10" y="274"/>
                </a:lnTo>
                <a:lnTo>
                  <a:pt x="18" y="280"/>
                </a:lnTo>
                <a:lnTo>
                  <a:pt x="26" y="284"/>
                </a:lnTo>
                <a:lnTo>
                  <a:pt x="38" y="288"/>
                </a:lnTo>
                <a:lnTo>
                  <a:pt x="50" y="290"/>
                </a:lnTo>
                <a:lnTo>
                  <a:pt x="62" y="290"/>
                </a:lnTo>
                <a:lnTo>
                  <a:pt x="62" y="290"/>
                </a:lnTo>
                <a:lnTo>
                  <a:pt x="74" y="290"/>
                </a:lnTo>
                <a:lnTo>
                  <a:pt x="86" y="288"/>
                </a:lnTo>
                <a:lnTo>
                  <a:pt x="98" y="284"/>
                </a:lnTo>
                <a:lnTo>
                  <a:pt x="106" y="280"/>
                </a:lnTo>
                <a:lnTo>
                  <a:pt x="114" y="274"/>
                </a:lnTo>
                <a:lnTo>
                  <a:pt x="120" y="266"/>
                </a:lnTo>
                <a:lnTo>
                  <a:pt x="124" y="260"/>
                </a:lnTo>
                <a:lnTo>
                  <a:pt x="124" y="250"/>
                </a:lnTo>
                <a:lnTo>
                  <a:pt x="124" y="250"/>
                </a:lnTo>
                <a:lnTo>
                  <a:pt x="124" y="246"/>
                </a:lnTo>
                <a:lnTo>
                  <a:pt x="122" y="240"/>
                </a:lnTo>
                <a:lnTo>
                  <a:pt x="114" y="230"/>
                </a:lnTo>
                <a:lnTo>
                  <a:pt x="104" y="222"/>
                </a:lnTo>
                <a:lnTo>
                  <a:pt x="88" y="216"/>
                </a:lnTo>
                <a:lnTo>
                  <a:pt x="110" y="186"/>
                </a:lnTo>
                <a:lnTo>
                  <a:pt x="110" y="186"/>
                </a:lnTo>
                <a:lnTo>
                  <a:pt x="132" y="190"/>
                </a:lnTo>
                <a:lnTo>
                  <a:pt x="158" y="192"/>
                </a:lnTo>
                <a:lnTo>
                  <a:pt x="158" y="192"/>
                </a:lnTo>
                <a:lnTo>
                  <a:pt x="178" y="190"/>
                </a:lnTo>
                <a:lnTo>
                  <a:pt x="196" y="188"/>
                </a:lnTo>
                <a:lnTo>
                  <a:pt x="230" y="230"/>
                </a:lnTo>
                <a:lnTo>
                  <a:pt x="230" y="230"/>
                </a:lnTo>
                <a:lnTo>
                  <a:pt x="218" y="236"/>
                </a:lnTo>
                <a:lnTo>
                  <a:pt x="208" y="242"/>
                </a:lnTo>
                <a:lnTo>
                  <a:pt x="200" y="248"/>
                </a:lnTo>
                <a:lnTo>
                  <a:pt x="192" y="256"/>
                </a:lnTo>
                <a:lnTo>
                  <a:pt x="186" y="264"/>
                </a:lnTo>
                <a:lnTo>
                  <a:pt x="182" y="274"/>
                </a:lnTo>
                <a:lnTo>
                  <a:pt x="178" y="284"/>
                </a:lnTo>
                <a:lnTo>
                  <a:pt x="178" y="294"/>
                </a:lnTo>
                <a:lnTo>
                  <a:pt x="178" y="294"/>
                </a:lnTo>
                <a:lnTo>
                  <a:pt x="178" y="304"/>
                </a:lnTo>
                <a:lnTo>
                  <a:pt x="182" y="314"/>
                </a:lnTo>
                <a:lnTo>
                  <a:pt x="186" y="324"/>
                </a:lnTo>
                <a:lnTo>
                  <a:pt x="192" y="332"/>
                </a:lnTo>
                <a:lnTo>
                  <a:pt x="200" y="340"/>
                </a:lnTo>
                <a:lnTo>
                  <a:pt x="210" y="348"/>
                </a:lnTo>
                <a:lnTo>
                  <a:pt x="222" y="354"/>
                </a:lnTo>
                <a:lnTo>
                  <a:pt x="234" y="360"/>
                </a:lnTo>
                <a:lnTo>
                  <a:pt x="204" y="392"/>
                </a:lnTo>
                <a:lnTo>
                  <a:pt x="204" y="392"/>
                </a:lnTo>
                <a:lnTo>
                  <a:pt x="186" y="390"/>
                </a:lnTo>
                <a:lnTo>
                  <a:pt x="168" y="390"/>
                </a:lnTo>
                <a:lnTo>
                  <a:pt x="168" y="390"/>
                </a:lnTo>
                <a:lnTo>
                  <a:pt x="146" y="390"/>
                </a:lnTo>
                <a:lnTo>
                  <a:pt x="124" y="394"/>
                </a:lnTo>
                <a:lnTo>
                  <a:pt x="106" y="400"/>
                </a:lnTo>
                <a:lnTo>
                  <a:pt x="90" y="406"/>
                </a:lnTo>
                <a:lnTo>
                  <a:pt x="76" y="416"/>
                </a:lnTo>
                <a:lnTo>
                  <a:pt x="68" y="426"/>
                </a:lnTo>
                <a:lnTo>
                  <a:pt x="60" y="436"/>
                </a:lnTo>
                <a:lnTo>
                  <a:pt x="58" y="448"/>
                </a:lnTo>
                <a:lnTo>
                  <a:pt x="58" y="448"/>
                </a:lnTo>
                <a:lnTo>
                  <a:pt x="60" y="462"/>
                </a:lnTo>
                <a:lnTo>
                  <a:pt x="68" y="472"/>
                </a:lnTo>
                <a:lnTo>
                  <a:pt x="76" y="482"/>
                </a:lnTo>
                <a:lnTo>
                  <a:pt x="90" y="492"/>
                </a:lnTo>
                <a:lnTo>
                  <a:pt x="106" y="498"/>
                </a:lnTo>
                <a:lnTo>
                  <a:pt x="124" y="504"/>
                </a:lnTo>
                <a:lnTo>
                  <a:pt x="146" y="506"/>
                </a:lnTo>
                <a:lnTo>
                  <a:pt x="168" y="508"/>
                </a:lnTo>
                <a:lnTo>
                  <a:pt x="168" y="508"/>
                </a:lnTo>
                <a:lnTo>
                  <a:pt x="190" y="506"/>
                </a:lnTo>
                <a:lnTo>
                  <a:pt x="210" y="504"/>
                </a:lnTo>
                <a:lnTo>
                  <a:pt x="230" y="498"/>
                </a:lnTo>
                <a:lnTo>
                  <a:pt x="246" y="492"/>
                </a:lnTo>
                <a:lnTo>
                  <a:pt x="258" y="482"/>
                </a:lnTo>
                <a:lnTo>
                  <a:pt x="268" y="472"/>
                </a:lnTo>
                <a:lnTo>
                  <a:pt x="274" y="462"/>
                </a:lnTo>
                <a:lnTo>
                  <a:pt x="276" y="448"/>
                </a:lnTo>
                <a:lnTo>
                  <a:pt x="276" y="448"/>
                </a:lnTo>
                <a:lnTo>
                  <a:pt x="276" y="440"/>
                </a:lnTo>
                <a:lnTo>
                  <a:pt x="272" y="432"/>
                </a:lnTo>
                <a:lnTo>
                  <a:pt x="268" y="424"/>
                </a:lnTo>
                <a:lnTo>
                  <a:pt x="260" y="418"/>
                </a:lnTo>
                <a:lnTo>
                  <a:pt x="252" y="410"/>
                </a:lnTo>
                <a:lnTo>
                  <a:pt x="242" y="404"/>
                </a:lnTo>
                <a:lnTo>
                  <a:pt x="232" y="400"/>
                </a:lnTo>
                <a:lnTo>
                  <a:pt x="218" y="396"/>
                </a:lnTo>
                <a:lnTo>
                  <a:pt x="246" y="364"/>
                </a:lnTo>
                <a:lnTo>
                  <a:pt x="246" y="364"/>
                </a:lnTo>
                <a:lnTo>
                  <a:pt x="268" y="368"/>
                </a:lnTo>
                <a:lnTo>
                  <a:pt x="290" y="370"/>
                </a:lnTo>
                <a:lnTo>
                  <a:pt x="290" y="370"/>
                </a:lnTo>
                <a:lnTo>
                  <a:pt x="306" y="368"/>
                </a:lnTo>
                <a:lnTo>
                  <a:pt x="324" y="366"/>
                </a:lnTo>
                <a:lnTo>
                  <a:pt x="338" y="362"/>
                </a:lnTo>
                <a:lnTo>
                  <a:pt x="352" y="356"/>
                </a:lnTo>
                <a:lnTo>
                  <a:pt x="366" y="350"/>
                </a:lnTo>
                <a:lnTo>
                  <a:pt x="376" y="342"/>
                </a:lnTo>
                <a:lnTo>
                  <a:pt x="386" y="334"/>
                </a:lnTo>
                <a:lnTo>
                  <a:pt x="394" y="324"/>
                </a:lnTo>
                <a:lnTo>
                  <a:pt x="464" y="390"/>
                </a:lnTo>
                <a:lnTo>
                  <a:pt x="464" y="390"/>
                </a:lnTo>
                <a:lnTo>
                  <a:pt x="452" y="398"/>
                </a:lnTo>
                <a:lnTo>
                  <a:pt x="442" y="408"/>
                </a:lnTo>
                <a:lnTo>
                  <a:pt x="436" y="418"/>
                </a:lnTo>
                <a:lnTo>
                  <a:pt x="434" y="428"/>
                </a:lnTo>
                <a:lnTo>
                  <a:pt x="434" y="428"/>
                </a:lnTo>
                <a:lnTo>
                  <a:pt x="436" y="440"/>
                </a:lnTo>
                <a:lnTo>
                  <a:pt x="442" y="450"/>
                </a:lnTo>
                <a:lnTo>
                  <a:pt x="450" y="458"/>
                </a:lnTo>
                <a:lnTo>
                  <a:pt x="462" y="466"/>
                </a:lnTo>
                <a:lnTo>
                  <a:pt x="476" y="472"/>
                </a:lnTo>
                <a:lnTo>
                  <a:pt x="492" y="478"/>
                </a:lnTo>
                <a:lnTo>
                  <a:pt x="510" y="480"/>
                </a:lnTo>
                <a:lnTo>
                  <a:pt x="530" y="482"/>
                </a:lnTo>
                <a:lnTo>
                  <a:pt x="530" y="482"/>
                </a:lnTo>
                <a:lnTo>
                  <a:pt x="550" y="480"/>
                </a:lnTo>
                <a:lnTo>
                  <a:pt x="568" y="478"/>
                </a:lnTo>
                <a:lnTo>
                  <a:pt x="584" y="472"/>
                </a:lnTo>
                <a:lnTo>
                  <a:pt x="598" y="466"/>
                </a:lnTo>
                <a:lnTo>
                  <a:pt x="610" y="458"/>
                </a:lnTo>
                <a:lnTo>
                  <a:pt x="618" y="450"/>
                </a:lnTo>
                <a:lnTo>
                  <a:pt x="624" y="440"/>
                </a:lnTo>
                <a:lnTo>
                  <a:pt x="626" y="428"/>
                </a:lnTo>
                <a:lnTo>
                  <a:pt x="626" y="428"/>
                </a:lnTo>
                <a:lnTo>
                  <a:pt x="624" y="418"/>
                </a:lnTo>
                <a:lnTo>
                  <a:pt x="618" y="408"/>
                </a:lnTo>
                <a:lnTo>
                  <a:pt x="610" y="400"/>
                </a:lnTo>
                <a:lnTo>
                  <a:pt x="598" y="392"/>
                </a:lnTo>
                <a:lnTo>
                  <a:pt x="584" y="384"/>
                </a:lnTo>
                <a:lnTo>
                  <a:pt x="568" y="380"/>
                </a:lnTo>
                <a:lnTo>
                  <a:pt x="550" y="378"/>
                </a:lnTo>
                <a:lnTo>
                  <a:pt x="530" y="376"/>
                </a:lnTo>
                <a:lnTo>
                  <a:pt x="530" y="376"/>
                </a:lnTo>
                <a:close/>
                <a:moveTo>
                  <a:pt x="490" y="120"/>
                </a:moveTo>
                <a:lnTo>
                  <a:pt x="490" y="120"/>
                </a:lnTo>
                <a:lnTo>
                  <a:pt x="502" y="120"/>
                </a:lnTo>
                <a:lnTo>
                  <a:pt x="512" y="122"/>
                </a:lnTo>
                <a:lnTo>
                  <a:pt x="530" y="128"/>
                </a:lnTo>
                <a:lnTo>
                  <a:pt x="538" y="132"/>
                </a:lnTo>
                <a:lnTo>
                  <a:pt x="542" y="136"/>
                </a:lnTo>
                <a:lnTo>
                  <a:pt x="546" y="140"/>
                </a:lnTo>
                <a:lnTo>
                  <a:pt x="546" y="146"/>
                </a:lnTo>
                <a:lnTo>
                  <a:pt x="546" y="146"/>
                </a:lnTo>
                <a:lnTo>
                  <a:pt x="546" y="150"/>
                </a:lnTo>
                <a:lnTo>
                  <a:pt x="542" y="154"/>
                </a:lnTo>
                <a:lnTo>
                  <a:pt x="538" y="160"/>
                </a:lnTo>
                <a:lnTo>
                  <a:pt x="530" y="164"/>
                </a:lnTo>
                <a:lnTo>
                  <a:pt x="512" y="170"/>
                </a:lnTo>
                <a:lnTo>
                  <a:pt x="502" y="172"/>
                </a:lnTo>
                <a:lnTo>
                  <a:pt x="490" y="172"/>
                </a:lnTo>
                <a:lnTo>
                  <a:pt x="490" y="172"/>
                </a:lnTo>
                <a:lnTo>
                  <a:pt x="480" y="172"/>
                </a:lnTo>
                <a:lnTo>
                  <a:pt x="468" y="170"/>
                </a:lnTo>
                <a:lnTo>
                  <a:pt x="450" y="164"/>
                </a:lnTo>
                <a:lnTo>
                  <a:pt x="444" y="160"/>
                </a:lnTo>
                <a:lnTo>
                  <a:pt x="438" y="154"/>
                </a:lnTo>
                <a:lnTo>
                  <a:pt x="436" y="150"/>
                </a:lnTo>
                <a:lnTo>
                  <a:pt x="434" y="146"/>
                </a:lnTo>
                <a:lnTo>
                  <a:pt x="434" y="146"/>
                </a:lnTo>
                <a:lnTo>
                  <a:pt x="436" y="140"/>
                </a:lnTo>
                <a:lnTo>
                  <a:pt x="438" y="136"/>
                </a:lnTo>
                <a:lnTo>
                  <a:pt x="444" y="132"/>
                </a:lnTo>
                <a:lnTo>
                  <a:pt x="450" y="128"/>
                </a:lnTo>
                <a:lnTo>
                  <a:pt x="468" y="122"/>
                </a:lnTo>
                <a:lnTo>
                  <a:pt x="480" y="120"/>
                </a:lnTo>
                <a:lnTo>
                  <a:pt x="490" y="120"/>
                </a:lnTo>
                <a:lnTo>
                  <a:pt x="490" y="120"/>
                </a:lnTo>
                <a:close/>
                <a:moveTo>
                  <a:pt x="26" y="36"/>
                </a:moveTo>
                <a:lnTo>
                  <a:pt x="26" y="36"/>
                </a:lnTo>
                <a:lnTo>
                  <a:pt x="28" y="32"/>
                </a:lnTo>
                <a:lnTo>
                  <a:pt x="30" y="28"/>
                </a:lnTo>
                <a:lnTo>
                  <a:pt x="36" y="24"/>
                </a:lnTo>
                <a:lnTo>
                  <a:pt x="42" y="22"/>
                </a:lnTo>
                <a:lnTo>
                  <a:pt x="62" y="16"/>
                </a:lnTo>
                <a:lnTo>
                  <a:pt x="86" y="14"/>
                </a:lnTo>
                <a:lnTo>
                  <a:pt x="86" y="14"/>
                </a:lnTo>
                <a:lnTo>
                  <a:pt x="108" y="16"/>
                </a:lnTo>
                <a:lnTo>
                  <a:pt x="128" y="22"/>
                </a:lnTo>
                <a:lnTo>
                  <a:pt x="134" y="24"/>
                </a:lnTo>
                <a:lnTo>
                  <a:pt x="140" y="28"/>
                </a:lnTo>
                <a:lnTo>
                  <a:pt x="144" y="32"/>
                </a:lnTo>
                <a:lnTo>
                  <a:pt x="144" y="36"/>
                </a:lnTo>
                <a:lnTo>
                  <a:pt x="144" y="36"/>
                </a:lnTo>
                <a:lnTo>
                  <a:pt x="144" y="40"/>
                </a:lnTo>
                <a:lnTo>
                  <a:pt x="140" y="44"/>
                </a:lnTo>
                <a:lnTo>
                  <a:pt x="134" y="48"/>
                </a:lnTo>
                <a:lnTo>
                  <a:pt x="128" y="52"/>
                </a:lnTo>
                <a:lnTo>
                  <a:pt x="108" y="58"/>
                </a:lnTo>
                <a:lnTo>
                  <a:pt x="86" y="60"/>
                </a:lnTo>
                <a:lnTo>
                  <a:pt x="86" y="60"/>
                </a:lnTo>
                <a:lnTo>
                  <a:pt x="62" y="58"/>
                </a:lnTo>
                <a:lnTo>
                  <a:pt x="42" y="52"/>
                </a:lnTo>
                <a:lnTo>
                  <a:pt x="36" y="48"/>
                </a:lnTo>
                <a:lnTo>
                  <a:pt x="30" y="44"/>
                </a:lnTo>
                <a:lnTo>
                  <a:pt x="28" y="40"/>
                </a:lnTo>
                <a:lnTo>
                  <a:pt x="26" y="36"/>
                </a:lnTo>
                <a:lnTo>
                  <a:pt x="26" y="36"/>
                </a:lnTo>
                <a:close/>
                <a:moveTo>
                  <a:pt x="112" y="250"/>
                </a:moveTo>
                <a:lnTo>
                  <a:pt x="112" y="250"/>
                </a:lnTo>
                <a:lnTo>
                  <a:pt x="110" y="256"/>
                </a:lnTo>
                <a:lnTo>
                  <a:pt x="108" y="262"/>
                </a:lnTo>
                <a:lnTo>
                  <a:pt x="104" y="266"/>
                </a:lnTo>
                <a:lnTo>
                  <a:pt x="96" y="270"/>
                </a:lnTo>
                <a:lnTo>
                  <a:pt x="82" y="276"/>
                </a:lnTo>
                <a:lnTo>
                  <a:pt x="62" y="278"/>
                </a:lnTo>
                <a:lnTo>
                  <a:pt x="62" y="278"/>
                </a:lnTo>
                <a:lnTo>
                  <a:pt x="44" y="276"/>
                </a:lnTo>
                <a:lnTo>
                  <a:pt x="28" y="270"/>
                </a:lnTo>
                <a:lnTo>
                  <a:pt x="22" y="266"/>
                </a:lnTo>
                <a:lnTo>
                  <a:pt x="16" y="262"/>
                </a:lnTo>
                <a:lnTo>
                  <a:pt x="14" y="256"/>
                </a:lnTo>
                <a:lnTo>
                  <a:pt x="12" y="250"/>
                </a:lnTo>
                <a:lnTo>
                  <a:pt x="12" y="250"/>
                </a:lnTo>
                <a:lnTo>
                  <a:pt x="14" y="246"/>
                </a:lnTo>
                <a:lnTo>
                  <a:pt x="16" y="240"/>
                </a:lnTo>
                <a:lnTo>
                  <a:pt x="22" y="236"/>
                </a:lnTo>
                <a:lnTo>
                  <a:pt x="28" y="232"/>
                </a:lnTo>
                <a:lnTo>
                  <a:pt x="44" y="226"/>
                </a:lnTo>
                <a:lnTo>
                  <a:pt x="62" y="224"/>
                </a:lnTo>
                <a:lnTo>
                  <a:pt x="62" y="224"/>
                </a:lnTo>
                <a:lnTo>
                  <a:pt x="82" y="226"/>
                </a:lnTo>
                <a:lnTo>
                  <a:pt x="96" y="232"/>
                </a:lnTo>
                <a:lnTo>
                  <a:pt x="104" y="236"/>
                </a:lnTo>
                <a:lnTo>
                  <a:pt x="108" y="240"/>
                </a:lnTo>
                <a:lnTo>
                  <a:pt x="110" y="246"/>
                </a:lnTo>
                <a:lnTo>
                  <a:pt x="112" y="250"/>
                </a:lnTo>
                <a:lnTo>
                  <a:pt x="112" y="250"/>
                </a:lnTo>
                <a:close/>
                <a:moveTo>
                  <a:pt x="86" y="136"/>
                </a:moveTo>
                <a:lnTo>
                  <a:pt x="86" y="136"/>
                </a:lnTo>
                <a:lnTo>
                  <a:pt x="86" y="130"/>
                </a:lnTo>
                <a:lnTo>
                  <a:pt x="90" y="126"/>
                </a:lnTo>
                <a:lnTo>
                  <a:pt x="96" y="120"/>
                </a:lnTo>
                <a:lnTo>
                  <a:pt x="104" y="116"/>
                </a:lnTo>
                <a:lnTo>
                  <a:pt x="116" y="112"/>
                </a:lnTo>
                <a:lnTo>
                  <a:pt x="128" y="108"/>
                </a:lnTo>
                <a:lnTo>
                  <a:pt x="142" y="106"/>
                </a:lnTo>
                <a:lnTo>
                  <a:pt x="158" y="106"/>
                </a:lnTo>
                <a:lnTo>
                  <a:pt x="158" y="106"/>
                </a:lnTo>
                <a:lnTo>
                  <a:pt x="174" y="106"/>
                </a:lnTo>
                <a:lnTo>
                  <a:pt x="188" y="108"/>
                </a:lnTo>
                <a:lnTo>
                  <a:pt x="200" y="112"/>
                </a:lnTo>
                <a:lnTo>
                  <a:pt x="210" y="116"/>
                </a:lnTo>
                <a:lnTo>
                  <a:pt x="218" y="120"/>
                </a:lnTo>
                <a:lnTo>
                  <a:pt x="226" y="126"/>
                </a:lnTo>
                <a:lnTo>
                  <a:pt x="228" y="130"/>
                </a:lnTo>
                <a:lnTo>
                  <a:pt x="230" y="136"/>
                </a:lnTo>
                <a:lnTo>
                  <a:pt x="230" y="136"/>
                </a:lnTo>
                <a:lnTo>
                  <a:pt x="228" y="140"/>
                </a:lnTo>
                <a:lnTo>
                  <a:pt x="226" y="146"/>
                </a:lnTo>
                <a:lnTo>
                  <a:pt x="218" y="150"/>
                </a:lnTo>
                <a:lnTo>
                  <a:pt x="210" y="154"/>
                </a:lnTo>
                <a:lnTo>
                  <a:pt x="200" y="160"/>
                </a:lnTo>
                <a:lnTo>
                  <a:pt x="188" y="162"/>
                </a:lnTo>
                <a:lnTo>
                  <a:pt x="174" y="164"/>
                </a:lnTo>
                <a:lnTo>
                  <a:pt x="158" y="166"/>
                </a:lnTo>
                <a:lnTo>
                  <a:pt x="158" y="166"/>
                </a:lnTo>
                <a:lnTo>
                  <a:pt x="142" y="164"/>
                </a:lnTo>
                <a:lnTo>
                  <a:pt x="128" y="162"/>
                </a:lnTo>
                <a:lnTo>
                  <a:pt x="116" y="160"/>
                </a:lnTo>
                <a:lnTo>
                  <a:pt x="104" y="154"/>
                </a:lnTo>
                <a:lnTo>
                  <a:pt x="96" y="150"/>
                </a:lnTo>
                <a:lnTo>
                  <a:pt x="90" y="146"/>
                </a:lnTo>
                <a:lnTo>
                  <a:pt x="86" y="140"/>
                </a:lnTo>
                <a:lnTo>
                  <a:pt x="86" y="136"/>
                </a:lnTo>
                <a:lnTo>
                  <a:pt x="86" y="136"/>
                </a:lnTo>
                <a:close/>
                <a:moveTo>
                  <a:pt x="250" y="448"/>
                </a:moveTo>
                <a:lnTo>
                  <a:pt x="250" y="448"/>
                </a:lnTo>
                <a:lnTo>
                  <a:pt x="248" y="454"/>
                </a:lnTo>
                <a:lnTo>
                  <a:pt x="244" y="460"/>
                </a:lnTo>
                <a:lnTo>
                  <a:pt x="238" y="466"/>
                </a:lnTo>
                <a:lnTo>
                  <a:pt x="228" y="470"/>
                </a:lnTo>
                <a:lnTo>
                  <a:pt x="216" y="474"/>
                </a:lnTo>
                <a:lnTo>
                  <a:pt x="202" y="478"/>
                </a:lnTo>
                <a:lnTo>
                  <a:pt x="186" y="480"/>
                </a:lnTo>
                <a:lnTo>
                  <a:pt x="168" y="482"/>
                </a:lnTo>
                <a:lnTo>
                  <a:pt x="168" y="482"/>
                </a:lnTo>
                <a:lnTo>
                  <a:pt x="150" y="480"/>
                </a:lnTo>
                <a:lnTo>
                  <a:pt x="134" y="478"/>
                </a:lnTo>
                <a:lnTo>
                  <a:pt x="120" y="474"/>
                </a:lnTo>
                <a:lnTo>
                  <a:pt x="108" y="470"/>
                </a:lnTo>
                <a:lnTo>
                  <a:pt x="98" y="466"/>
                </a:lnTo>
                <a:lnTo>
                  <a:pt x="92" y="460"/>
                </a:lnTo>
                <a:lnTo>
                  <a:pt x="86" y="454"/>
                </a:lnTo>
                <a:lnTo>
                  <a:pt x="86" y="448"/>
                </a:lnTo>
                <a:lnTo>
                  <a:pt x="86" y="448"/>
                </a:lnTo>
                <a:lnTo>
                  <a:pt x="86" y="444"/>
                </a:lnTo>
                <a:lnTo>
                  <a:pt x="92" y="438"/>
                </a:lnTo>
                <a:lnTo>
                  <a:pt x="98" y="432"/>
                </a:lnTo>
                <a:lnTo>
                  <a:pt x="108" y="428"/>
                </a:lnTo>
                <a:lnTo>
                  <a:pt x="120" y="422"/>
                </a:lnTo>
                <a:lnTo>
                  <a:pt x="134" y="420"/>
                </a:lnTo>
                <a:lnTo>
                  <a:pt x="150" y="416"/>
                </a:lnTo>
                <a:lnTo>
                  <a:pt x="168" y="416"/>
                </a:lnTo>
                <a:lnTo>
                  <a:pt x="168" y="416"/>
                </a:lnTo>
                <a:lnTo>
                  <a:pt x="186" y="416"/>
                </a:lnTo>
                <a:lnTo>
                  <a:pt x="202" y="420"/>
                </a:lnTo>
                <a:lnTo>
                  <a:pt x="216" y="422"/>
                </a:lnTo>
                <a:lnTo>
                  <a:pt x="228" y="428"/>
                </a:lnTo>
                <a:lnTo>
                  <a:pt x="238" y="432"/>
                </a:lnTo>
                <a:lnTo>
                  <a:pt x="244" y="438"/>
                </a:lnTo>
                <a:lnTo>
                  <a:pt x="248" y="444"/>
                </a:lnTo>
                <a:lnTo>
                  <a:pt x="250" y="448"/>
                </a:lnTo>
                <a:lnTo>
                  <a:pt x="250" y="448"/>
                </a:lnTo>
                <a:close/>
                <a:moveTo>
                  <a:pt x="290" y="330"/>
                </a:moveTo>
                <a:lnTo>
                  <a:pt x="290" y="330"/>
                </a:lnTo>
                <a:lnTo>
                  <a:pt x="274" y="330"/>
                </a:lnTo>
                <a:lnTo>
                  <a:pt x="260" y="326"/>
                </a:lnTo>
                <a:lnTo>
                  <a:pt x="248" y="324"/>
                </a:lnTo>
                <a:lnTo>
                  <a:pt x="238" y="318"/>
                </a:lnTo>
                <a:lnTo>
                  <a:pt x="230" y="312"/>
                </a:lnTo>
                <a:lnTo>
                  <a:pt x="222" y="306"/>
                </a:lnTo>
                <a:lnTo>
                  <a:pt x="218" y="300"/>
                </a:lnTo>
                <a:lnTo>
                  <a:pt x="218" y="294"/>
                </a:lnTo>
                <a:lnTo>
                  <a:pt x="218" y="294"/>
                </a:lnTo>
                <a:lnTo>
                  <a:pt x="218" y="288"/>
                </a:lnTo>
                <a:lnTo>
                  <a:pt x="222" y="280"/>
                </a:lnTo>
                <a:lnTo>
                  <a:pt x="230" y="274"/>
                </a:lnTo>
                <a:lnTo>
                  <a:pt x="238" y="270"/>
                </a:lnTo>
                <a:lnTo>
                  <a:pt x="248" y="264"/>
                </a:lnTo>
                <a:lnTo>
                  <a:pt x="260" y="260"/>
                </a:lnTo>
                <a:lnTo>
                  <a:pt x="274" y="258"/>
                </a:lnTo>
                <a:lnTo>
                  <a:pt x="290" y="258"/>
                </a:lnTo>
                <a:lnTo>
                  <a:pt x="290" y="258"/>
                </a:lnTo>
                <a:lnTo>
                  <a:pt x="304" y="258"/>
                </a:lnTo>
                <a:lnTo>
                  <a:pt x="318" y="260"/>
                </a:lnTo>
                <a:lnTo>
                  <a:pt x="330" y="264"/>
                </a:lnTo>
                <a:lnTo>
                  <a:pt x="342" y="270"/>
                </a:lnTo>
                <a:lnTo>
                  <a:pt x="350" y="274"/>
                </a:lnTo>
                <a:lnTo>
                  <a:pt x="356" y="280"/>
                </a:lnTo>
                <a:lnTo>
                  <a:pt x="360" y="288"/>
                </a:lnTo>
                <a:lnTo>
                  <a:pt x="362" y="294"/>
                </a:lnTo>
                <a:lnTo>
                  <a:pt x="362" y="294"/>
                </a:lnTo>
                <a:lnTo>
                  <a:pt x="360" y="300"/>
                </a:lnTo>
                <a:lnTo>
                  <a:pt x="356" y="306"/>
                </a:lnTo>
                <a:lnTo>
                  <a:pt x="350" y="312"/>
                </a:lnTo>
                <a:lnTo>
                  <a:pt x="342" y="318"/>
                </a:lnTo>
                <a:lnTo>
                  <a:pt x="330" y="324"/>
                </a:lnTo>
                <a:lnTo>
                  <a:pt x="318" y="326"/>
                </a:lnTo>
                <a:lnTo>
                  <a:pt x="304" y="330"/>
                </a:lnTo>
                <a:lnTo>
                  <a:pt x="290" y="330"/>
                </a:lnTo>
                <a:lnTo>
                  <a:pt x="290" y="330"/>
                </a:lnTo>
                <a:close/>
                <a:moveTo>
                  <a:pt x="530" y="456"/>
                </a:moveTo>
                <a:lnTo>
                  <a:pt x="530" y="456"/>
                </a:lnTo>
                <a:lnTo>
                  <a:pt x="516" y="454"/>
                </a:lnTo>
                <a:lnTo>
                  <a:pt x="502" y="452"/>
                </a:lnTo>
                <a:lnTo>
                  <a:pt x="490" y="450"/>
                </a:lnTo>
                <a:lnTo>
                  <a:pt x="480" y="446"/>
                </a:lnTo>
                <a:lnTo>
                  <a:pt x="472" y="442"/>
                </a:lnTo>
                <a:lnTo>
                  <a:pt x="466" y="438"/>
                </a:lnTo>
                <a:lnTo>
                  <a:pt x="462" y="434"/>
                </a:lnTo>
                <a:lnTo>
                  <a:pt x="460" y="428"/>
                </a:lnTo>
                <a:lnTo>
                  <a:pt x="460" y="428"/>
                </a:lnTo>
                <a:lnTo>
                  <a:pt x="462" y="424"/>
                </a:lnTo>
                <a:lnTo>
                  <a:pt x="466" y="420"/>
                </a:lnTo>
                <a:lnTo>
                  <a:pt x="472" y="416"/>
                </a:lnTo>
                <a:lnTo>
                  <a:pt x="480" y="412"/>
                </a:lnTo>
                <a:lnTo>
                  <a:pt x="490" y="408"/>
                </a:lnTo>
                <a:lnTo>
                  <a:pt x="502" y="406"/>
                </a:lnTo>
                <a:lnTo>
                  <a:pt x="516" y="404"/>
                </a:lnTo>
                <a:lnTo>
                  <a:pt x="530" y="402"/>
                </a:lnTo>
                <a:lnTo>
                  <a:pt x="530" y="402"/>
                </a:lnTo>
                <a:lnTo>
                  <a:pt x="546" y="404"/>
                </a:lnTo>
                <a:lnTo>
                  <a:pt x="558" y="406"/>
                </a:lnTo>
                <a:lnTo>
                  <a:pt x="570" y="408"/>
                </a:lnTo>
                <a:lnTo>
                  <a:pt x="580" y="412"/>
                </a:lnTo>
                <a:lnTo>
                  <a:pt x="588" y="416"/>
                </a:lnTo>
                <a:lnTo>
                  <a:pt x="594" y="420"/>
                </a:lnTo>
                <a:lnTo>
                  <a:pt x="598" y="424"/>
                </a:lnTo>
                <a:lnTo>
                  <a:pt x="600" y="428"/>
                </a:lnTo>
                <a:lnTo>
                  <a:pt x="600" y="428"/>
                </a:lnTo>
                <a:lnTo>
                  <a:pt x="598" y="434"/>
                </a:lnTo>
                <a:lnTo>
                  <a:pt x="594" y="438"/>
                </a:lnTo>
                <a:lnTo>
                  <a:pt x="588" y="442"/>
                </a:lnTo>
                <a:lnTo>
                  <a:pt x="580" y="446"/>
                </a:lnTo>
                <a:lnTo>
                  <a:pt x="570" y="450"/>
                </a:lnTo>
                <a:lnTo>
                  <a:pt x="558" y="452"/>
                </a:lnTo>
                <a:lnTo>
                  <a:pt x="546" y="454"/>
                </a:lnTo>
                <a:lnTo>
                  <a:pt x="530" y="456"/>
                </a:lnTo>
                <a:lnTo>
                  <a:pt x="530" y="456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49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165836" y="-501155"/>
            <a:ext cx="7860328" cy="7860310"/>
          </a:xfrm>
          <a:prstGeom prst="ellipse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2924294" y="258233"/>
            <a:ext cx="6341548" cy="6341534"/>
          </a:xfrm>
          <a:prstGeom prst="ellipse">
            <a:avLst/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3796594" y="1130531"/>
            <a:ext cx="4596948" cy="4596938"/>
          </a:xfrm>
          <a:prstGeom prst="ellipse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3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4926973" y="2236308"/>
            <a:ext cx="2385390" cy="2385384"/>
          </a:xfrm>
          <a:prstGeom prst="ellipse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3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核心需求</a:t>
            </a:r>
            <a:endParaRPr kumimoji="1" lang="zh-CN" altLang="en-US" dirty="0"/>
          </a:p>
        </p:txBody>
      </p:sp>
      <p:pic>
        <p:nvPicPr>
          <p:cNvPr id="30" name="图片 2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7" y="6206498"/>
            <a:ext cx="1828800" cy="243840"/>
          </a:xfrm>
          <a:prstGeom prst="rect">
            <a:avLst/>
          </a:prstGeom>
        </p:spPr>
      </p:pic>
      <p:sp>
        <p:nvSpPr>
          <p:cNvPr id="26" name="Freeform 16"/>
          <p:cNvSpPr>
            <a:spLocks/>
          </p:cNvSpPr>
          <p:nvPr/>
        </p:nvSpPr>
        <p:spPr bwMode="auto">
          <a:xfrm>
            <a:off x="5965426" y="3368190"/>
            <a:ext cx="1361775" cy="1349830"/>
          </a:xfrm>
          <a:custGeom>
            <a:avLst/>
            <a:gdLst/>
            <a:ahLst/>
            <a:cxnLst>
              <a:cxn ang="0">
                <a:pos x="228" y="210"/>
              </a:cxn>
              <a:cxn ang="0">
                <a:pos x="136" y="118"/>
              </a:cxn>
              <a:cxn ang="0">
                <a:pos x="214" y="86"/>
              </a:cxn>
              <a:cxn ang="0">
                <a:pos x="0" y="0"/>
              </a:cxn>
              <a:cxn ang="0">
                <a:pos x="88" y="214"/>
              </a:cxn>
              <a:cxn ang="0">
                <a:pos x="118" y="136"/>
              </a:cxn>
              <a:cxn ang="0">
                <a:pos x="210" y="226"/>
              </a:cxn>
              <a:cxn ang="0">
                <a:pos x="228" y="210"/>
              </a:cxn>
            </a:cxnLst>
            <a:rect l="0" t="0" r="r" b="b"/>
            <a:pathLst>
              <a:path w="228" h="226">
                <a:moveTo>
                  <a:pt x="228" y="210"/>
                </a:moveTo>
                <a:lnTo>
                  <a:pt x="136" y="118"/>
                </a:lnTo>
                <a:lnTo>
                  <a:pt x="214" y="86"/>
                </a:lnTo>
                <a:lnTo>
                  <a:pt x="0" y="0"/>
                </a:lnTo>
                <a:lnTo>
                  <a:pt x="88" y="214"/>
                </a:lnTo>
                <a:lnTo>
                  <a:pt x="118" y="136"/>
                </a:lnTo>
                <a:lnTo>
                  <a:pt x="210" y="226"/>
                </a:lnTo>
                <a:lnTo>
                  <a:pt x="228" y="21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" name="组 4"/>
          <p:cNvGrpSpPr/>
          <p:nvPr/>
        </p:nvGrpSpPr>
        <p:grpSpPr>
          <a:xfrm>
            <a:off x="902947" y="1610137"/>
            <a:ext cx="3125585" cy="1689118"/>
            <a:chOff x="902947" y="1610137"/>
            <a:chExt cx="3125585" cy="1689118"/>
          </a:xfrm>
        </p:grpSpPr>
        <p:sp>
          <p:nvSpPr>
            <p:cNvPr id="4" name="矩形 3"/>
            <p:cNvSpPr/>
            <p:nvPr/>
          </p:nvSpPr>
          <p:spPr>
            <a:xfrm>
              <a:off x="902947" y="1610137"/>
              <a:ext cx="3125585" cy="16891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1" name="组 70"/>
            <p:cNvGrpSpPr/>
            <p:nvPr/>
          </p:nvGrpSpPr>
          <p:grpSpPr>
            <a:xfrm>
              <a:off x="1147301" y="1774643"/>
              <a:ext cx="2532096" cy="1360107"/>
              <a:chOff x="963398" y="1540769"/>
              <a:chExt cx="2255746" cy="1360107"/>
            </a:xfrm>
          </p:grpSpPr>
          <p:sp>
            <p:nvSpPr>
              <p:cNvPr id="72" name="文本框 71"/>
              <p:cNvSpPr txBox="1"/>
              <p:nvPr/>
            </p:nvSpPr>
            <p:spPr>
              <a:xfrm>
                <a:off x="963398" y="2008516"/>
                <a:ext cx="2072509" cy="8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09630">
                  <a:lnSpc>
                    <a:spcPct val="130000"/>
                  </a:lnSpc>
                </a:pPr>
                <a:r>
                  <a:rPr lang="zh-CN" altLang="en-US" sz="1333" dirty="0" smtClean="0">
                    <a:solidFill>
                      <a:schemeClr val="bg1"/>
                    </a:solidFill>
                    <a:ea typeface="微软雅黑"/>
                    <a:cs typeface="Arial" panose="020B0604020202020204" pitchFamily="34" charset="0"/>
                  </a:rPr>
                  <a:t>顶部</a:t>
                </a:r>
                <a:r>
                  <a:rPr lang="zh-CN" altLang="en-US" sz="1333" dirty="0">
                    <a:solidFill>
                      <a:schemeClr val="bg1"/>
                    </a:solidFill>
                    <a:ea typeface="微软雅黑"/>
                    <a:cs typeface="Arial" panose="020B0604020202020204" pitchFamily="34" charset="0"/>
                  </a:rPr>
                  <a:t>“开始”面板中可以对字体、字号、颜色、行距等进行修改。</a:t>
                </a: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963398" y="1540769"/>
                <a:ext cx="22557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09630"/>
                <a:r>
                  <a:rPr lang="en-US" altLang="zh-CN" sz="2400" b="1" dirty="0">
                    <a:solidFill>
                      <a:schemeClr val="bg1"/>
                    </a:solidFill>
                    <a:ea typeface="微软雅黑"/>
                    <a:cs typeface="Arial" panose="020B0604020202020204" pitchFamily="34" charset="0"/>
                  </a:rPr>
                  <a:t>Add Your </a:t>
                </a:r>
                <a:r>
                  <a:rPr lang="en-US" altLang="zh-CN" sz="2400" b="1" dirty="0">
                    <a:solidFill>
                      <a:schemeClr val="bg1"/>
                    </a:solidFill>
                    <a:ea typeface="微软雅黑"/>
                  </a:rPr>
                  <a:t>Text</a:t>
                </a:r>
              </a:p>
            </p:txBody>
          </p:sp>
        </p:grpSp>
      </p:grpSp>
      <p:grpSp>
        <p:nvGrpSpPr>
          <p:cNvPr id="74" name="组 73"/>
          <p:cNvGrpSpPr/>
          <p:nvPr/>
        </p:nvGrpSpPr>
        <p:grpSpPr>
          <a:xfrm>
            <a:off x="920103" y="3639587"/>
            <a:ext cx="3125585" cy="1689118"/>
            <a:chOff x="902947" y="1610137"/>
            <a:chExt cx="3125585" cy="1689118"/>
          </a:xfrm>
        </p:grpSpPr>
        <p:sp>
          <p:nvSpPr>
            <p:cNvPr id="75" name="矩形 74"/>
            <p:cNvSpPr/>
            <p:nvPr/>
          </p:nvSpPr>
          <p:spPr>
            <a:xfrm>
              <a:off x="902947" y="1610137"/>
              <a:ext cx="3125585" cy="16891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6" name="组 75"/>
            <p:cNvGrpSpPr/>
            <p:nvPr/>
          </p:nvGrpSpPr>
          <p:grpSpPr>
            <a:xfrm>
              <a:off x="1147301" y="1774643"/>
              <a:ext cx="2532096" cy="1360107"/>
              <a:chOff x="963398" y="1540769"/>
              <a:chExt cx="2255746" cy="1360107"/>
            </a:xfrm>
          </p:grpSpPr>
          <p:sp>
            <p:nvSpPr>
              <p:cNvPr id="77" name="文本框 76"/>
              <p:cNvSpPr txBox="1"/>
              <p:nvPr/>
            </p:nvSpPr>
            <p:spPr>
              <a:xfrm>
                <a:off x="963398" y="2008516"/>
                <a:ext cx="2072509" cy="8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09630">
                  <a:lnSpc>
                    <a:spcPct val="130000"/>
                  </a:lnSpc>
                </a:pPr>
                <a:r>
                  <a:rPr lang="zh-CN" altLang="en-US" sz="1333" dirty="0" smtClean="0">
                    <a:solidFill>
                      <a:schemeClr val="bg1"/>
                    </a:solidFill>
                    <a:ea typeface="微软雅黑"/>
                    <a:cs typeface="Arial" panose="020B0604020202020204" pitchFamily="34" charset="0"/>
                  </a:rPr>
                  <a:t>顶部</a:t>
                </a:r>
                <a:r>
                  <a:rPr lang="zh-CN" altLang="en-US" sz="1333" dirty="0">
                    <a:solidFill>
                      <a:schemeClr val="bg1"/>
                    </a:solidFill>
                    <a:ea typeface="微软雅黑"/>
                    <a:cs typeface="Arial" panose="020B0604020202020204" pitchFamily="34" charset="0"/>
                  </a:rPr>
                  <a:t>“开始”面板中可以对字体、字号、颜色、行距等进行修改。</a:t>
                </a: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963398" y="1540769"/>
                <a:ext cx="22557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09630"/>
                <a:r>
                  <a:rPr lang="en-US" altLang="zh-CN" sz="2400" b="1" dirty="0">
                    <a:solidFill>
                      <a:schemeClr val="bg1"/>
                    </a:solidFill>
                    <a:ea typeface="微软雅黑"/>
                    <a:cs typeface="Arial" panose="020B0604020202020204" pitchFamily="34" charset="0"/>
                  </a:rPr>
                  <a:t>Add Your </a:t>
                </a:r>
                <a:r>
                  <a:rPr lang="en-US" altLang="zh-CN" sz="2400" b="1" dirty="0">
                    <a:solidFill>
                      <a:schemeClr val="bg1"/>
                    </a:solidFill>
                    <a:ea typeface="微软雅黑"/>
                  </a:rPr>
                  <a:t>Text</a:t>
                </a:r>
              </a:p>
            </p:txBody>
          </p:sp>
        </p:grpSp>
      </p:grpSp>
      <p:grpSp>
        <p:nvGrpSpPr>
          <p:cNvPr id="79" name="组 78"/>
          <p:cNvGrpSpPr/>
          <p:nvPr/>
        </p:nvGrpSpPr>
        <p:grpSpPr>
          <a:xfrm>
            <a:off x="8026876" y="1610137"/>
            <a:ext cx="3125585" cy="1689118"/>
            <a:chOff x="902947" y="1610137"/>
            <a:chExt cx="3125585" cy="1689118"/>
          </a:xfrm>
        </p:grpSpPr>
        <p:sp>
          <p:nvSpPr>
            <p:cNvPr id="80" name="矩形 79"/>
            <p:cNvSpPr/>
            <p:nvPr/>
          </p:nvSpPr>
          <p:spPr>
            <a:xfrm>
              <a:off x="902947" y="1610137"/>
              <a:ext cx="3125585" cy="16891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accent4"/>
                </a:solidFill>
              </a:endParaRPr>
            </a:p>
          </p:txBody>
        </p:sp>
        <p:grpSp>
          <p:nvGrpSpPr>
            <p:cNvPr id="81" name="组 80"/>
            <p:cNvGrpSpPr/>
            <p:nvPr/>
          </p:nvGrpSpPr>
          <p:grpSpPr>
            <a:xfrm>
              <a:off x="1147301" y="1774643"/>
              <a:ext cx="2326411" cy="1360107"/>
              <a:chOff x="963398" y="1540769"/>
              <a:chExt cx="2072509" cy="1360107"/>
            </a:xfrm>
          </p:grpSpPr>
          <p:sp>
            <p:nvSpPr>
              <p:cNvPr id="82" name="文本框 81"/>
              <p:cNvSpPr txBox="1"/>
              <p:nvPr/>
            </p:nvSpPr>
            <p:spPr>
              <a:xfrm>
                <a:off x="963398" y="2008516"/>
                <a:ext cx="2072509" cy="8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09630">
                  <a:lnSpc>
                    <a:spcPct val="130000"/>
                  </a:lnSpc>
                </a:pPr>
                <a:r>
                  <a:rPr lang="zh-CN" altLang="en-US" sz="1333" dirty="0" smtClean="0">
                    <a:solidFill>
                      <a:schemeClr val="accent4"/>
                    </a:solidFill>
                    <a:ea typeface="微软雅黑"/>
                    <a:cs typeface="Arial" panose="020B0604020202020204" pitchFamily="34" charset="0"/>
                  </a:rPr>
                  <a:t>顶部</a:t>
                </a:r>
                <a:r>
                  <a:rPr lang="zh-CN" altLang="en-US" sz="1333" dirty="0">
                    <a:solidFill>
                      <a:schemeClr val="accent4"/>
                    </a:solidFill>
                    <a:ea typeface="微软雅黑"/>
                    <a:cs typeface="Arial" panose="020B0604020202020204" pitchFamily="34" charset="0"/>
                  </a:rPr>
                  <a:t>“开始”面板中可以对字体、字号、颜色、行距等进行修改。</a:t>
                </a: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963398" y="1540769"/>
                <a:ext cx="20095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09630"/>
                <a:r>
                  <a:rPr lang="en-US" altLang="zh-CN" sz="2400" b="1" dirty="0">
                    <a:solidFill>
                      <a:schemeClr val="accent4"/>
                    </a:solidFill>
                    <a:ea typeface="微软雅黑"/>
                    <a:cs typeface="Arial" panose="020B0604020202020204" pitchFamily="34" charset="0"/>
                  </a:rPr>
                  <a:t>Add Your </a:t>
                </a:r>
                <a:r>
                  <a:rPr lang="en-US" altLang="zh-CN" sz="2400" b="1" dirty="0">
                    <a:solidFill>
                      <a:schemeClr val="accent4"/>
                    </a:solidFill>
                    <a:ea typeface="微软雅黑"/>
                  </a:rPr>
                  <a:t>Text</a:t>
                </a:r>
              </a:p>
            </p:txBody>
          </p:sp>
        </p:grpSp>
      </p:grpSp>
      <p:grpSp>
        <p:nvGrpSpPr>
          <p:cNvPr id="84" name="组 83"/>
          <p:cNvGrpSpPr/>
          <p:nvPr/>
        </p:nvGrpSpPr>
        <p:grpSpPr>
          <a:xfrm>
            <a:off x="8044032" y="3639587"/>
            <a:ext cx="3125585" cy="1689118"/>
            <a:chOff x="902947" y="1610137"/>
            <a:chExt cx="3125585" cy="1689118"/>
          </a:xfrm>
        </p:grpSpPr>
        <p:sp>
          <p:nvSpPr>
            <p:cNvPr id="85" name="矩形 84"/>
            <p:cNvSpPr/>
            <p:nvPr/>
          </p:nvSpPr>
          <p:spPr>
            <a:xfrm>
              <a:off x="902947" y="1610137"/>
              <a:ext cx="3125585" cy="168911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86" name="组 85"/>
            <p:cNvGrpSpPr/>
            <p:nvPr/>
          </p:nvGrpSpPr>
          <p:grpSpPr>
            <a:xfrm>
              <a:off x="1147301" y="1774643"/>
              <a:ext cx="2532096" cy="1360107"/>
              <a:chOff x="963398" y="1540769"/>
              <a:chExt cx="2255746" cy="1360107"/>
            </a:xfrm>
          </p:grpSpPr>
          <p:sp>
            <p:nvSpPr>
              <p:cNvPr id="87" name="文本框 86"/>
              <p:cNvSpPr txBox="1"/>
              <p:nvPr/>
            </p:nvSpPr>
            <p:spPr>
              <a:xfrm>
                <a:off x="963398" y="2008516"/>
                <a:ext cx="2072509" cy="8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09630">
                  <a:lnSpc>
                    <a:spcPct val="130000"/>
                  </a:lnSpc>
                </a:pPr>
                <a:r>
                  <a:rPr lang="zh-CN" altLang="en-US" sz="1333" dirty="0" smtClean="0">
                    <a:solidFill>
                      <a:schemeClr val="bg1"/>
                    </a:solidFill>
                    <a:ea typeface="微软雅黑"/>
                    <a:cs typeface="Arial" panose="020B0604020202020204" pitchFamily="34" charset="0"/>
                  </a:rPr>
                  <a:t>顶部</a:t>
                </a:r>
                <a:r>
                  <a:rPr lang="zh-CN" altLang="en-US" sz="1333" dirty="0">
                    <a:solidFill>
                      <a:schemeClr val="bg1"/>
                    </a:solidFill>
                    <a:ea typeface="微软雅黑"/>
                    <a:cs typeface="Arial" panose="020B0604020202020204" pitchFamily="34" charset="0"/>
                  </a:rPr>
                  <a:t>“开始”面板中可以对字体、字号、颜色、行距等进行修改。</a:t>
                </a: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963398" y="1540769"/>
                <a:ext cx="22557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09630"/>
                <a:r>
                  <a:rPr lang="en-US" altLang="zh-CN" sz="2400" b="1" dirty="0">
                    <a:solidFill>
                      <a:schemeClr val="bg1"/>
                    </a:solidFill>
                    <a:ea typeface="微软雅黑"/>
                    <a:cs typeface="Arial" panose="020B0604020202020204" pitchFamily="34" charset="0"/>
                  </a:rPr>
                  <a:t>Add Your </a:t>
                </a:r>
                <a:r>
                  <a:rPr lang="en-US" altLang="zh-CN" sz="2400" b="1" dirty="0">
                    <a:solidFill>
                      <a:schemeClr val="bg1"/>
                    </a:solidFill>
                    <a:ea typeface="微软雅黑"/>
                  </a:rPr>
                  <a:t>Text</a:t>
                </a:r>
              </a:p>
            </p:txBody>
          </p:sp>
        </p:grpSp>
      </p:grpSp>
      <p:sp>
        <p:nvSpPr>
          <p:cNvPr id="6" name="矩形 5"/>
          <p:cNvSpPr/>
          <p:nvPr/>
        </p:nvSpPr>
        <p:spPr>
          <a:xfrm>
            <a:off x="4045688" y="1610137"/>
            <a:ext cx="276930" cy="16891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4062313" y="3639587"/>
            <a:ext cx="276930" cy="16891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7725346" y="1610137"/>
            <a:ext cx="276930" cy="16891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7741971" y="3639587"/>
            <a:ext cx="276930" cy="16891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0516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FAF00"/>
      </a:accent1>
      <a:accent2>
        <a:srgbClr val="7ED100"/>
      </a:accent2>
      <a:accent3>
        <a:srgbClr val="BCEF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1263</Words>
  <Application>Microsoft Macintosh PowerPoint</Application>
  <PresentationFormat>宽屏</PresentationFormat>
  <Paragraphs>127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Avenir Next Condensed Regular</vt:lpstr>
      <vt:lpstr>Century Gothic</vt:lpstr>
      <vt:lpstr>Helvetica</vt:lpstr>
      <vt:lpstr>HelveticaNeueLT Pro 67 MdCn</vt:lpstr>
      <vt:lpstr>Hiragino Sans GB W3</vt:lpstr>
      <vt:lpstr>Microsoft YaHei</vt:lpstr>
      <vt:lpstr>Segoe UI Light</vt:lpstr>
      <vt:lpstr>STHeitiSC-Light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Microsoft Office 用户</cp:lastModifiedBy>
  <cp:revision>55</cp:revision>
  <dcterms:created xsi:type="dcterms:W3CDTF">2015-08-18T02:51:41Z</dcterms:created>
  <dcterms:modified xsi:type="dcterms:W3CDTF">2015-09-22T13:37:31Z</dcterms:modified>
  <cp:category/>
</cp:coreProperties>
</file>