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B41CA2"/>
    <a:srgbClr val="852AA1"/>
    <a:srgbClr val="552579"/>
    <a:srgbClr val="AD18B8"/>
    <a:srgbClr val="E13FCE"/>
    <a:srgbClr val="DC22C6"/>
    <a:srgbClr val="B51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95"/>
  </p:normalViewPr>
  <p:slideViewPr>
    <p:cSldViewPr snapToGrid="0">
      <p:cViewPr>
        <p:scale>
          <a:sx n="66" d="100"/>
          <a:sy n="66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52AA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13FC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465308360"/>
        <c:axId val="465309928"/>
      </c:barChart>
      <c:catAx>
        <c:axId val="46530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5309928"/>
        <c:crosses val="autoZero"/>
        <c:auto val="1"/>
        <c:lblAlgn val="ctr"/>
        <c:lblOffset val="100"/>
        <c:noMultiLvlLbl val="0"/>
      </c:catAx>
      <c:valAx>
        <c:axId val="465309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5308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55257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E13FCE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B41CA2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852AA1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55257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812918115796801"/>
                  <c:y val="-0.202959422739996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55257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893551237782699"/>
                      <c:h val="0.31448093105697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552579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E13FC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01"/>
                  <c:y val="-0.16146396709084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E13FC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B41CA2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6555845099918801"/>
                  <c:y val="-0.221532301230508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B41CA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492573460074201"/>
                      <c:h val="0.32191019944953198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B41CA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852AA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1646747383766099"/>
                  <c:y val="-2.01780684487160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rgbClr val="852AA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44442243179299"/>
                      <c:h val="0.28476385748674299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852AA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54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25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06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71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499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1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6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699195" y="1947203"/>
            <a:ext cx="2729132" cy="272913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30564" y="2553311"/>
            <a:ext cx="3825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CordiaUPC" panose="020B0304020202020204" pitchFamily="34" charset="-34"/>
                <a:ea typeface="Microsoft JhengHei UI" panose="020B0604030504040204" pitchFamily="34" charset="-120"/>
                <a:cs typeface="CordiaUPC" panose="020B0304020202020204" pitchFamily="34" charset="-34"/>
              </a:rPr>
              <a:t>2015</a:t>
            </a:r>
            <a:endParaRPr lang="zh-CN" altLang="en-US" sz="8800" dirty="0">
              <a:solidFill>
                <a:schemeClr val="bg1"/>
              </a:solidFill>
              <a:latin typeface="CordiaUPC" panose="020B0304020202020204" pitchFamily="34" charset="-34"/>
              <a:ea typeface="Microsoft JhengHei UI" panose="020B0604030504040204" pitchFamily="34" charset="-120"/>
              <a:cs typeface="CordiaUPC" panose="020B0304020202020204" pitchFamily="34" charset="-34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571500" y="3790950"/>
            <a:ext cx="4705350" cy="2247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-1136845" y="4676335"/>
            <a:ext cx="4705350" cy="2247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7993672" y="523435"/>
            <a:ext cx="4705350" cy="2247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99195" y="4790635"/>
            <a:ext cx="3701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</a:rPr>
              <a:t>POWERPOINT</a:t>
            </a:r>
          </a:p>
          <a:p>
            <a:r>
              <a:rPr kumimoji="1" lang="en-US" altLang="zh-CN" sz="4400" dirty="0" smtClean="0">
                <a:solidFill>
                  <a:schemeClr val="bg1"/>
                </a:solidFill>
              </a:rPr>
              <a:t>TEMPLATE</a:t>
            </a:r>
            <a:endParaRPr kumimoji="1" lang="zh-CN" altLang="en-US" sz="4400" dirty="0" smtClean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9562" y="338771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ea typeface="宋体"/>
                <a:cs typeface="Arial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ea typeface="宋体"/>
                <a:cs typeface="Arial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  <a:ea typeface="宋体"/>
                <a:cs typeface="Arial"/>
              </a:rPr>
              <a:t>OfficePLUS</a:t>
            </a:r>
            <a:endParaRPr kumimoji="1" lang="zh-CN" altLang="en-US" dirty="0">
              <a:solidFill>
                <a:schemeClr val="bg1"/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540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74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7" r="1"/>
          <a:stretch/>
        </p:blipFill>
        <p:spPr>
          <a:xfrm>
            <a:off x="6168570" y="0"/>
            <a:ext cx="6023429" cy="6858000"/>
          </a:xfrm>
          <a:prstGeom prst="rect">
            <a:avLst/>
          </a:prstGeom>
        </p:spPr>
      </p:pic>
      <p:sp>
        <p:nvSpPr>
          <p:cNvPr id="11" name="Rectangle 11"/>
          <p:cNvSpPr/>
          <p:nvPr/>
        </p:nvSpPr>
        <p:spPr>
          <a:xfrm>
            <a:off x="784930" y="3326191"/>
            <a:ext cx="456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39"/>
          <p:cNvSpPr/>
          <p:nvPr/>
        </p:nvSpPr>
        <p:spPr>
          <a:xfrm>
            <a:off x="848656" y="1899438"/>
            <a:ext cx="4538678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852AA1"/>
                </a:solidFill>
                <a:ea typeface="Hiragino Sans GB W3" panose="020B0300000000000000" pitchFamily="34" charset="-122"/>
                <a:sym typeface="News Gothic MT" charset="0"/>
              </a:rPr>
              <a:t>LOREM IPSUM DOLOR AMET </a:t>
            </a:r>
            <a:endParaRPr lang="zh-CN" altLang="zh-CN" sz="2800" b="1" dirty="0">
              <a:solidFill>
                <a:srgbClr val="852AA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656" y="2601133"/>
            <a:ext cx="303345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852AA1"/>
                </a:solidFill>
                <a:ea typeface="Hiragino Sans GB W3" panose="020B0300000000000000" pitchFamily="34" charset="-122"/>
                <a:sym typeface="News Gothic MT" charset="0"/>
              </a:rPr>
              <a:t>CONSECTETUR ELIT</a:t>
            </a:r>
            <a:endParaRPr lang="zh-CN" altLang="zh-CN" sz="2800" b="1" dirty="0">
              <a:solidFill>
                <a:srgbClr val="852AA1"/>
              </a:solidFill>
              <a:ea typeface="Hiragino Sans GB W3" panose="020B0300000000000000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86756" y="4724400"/>
            <a:ext cx="2847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>
            <a:spLocks/>
          </p:cNvSpPr>
          <p:nvPr/>
        </p:nvSpPr>
        <p:spPr bwMode="auto">
          <a:xfrm>
            <a:off x="0" y="5226943"/>
            <a:ext cx="6169956" cy="1643016"/>
          </a:xfrm>
          <a:custGeom>
            <a:avLst/>
            <a:gdLst/>
            <a:ahLst/>
            <a:cxnLst>
              <a:cxn ang="0">
                <a:pos x="8" y="1016"/>
              </a:cxn>
              <a:cxn ang="0">
                <a:pos x="202" y="972"/>
              </a:cxn>
              <a:cxn ang="0">
                <a:pos x="310" y="876"/>
              </a:cxn>
              <a:cxn ang="0">
                <a:pos x="454" y="1052"/>
              </a:cxn>
              <a:cxn ang="0">
                <a:pos x="558" y="1106"/>
              </a:cxn>
              <a:cxn ang="0">
                <a:pos x="630" y="1242"/>
              </a:cxn>
              <a:cxn ang="0">
                <a:pos x="606" y="604"/>
              </a:cxn>
              <a:cxn ang="0">
                <a:pos x="650" y="410"/>
              </a:cxn>
              <a:cxn ang="0">
                <a:pos x="682" y="374"/>
              </a:cxn>
              <a:cxn ang="0">
                <a:pos x="742" y="590"/>
              </a:cxn>
              <a:cxn ang="0">
                <a:pos x="716" y="1002"/>
              </a:cxn>
              <a:cxn ang="0">
                <a:pos x="742" y="960"/>
              </a:cxn>
              <a:cxn ang="0">
                <a:pos x="820" y="964"/>
              </a:cxn>
              <a:cxn ang="0">
                <a:pos x="960" y="1084"/>
              </a:cxn>
              <a:cxn ang="0">
                <a:pos x="1076" y="1048"/>
              </a:cxn>
              <a:cxn ang="0">
                <a:pos x="1148" y="772"/>
              </a:cxn>
              <a:cxn ang="0">
                <a:pos x="1218" y="870"/>
              </a:cxn>
              <a:cxn ang="0">
                <a:pos x="1334" y="932"/>
              </a:cxn>
              <a:cxn ang="0">
                <a:pos x="1490" y="970"/>
              </a:cxn>
              <a:cxn ang="0">
                <a:pos x="1534" y="1074"/>
              </a:cxn>
              <a:cxn ang="0">
                <a:pos x="1628" y="856"/>
              </a:cxn>
              <a:cxn ang="0">
                <a:pos x="1738" y="624"/>
              </a:cxn>
              <a:cxn ang="0">
                <a:pos x="1844" y="586"/>
              </a:cxn>
              <a:cxn ang="0">
                <a:pos x="1862" y="1038"/>
              </a:cxn>
              <a:cxn ang="0">
                <a:pos x="2130" y="782"/>
              </a:cxn>
              <a:cxn ang="0">
                <a:pos x="2246" y="960"/>
              </a:cxn>
              <a:cxn ang="0">
                <a:pos x="2258" y="1042"/>
              </a:cxn>
              <a:cxn ang="0">
                <a:pos x="2356" y="750"/>
              </a:cxn>
              <a:cxn ang="0">
                <a:pos x="2478" y="984"/>
              </a:cxn>
              <a:cxn ang="0">
                <a:pos x="2556" y="1194"/>
              </a:cxn>
              <a:cxn ang="0">
                <a:pos x="2594" y="1022"/>
              </a:cxn>
              <a:cxn ang="0">
                <a:pos x="2638" y="676"/>
              </a:cxn>
              <a:cxn ang="0">
                <a:pos x="2832" y="686"/>
              </a:cxn>
              <a:cxn ang="0">
                <a:pos x="2978" y="1002"/>
              </a:cxn>
              <a:cxn ang="0">
                <a:pos x="3050" y="442"/>
              </a:cxn>
              <a:cxn ang="0">
                <a:pos x="3156" y="618"/>
              </a:cxn>
              <a:cxn ang="0">
                <a:pos x="3298" y="1008"/>
              </a:cxn>
              <a:cxn ang="0">
                <a:pos x="3400" y="1096"/>
              </a:cxn>
              <a:cxn ang="0">
                <a:pos x="3484" y="1214"/>
              </a:cxn>
              <a:cxn ang="0">
                <a:pos x="3586" y="838"/>
              </a:cxn>
              <a:cxn ang="0">
                <a:pos x="3790" y="952"/>
              </a:cxn>
              <a:cxn ang="0">
                <a:pos x="3816" y="842"/>
              </a:cxn>
              <a:cxn ang="0">
                <a:pos x="4060" y="892"/>
              </a:cxn>
              <a:cxn ang="0">
                <a:pos x="4178" y="974"/>
              </a:cxn>
              <a:cxn ang="0">
                <a:pos x="4370" y="744"/>
              </a:cxn>
              <a:cxn ang="0">
                <a:pos x="4402" y="1102"/>
              </a:cxn>
              <a:cxn ang="0">
                <a:pos x="4504" y="1120"/>
              </a:cxn>
              <a:cxn ang="0">
                <a:pos x="4542" y="964"/>
              </a:cxn>
              <a:cxn ang="0">
                <a:pos x="4574" y="600"/>
              </a:cxn>
              <a:cxn ang="0">
                <a:pos x="4766" y="948"/>
              </a:cxn>
              <a:cxn ang="0">
                <a:pos x="4978" y="1010"/>
              </a:cxn>
              <a:cxn ang="0">
                <a:pos x="5046" y="1016"/>
              </a:cxn>
              <a:cxn ang="0">
                <a:pos x="5122" y="1172"/>
              </a:cxn>
              <a:cxn ang="0">
                <a:pos x="5106" y="1158"/>
              </a:cxn>
              <a:cxn ang="0">
                <a:pos x="5146" y="804"/>
              </a:cxn>
              <a:cxn ang="0">
                <a:pos x="5244" y="1056"/>
              </a:cxn>
              <a:cxn ang="0">
                <a:pos x="5350" y="1102"/>
              </a:cxn>
              <a:cxn ang="0">
                <a:pos x="5482" y="1148"/>
              </a:cxn>
              <a:cxn ang="0">
                <a:pos x="5550" y="1006"/>
              </a:cxn>
              <a:cxn ang="0">
                <a:pos x="5700" y="930"/>
              </a:cxn>
              <a:cxn ang="0">
                <a:pos x="30" y="1520"/>
              </a:cxn>
            </a:cxnLst>
            <a:rect l="0" t="0" r="r" b="b"/>
            <a:pathLst>
              <a:path w="5708" h="1520">
                <a:moveTo>
                  <a:pt x="30" y="1520"/>
                </a:moveTo>
                <a:lnTo>
                  <a:pt x="30" y="1520"/>
                </a:lnTo>
                <a:lnTo>
                  <a:pt x="16" y="1518"/>
                </a:lnTo>
                <a:lnTo>
                  <a:pt x="10" y="1516"/>
                </a:lnTo>
                <a:lnTo>
                  <a:pt x="6" y="1514"/>
                </a:lnTo>
                <a:lnTo>
                  <a:pt x="4" y="1508"/>
                </a:lnTo>
                <a:lnTo>
                  <a:pt x="2" y="1502"/>
                </a:lnTo>
                <a:lnTo>
                  <a:pt x="0" y="1488"/>
                </a:lnTo>
                <a:lnTo>
                  <a:pt x="0" y="1488"/>
                </a:lnTo>
                <a:lnTo>
                  <a:pt x="2" y="1298"/>
                </a:lnTo>
                <a:lnTo>
                  <a:pt x="2" y="1110"/>
                </a:lnTo>
                <a:lnTo>
                  <a:pt x="2" y="1110"/>
                </a:lnTo>
                <a:lnTo>
                  <a:pt x="4" y="1092"/>
                </a:lnTo>
                <a:lnTo>
                  <a:pt x="4" y="1072"/>
                </a:lnTo>
                <a:lnTo>
                  <a:pt x="4" y="1034"/>
                </a:lnTo>
                <a:lnTo>
                  <a:pt x="4" y="1034"/>
                </a:lnTo>
                <a:lnTo>
                  <a:pt x="4" y="1020"/>
                </a:lnTo>
                <a:lnTo>
                  <a:pt x="8" y="1016"/>
                </a:lnTo>
                <a:lnTo>
                  <a:pt x="10" y="1014"/>
                </a:lnTo>
                <a:lnTo>
                  <a:pt x="14" y="1012"/>
                </a:lnTo>
                <a:lnTo>
                  <a:pt x="14" y="1012"/>
                </a:lnTo>
                <a:lnTo>
                  <a:pt x="38" y="1008"/>
                </a:lnTo>
                <a:lnTo>
                  <a:pt x="64" y="1004"/>
                </a:lnTo>
                <a:lnTo>
                  <a:pt x="94" y="1004"/>
                </a:lnTo>
                <a:lnTo>
                  <a:pt x="122" y="1006"/>
                </a:lnTo>
                <a:lnTo>
                  <a:pt x="150" y="1008"/>
                </a:lnTo>
                <a:lnTo>
                  <a:pt x="174" y="1012"/>
                </a:lnTo>
                <a:lnTo>
                  <a:pt x="192" y="1018"/>
                </a:lnTo>
                <a:lnTo>
                  <a:pt x="200" y="1020"/>
                </a:lnTo>
                <a:lnTo>
                  <a:pt x="204" y="1024"/>
                </a:lnTo>
                <a:lnTo>
                  <a:pt x="204" y="1024"/>
                </a:lnTo>
                <a:lnTo>
                  <a:pt x="204" y="1016"/>
                </a:lnTo>
                <a:lnTo>
                  <a:pt x="204" y="1006"/>
                </a:lnTo>
                <a:lnTo>
                  <a:pt x="202" y="990"/>
                </a:lnTo>
                <a:lnTo>
                  <a:pt x="202" y="980"/>
                </a:lnTo>
                <a:lnTo>
                  <a:pt x="202" y="972"/>
                </a:lnTo>
                <a:lnTo>
                  <a:pt x="206" y="964"/>
                </a:lnTo>
                <a:lnTo>
                  <a:pt x="214" y="956"/>
                </a:lnTo>
                <a:lnTo>
                  <a:pt x="214" y="956"/>
                </a:lnTo>
                <a:lnTo>
                  <a:pt x="234" y="956"/>
                </a:lnTo>
                <a:lnTo>
                  <a:pt x="254" y="956"/>
                </a:lnTo>
                <a:lnTo>
                  <a:pt x="274" y="956"/>
                </a:lnTo>
                <a:lnTo>
                  <a:pt x="296" y="952"/>
                </a:lnTo>
                <a:lnTo>
                  <a:pt x="296" y="952"/>
                </a:lnTo>
                <a:lnTo>
                  <a:pt x="300" y="946"/>
                </a:lnTo>
                <a:lnTo>
                  <a:pt x="300" y="946"/>
                </a:lnTo>
                <a:lnTo>
                  <a:pt x="302" y="938"/>
                </a:lnTo>
                <a:lnTo>
                  <a:pt x="302" y="930"/>
                </a:lnTo>
                <a:lnTo>
                  <a:pt x="302" y="914"/>
                </a:lnTo>
                <a:lnTo>
                  <a:pt x="304" y="900"/>
                </a:lnTo>
                <a:lnTo>
                  <a:pt x="306" y="892"/>
                </a:lnTo>
                <a:lnTo>
                  <a:pt x="310" y="886"/>
                </a:lnTo>
                <a:lnTo>
                  <a:pt x="310" y="886"/>
                </a:lnTo>
                <a:lnTo>
                  <a:pt x="310" y="876"/>
                </a:lnTo>
                <a:lnTo>
                  <a:pt x="310" y="876"/>
                </a:lnTo>
                <a:lnTo>
                  <a:pt x="328" y="874"/>
                </a:lnTo>
                <a:lnTo>
                  <a:pt x="344" y="872"/>
                </a:lnTo>
                <a:lnTo>
                  <a:pt x="376" y="864"/>
                </a:lnTo>
                <a:lnTo>
                  <a:pt x="392" y="862"/>
                </a:lnTo>
                <a:lnTo>
                  <a:pt x="408" y="860"/>
                </a:lnTo>
                <a:lnTo>
                  <a:pt x="424" y="862"/>
                </a:lnTo>
                <a:lnTo>
                  <a:pt x="440" y="864"/>
                </a:lnTo>
                <a:lnTo>
                  <a:pt x="440" y="864"/>
                </a:lnTo>
                <a:lnTo>
                  <a:pt x="446" y="868"/>
                </a:lnTo>
                <a:lnTo>
                  <a:pt x="448" y="872"/>
                </a:lnTo>
                <a:lnTo>
                  <a:pt x="452" y="882"/>
                </a:lnTo>
                <a:lnTo>
                  <a:pt x="454" y="892"/>
                </a:lnTo>
                <a:lnTo>
                  <a:pt x="454" y="902"/>
                </a:lnTo>
                <a:lnTo>
                  <a:pt x="454" y="902"/>
                </a:lnTo>
                <a:lnTo>
                  <a:pt x="454" y="1044"/>
                </a:lnTo>
                <a:lnTo>
                  <a:pt x="454" y="1044"/>
                </a:lnTo>
                <a:lnTo>
                  <a:pt x="454" y="1052"/>
                </a:lnTo>
                <a:lnTo>
                  <a:pt x="456" y="1058"/>
                </a:lnTo>
                <a:lnTo>
                  <a:pt x="456" y="1058"/>
                </a:lnTo>
                <a:lnTo>
                  <a:pt x="462" y="1060"/>
                </a:lnTo>
                <a:lnTo>
                  <a:pt x="468" y="1062"/>
                </a:lnTo>
                <a:lnTo>
                  <a:pt x="482" y="1064"/>
                </a:lnTo>
                <a:lnTo>
                  <a:pt x="508" y="1062"/>
                </a:lnTo>
                <a:lnTo>
                  <a:pt x="508" y="1062"/>
                </a:lnTo>
                <a:lnTo>
                  <a:pt x="520" y="1064"/>
                </a:lnTo>
                <a:lnTo>
                  <a:pt x="532" y="1068"/>
                </a:lnTo>
                <a:lnTo>
                  <a:pt x="536" y="1070"/>
                </a:lnTo>
                <a:lnTo>
                  <a:pt x="538" y="1076"/>
                </a:lnTo>
                <a:lnTo>
                  <a:pt x="542" y="1082"/>
                </a:lnTo>
                <a:lnTo>
                  <a:pt x="542" y="1088"/>
                </a:lnTo>
                <a:lnTo>
                  <a:pt x="542" y="1088"/>
                </a:lnTo>
                <a:lnTo>
                  <a:pt x="544" y="1094"/>
                </a:lnTo>
                <a:lnTo>
                  <a:pt x="546" y="1098"/>
                </a:lnTo>
                <a:lnTo>
                  <a:pt x="550" y="1104"/>
                </a:lnTo>
                <a:lnTo>
                  <a:pt x="558" y="1106"/>
                </a:lnTo>
                <a:lnTo>
                  <a:pt x="568" y="1108"/>
                </a:lnTo>
                <a:lnTo>
                  <a:pt x="568" y="1108"/>
                </a:lnTo>
                <a:lnTo>
                  <a:pt x="588" y="1110"/>
                </a:lnTo>
                <a:lnTo>
                  <a:pt x="596" y="1112"/>
                </a:lnTo>
                <a:lnTo>
                  <a:pt x="600" y="1116"/>
                </a:lnTo>
                <a:lnTo>
                  <a:pt x="604" y="1120"/>
                </a:lnTo>
                <a:lnTo>
                  <a:pt x="606" y="1128"/>
                </a:lnTo>
                <a:lnTo>
                  <a:pt x="608" y="1148"/>
                </a:lnTo>
                <a:lnTo>
                  <a:pt x="608" y="1148"/>
                </a:lnTo>
                <a:lnTo>
                  <a:pt x="610" y="1184"/>
                </a:lnTo>
                <a:lnTo>
                  <a:pt x="610" y="1222"/>
                </a:lnTo>
                <a:lnTo>
                  <a:pt x="610" y="1222"/>
                </a:lnTo>
                <a:lnTo>
                  <a:pt x="610" y="1230"/>
                </a:lnTo>
                <a:lnTo>
                  <a:pt x="612" y="1238"/>
                </a:lnTo>
                <a:lnTo>
                  <a:pt x="618" y="1242"/>
                </a:lnTo>
                <a:lnTo>
                  <a:pt x="626" y="1242"/>
                </a:lnTo>
                <a:lnTo>
                  <a:pt x="626" y="1242"/>
                </a:lnTo>
                <a:lnTo>
                  <a:pt x="630" y="1242"/>
                </a:lnTo>
                <a:lnTo>
                  <a:pt x="630" y="1240"/>
                </a:lnTo>
                <a:lnTo>
                  <a:pt x="626" y="1238"/>
                </a:lnTo>
                <a:lnTo>
                  <a:pt x="626" y="1236"/>
                </a:lnTo>
                <a:lnTo>
                  <a:pt x="626" y="1236"/>
                </a:lnTo>
                <a:lnTo>
                  <a:pt x="632" y="1160"/>
                </a:lnTo>
                <a:lnTo>
                  <a:pt x="632" y="1086"/>
                </a:lnTo>
                <a:lnTo>
                  <a:pt x="632" y="1012"/>
                </a:lnTo>
                <a:lnTo>
                  <a:pt x="634" y="938"/>
                </a:lnTo>
                <a:lnTo>
                  <a:pt x="634" y="938"/>
                </a:lnTo>
                <a:lnTo>
                  <a:pt x="638" y="836"/>
                </a:lnTo>
                <a:lnTo>
                  <a:pt x="638" y="786"/>
                </a:lnTo>
                <a:lnTo>
                  <a:pt x="638" y="734"/>
                </a:lnTo>
                <a:lnTo>
                  <a:pt x="638" y="734"/>
                </a:lnTo>
                <a:lnTo>
                  <a:pt x="634" y="702"/>
                </a:lnTo>
                <a:lnTo>
                  <a:pt x="628" y="668"/>
                </a:lnTo>
                <a:lnTo>
                  <a:pt x="618" y="636"/>
                </a:lnTo>
                <a:lnTo>
                  <a:pt x="606" y="604"/>
                </a:lnTo>
                <a:lnTo>
                  <a:pt x="606" y="604"/>
                </a:lnTo>
                <a:lnTo>
                  <a:pt x="596" y="584"/>
                </a:lnTo>
                <a:lnTo>
                  <a:pt x="592" y="574"/>
                </a:lnTo>
                <a:lnTo>
                  <a:pt x="590" y="562"/>
                </a:lnTo>
                <a:lnTo>
                  <a:pt x="590" y="562"/>
                </a:lnTo>
                <a:lnTo>
                  <a:pt x="590" y="550"/>
                </a:lnTo>
                <a:lnTo>
                  <a:pt x="590" y="544"/>
                </a:lnTo>
                <a:lnTo>
                  <a:pt x="594" y="538"/>
                </a:lnTo>
                <a:lnTo>
                  <a:pt x="594" y="538"/>
                </a:lnTo>
                <a:lnTo>
                  <a:pt x="604" y="528"/>
                </a:lnTo>
                <a:lnTo>
                  <a:pt x="612" y="518"/>
                </a:lnTo>
                <a:lnTo>
                  <a:pt x="624" y="494"/>
                </a:lnTo>
                <a:lnTo>
                  <a:pt x="634" y="470"/>
                </a:lnTo>
                <a:lnTo>
                  <a:pt x="644" y="446"/>
                </a:lnTo>
                <a:lnTo>
                  <a:pt x="644" y="446"/>
                </a:lnTo>
                <a:lnTo>
                  <a:pt x="648" y="438"/>
                </a:lnTo>
                <a:lnTo>
                  <a:pt x="650" y="428"/>
                </a:lnTo>
                <a:lnTo>
                  <a:pt x="650" y="410"/>
                </a:lnTo>
                <a:lnTo>
                  <a:pt x="650" y="410"/>
                </a:lnTo>
                <a:lnTo>
                  <a:pt x="650" y="240"/>
                </a:lnTo>
                <a:lnTo>
                  <a:pt x="650" y="240"/>
                </a:lnTo>
                <a:lnTo>
                  <a:pt x="650" y="222"/>
                </a:lnTo>
                <a:lnTo>
                  <a:pt x="652" y="214"/>
                </a:lnTo>
                <a:lnTo>
                  <a:pt x="658" y="206"/>
                </a:lnTo>
                <a:lnTo>
                  <a:pt x="658" y="206"/>
                </a:lnTo>
                <a:lnTo>
                  <a:pt x="654" y="192"/>
                </a:lnTo>
                <a:lnTo>
                  <a:pt x="656" y="180"/>
                </a:lnTo>
                <a:lnTo>
                  <a:pt x="658" y="166"/>
                </a:lnTo>
                <a:lnTo>
                  <a:pt x="658" y="154"/>
                </a:lnTo>
                <a:lnTo>
                  <a:pt x="658" y="154"/>
                </a:lnTo>
                <a:lnTo>
                  <a:pt x="658" y="76"/>
                </a:lnTo>
                <a:lnTo>
                  <a:pt x="658" y="0"/>
                </a:lnTo>
                <a:lnTo>
                  <a:pt x="658" y="0"/>
                </a:lnTo>
                <a:lnTo>
                  <a:pt x="668" y="0"/>
                </a:lnTo>
                <a:lnTo>
                  <a:pt x="668" y="0"/>
                </a:lnTo>
                <a:lnTo>
                  <a:pt x="682" y="374"/>
                </a:lnTo>
                <a:lnTo>
                  <a:pt x="682" y="374"/>
                </a:lnTo>
                <a:lnTo>
                  <a:pt x="684" y="396"/>
                </a:lnTo>
                <a:lnTo>
                  <a:pt x="688" y="416"/>
                </a:lnTo>
                <a:lnTo>
                  <a:pt x="694" y="436"/>
                </a:lnTo>
                <a:lnTo>
                  <a:pt x="702" y="456"/>
                </a:lnTo>
                <a:lnTo>
                  <a:pt x="710" y="474"/>
                </a:lnTo>
                <a:lnTo>
                  <a:pt x="722" y="492"/>
                </a:lnTo>
                <a:lnTo>
                  <a:pt x="734" y="510"/>
                </a:lnTo>
                <a:lnTo>
                  <a:pt x="748" y="526"/>
                </a:lnTo>
                <a:lnTo>
                  <a:pt x="748" y="526"/>
                </a:lnTo>
                <a:lnTo>
                  <a:pt x="752" y="532"/>
                </a:lnTo>
                <a:lnTo>
                  <a:pt x="756" y="540"/>
                </a:lnTo>
                <a:lnTo>
                  <a:pt x="758" y="548"/>
                </a:lnTo>
                <a:lnTo>
                  <a:pt x="758" y="556"/>
                </a:lnTo>
                <a:lnTo>
                  <a:pt x="756" y="564"/>
                </a:lnTo>
                <a:lnTo>
                  <a:pt x="752" y="572"/>
                </a:lnTo>
                <a:lnTo>
                  <a:pt x="748" y="582"/>
                </a:lnTo>
                <a:lnTo>
                  <a:pt x="742" y="590"/>
                </a:lnTo>
                <a:lnTo>
                  <a:pt x="742" y="590"/>
                </a:lnTo>
                <a:lnTo>
                  <a:pt x="732" y="600"/>
                </a:lnTo>
                <a:lnTo>
                  <a:pt x="728" y="612"/>
                </a:lnTo>
                <a:lnTo>
                  <a:pt x="720" y="638"/>
                </a:lnTo>
                <a:lnTo>
                  <a:pt x="720" y="638"/>
                </a:lnTo>
                <a:lnTo>
                  <a:pt x="716" y="658"/>
                </a:lnTo>
                <a:lnTo>
                  <a:pt x="712" y="678"/>
                </a:lnTo>
                <a:lnTo>
                  <a:pt x="708" y="716"/>
                </a:lnTo>
                <a:lnTo>
                  <a:pt x="708" y="754"/>
                </a:lnTo>
                <a:lnTo>
                  <a:pt x="710" y="792"/>
                </a:lnTo>
                <a:lnTo>
                  <a:pt x="716" y="870"/>
                </a:lnTo>
                <a:lnTo>
                  <a:pt x="718" y="908"/>
                </a:lnTo>
                <a:lnTo>
                  <a:pt x="716" y="948"/>
                </a:lnTo>
                <a:lnTo>
                  <a:pt x="716" y="948"/>
                </a:lnTo>
                <a:lnTo>
                  <a:pt x="716" y="964"/>
                </a:lnTo>
                <a:lnTo>
                  <a:pt x="714" y="980"/>
                </a:lnTo>
                <a:lnTo>
                  <a:pt x="714" y="980"/>
                </a:lnTo>
                <a:lnTo>
                  <a:pt x="714" y="992"/>
                </a:lnTo>
                <a:lnTo>
                  <a:pt x="716" y="1002"/>
                </a:lnTo>
                <a:lnTo>
                  <a:pt x="718" y="1022"/>
                </a:lnTo>
                <a:lnTo>
                  <a:pt x="718" y="1022"/>
                </a:lnTo>
                <a:lnTo>
                  <a:pt x="718" y="1026"/>
                </a:lnTo>
                <a:lnTo>
                  <a:pt x="720" y="1028"/>
                </a:lnTo>
                <a:lnTo>
                  <a:pt x="722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20" y="1028"/>
                </a:lnTo>
                <a:lnTo>
                  <a:pt x="718" y="1026"/>
                </a:lnTo>
                <a:lnTo>
                  <a:pt x="718" y="1026"/>
                </a:lnTo>
                <a:lnTo>
                  <a:pt x="714" y="1002"/>
                </a:lnTo>
                <a:lnTo>
                  <a:pt x="714" y="990"/>
                </a:lnTo>
                <a:lnTo>
                  <a:pt x="716" y="978"/>
                </a:lnTo>
                <a:lnTo>
                  <a:pt x="716" y="978"/>
                </a:lnTo>
                <a:lnTo>
                  <a:pt x="720" y="970"/>
                </a:lnTo>
                <a:lnTo>
                  <a:pt x="726" y="966"/>
                </a:lnTo>
                <a:lnTo>
                  <a:pt x="742" y="960"/>
                </a:lnTo>
                <a:lnTo>
                  <a:pt x="742" y="960"/>
                </a:lnTo>
                <a:lnTo>
                  <a:pt x="748" y="956"/>
                </a:lnTo>
                <a:lnTo>
                  <a:pt x="750" y="954"/>
                </a:lnTo>
                <a:lnTo>
                  <a:pt x="752" y="950"/>
                </a:lnTo>
                <a:lnTo>
                  <a:pt x="752" y="950"/>
                </a:lnTo>
                <a:lnTo>
                  <a:pt x="752" y="942"/>
                </a:lnTo>
                <a:lnTo>
                  <a:pt x="752" y="942"/>
                </a:lnTo>
                <a:lnTo>
                  <a:pt x="754" y="930"/>
                </a:lnTo>
                <a:lnTo>
                  <a:pt x="758" y="922"/>
                </a:lnTo>
                <a:lnTo>
                  <a:pt x="764" y="916"/>
                </a:lnTo>
                <a:lnTo>
                  <a:pt x="770" y="912"/>
                </a:lnTo>
                <a:lnTo>
                  <a:pt x="776" y="912"/>
                </a:lnTo>
                <a:lnTo>
                  <a:pt x="784" y="914"/>
                </a:lnTo>
                <a:lnTo>
                  <a:pt x="794" y="918"/>
                </a:lnTo>
                <a:lnTo>
                  <a:pt x="804" y="926"/>
                </a:lnTo>
                <a:lnTo>
                  <a:pt x="804" y="926"/>
                </a:lnTo>
                <a:lnTo>
                  <a:pt x="804" y="958"/>
                </a:lnTo>
                <a:lnTo>
                  <a:pt x="804" y="958"/>
                </a:lnTo>
                <a:lnTo>
                  <a:pt x="820" y="964"/>
                </a:lnTo>
                <a:lnTo>
                  <a:pt x="836" y="966"/>
                </a:lnTo>
                <a:lnTo>
                  <a:pt x="852" y="966"/>
                </a:lnTo>
                <a:lnTo>
                  <a:pt x="870" y="964"/>
                </a:lnTo>
                <a:lnTo>
                  <a:pt x="870" y="964"/>
                </a:lnTo>
                <a:lnTo>
                  <a:pt x="898" y="962"/>
                </a:lnTo>
                <a:lnTo>
                  <a:pt x="928" y="962"/>
                </a:lnTo>
                <a:lnTo>
                  <a:pt x="928" y="962"/>
                </a:lnTo>
                <a:lnTo>
                  <a:pt x="940" y="964"/>
                </a:lnTo>
                <a:lnTo>
                  <a:pt x="946" y="966"/>
                </a:lnTo>
                <a:lnTo>
                  <a:pt x="950" y="970"/>
                </a:lnTo>
                <a:lnTo>
                  <a:pt x="954" y="974"/>
                </a:lnTo>
                <a:lnTo>
                  <a:pt x="956" y="980"/>
                </a:lnTo>
                <a:lnTo>
                  <a:pt x="958" y="992"/>
                </a:lnTo>
                <a:lnTo>
                  <a:pt x="958" y="992"/>
                </a:lnTo>
                <a:lnTo>
                  <a:pt x="958" y="1054"/>
                </a:lnTo>
                <a:lnTo>
                  <a:pt x="958" y="1054"/>
                </a:lnTo>
                <a:lnTo>
                  <a:pt x="960" y="1078"/>
                </a:lnTo>
                <a:lnTo>
                  <a:pt x="960" y="1084"/>
                </a:lnTo>
                <a:lnTo>
                  <a:pt x="964" y="1090"/>
                </a:lnTo>
                <a:lnTo>
                  <a:pt x="968" y="1092"/>
                </a:lnTo>
                <a:lnTo>
                  <a:pt x="976" y="1094"/>
                </a:lnTo>
                <a:lnTo>
                  <a:pt x="998" y="1096"/>
                </a:lnTo>
                <a:lnTo>
                  <a:pt x="998" y="1096"/>
                </a:lnTo>
                <a:lnTo>
                  <a:pt x="1006" y="1096"/>
                </a:lnTo>
                <a:lnTo>
                  <a:pt x="1006" y="1096"/>
                </a:lnTo>
                <a:lnTo>
                  <a:pt x="1022" y="1096"/>
                </a:lnTo>
                <a:lnTo>
                  <a:pt x="1040" y="1098"/>
                </a:lnTo>
                <a:lnTo>
                  <a:pt x="1054" y="1096"/>
                </a:lnTo>
                <a:lnTo>
                  <a:pt x="1062" y="1094"/>
                </a:lnTo>
                <a:lnTo>
                  <a:pt x="1068" y="1090"/>
                </a:lnTo>
                <a:lnTo>
                  <a:pt x="1068" y="1090"/>
                </a:lnTo>
                <a:lnTo>
                  <a:pt x="1074" y="1084"/>
                </a:lnTo>
                <a:lnTo>
                  <a:pt x="1076" y="1078"/>
                </a:lnTo>
                <a:lnTo>
                  <a:pt x="1078" y="1072"/>
                </a:lnTo>
                <a:lnTo>
                  <a:pt x="1078" y="1064"/>
                </a:lnTo>
                <a:lnTo>
                  <a:pt x="1076" y="1048"/>
                </a:lnTo>
                <a:lnTo>
                  <a:pt x="1076" y="1032"/>
                </a:lnTo>
                <a:lnTo>
                  <a:pt x="1076" y="1032"/>
                </a:lnTo>
                <a:lnTo>
                  <a:pt x="1080" y="1020"/>
                </a:lnTo>
                <a:lnTo>
                  <a:pt x="1082" y="1014"/>
                </a:lnTo>
                <a:lnTo>
                  <a:pt x="1086" y="1010"/>
                </a:lnTo>
                <a:lnTo>
                  <a:pt x="1086" y="1010"/>
                </a:lnTo>
                <a:lnTo>
                  <a:pt x="1088" y="1006"/>
                </a:lnTo>
                <a:lnTo>
                  <a:pt x="1094" y="1006"/>
                </a:lnTo>
                <a:lnTo>
                  <a:pt x="1094" y="1006"/>
                </a:lnTo>
                <a:lnTo>
                  <a:pt x="1100" y="1004"/>
                </a:lnTo>
                <a:lnTo>
                  <a:pt x="1108" y="1006"/>
                </a:lnTo>
                <a:lnTo>
                  <a:pt x="1122" y="1008"/>
                </a:lnTo>
                <a:lnTo>
                  <a:pt x="1130" y="1008"/>
                </a:lnTo>
                <a:lnTo>
                  <a:pt x="1136" y="1006"/>
                </a:lnTo>
                <a:lnTo>
                  <a:pt x="1142" y="1002"/>
                </a:lnTo>
                <a:lnTo>
                  <a:pt x="1148" y="996"/>
                </a:lnTo>
                <a:lnTo>
                  <a:pt x="1148" y="996"/>
                </a:lnTo>
                <a:lnTo>
                  <a:pt x="1148" y="772"/>
                </a:lnTo>
                <a:lnTo>
                  <a:pt x="1148" y="772"/>
                </a:lnTo>
                <a:lnTo>
                  <a:pt x="1148" y="750"/>
                </a:lnTo>
                <a:lnTo>
                  <a:pt x="1150" y="738"/>
                </a:lnTo>
                <a:lnTo>
                  <a:pt x="1156" y="728"/>
                </a:lnTo>
                <a:lnTo>
                  <a:pt x="1156" y="728"/>
                </a:lnTo>
                <a:lnTo>
                  <a:pt x="1166" y="722"/>
                </a:lnTo>
                <a:lnTo>
                  <a:pt x="1178" y="720"/>
                </a:lnTo>
                <a:lnTo>
                  <a:pt x="1190" y="722"/>
                </a:lnTo>
                <a:lnTo>
                  <a:pt x="1202" y="724"/>
                </a:lnTo>
                <a:lnTo>
                  <a:pt x="1202" y="724"/>
                </a:lnTo>
                <a:lnTo>
                  <a:pt x="1206" y="728"/>
                </a:lnTo>
                <a:lnTo>
                  <a:pt x="1210" y="732"/>
                </a:lnTo>
                <a:lnTo>
                  <a:pt x="1214" y="742"/>
                </a:lnTo>
                <a:lnTo>
                  <a:pt x="1216" y="752"/>
                </a:lnTo>
                <a:lnTo>
                  <a:pt x="1216" y="764"/>
                </a:lnTo>
                <a:lnTo>
                  <a:pt x="1216" y="764"/>
                </a:lnTo>
                <a:lnTo>
                  <a:pt x="1216" y="816"/>
                </a:lnTo>
                <a:lnTo>
                  <a:pt x="1218" y="870"/>
                </a:lnTo>
                <a:lnTo>
                  <a:pt x="1218" y="870"/>
                </a:lnTo>
                <a:lnTo>
                  <a:pt x="1218" y="880"/>
                </a:lnTo>
                <a:lnTo>
                  <a:pt x="1220" y="884"/>
                </a:lnTo>
                <a:lnTo>
                  <a:pt x="1224" y="888"/>
                </a:lnTo>
                <a:lnTo>
                  <a:pt x="1224" y="888"/>
                </a:lnTo>
                <a:lnTo>
                  <a:pt x="1254" y="890"/>
                </a:lnTo>
                <a:lnTo>
                  <a:pt x="1284" y="888"/>
                </a:lnTo>
                <a:lnTo>
                  <a:pt x="1284" y="888"/>
                </a:lnTo>
                <a:lnTo>
                  <a:pt x="1300" y="890"/>
                </a:lnTo>
                <a:lnTo>
                  <a:pt x="1308" y="892"/>
                </a:lnTo>
                <a:lnTo>
                  <a:pt x="1312" y="896"/>
                </a:lnTo>
                <a:lnTo>
                  <a:pt x="1318" y="900"/>
                </a:lnTo>
                <a:lnTo>
                  <a:pt x="1320" y="906"/>
                </a:lnTo>
                <a:lnTo>
                  <a:pt x="1322" y="914"/>
                </a:lnTo>
                <a:lnTo>
                  <a:pt x="1324" y="922"/>
                </a:lnTo>
                <a:lnTo>
                  <a:pt x="1324" y="922"/>
                </a:lnTo>
                <a:lnTo>
                  <a:pt x="1328" y="928"/>
                </a:lnTo>
                <a:lnTo>
                  <a:pt x="1334" y="932"/>
                </a:lnTo>
                <a:lnTo>
                  <a:pt x="1340" y="934"/>
                </a:lnTo>
                <a:lnTo>
                  <a:pt x="1346" y="934"/>
                </a:lnTo>
                <a:lnTo>
                  <a:pt x="1360" y="934"/>
                </a:lnTo>
                <a:lnTo>
                  <a:pt x="1366" y="932"/>
                </a:lnTo>
                <a:lnTo>
                  <a:pt x="1372" y="934"/>
                </a:lnTo>
                <a:lnTo>
                  <a:pt x="1372" y="934"/>
                </a:lnTo>
                <a:lnTo>
                  <a:pt x="1394" y="934"/>
                </a:lnTo>
                <a:lnTo>
                  <a:pt x="1394" y="934"/>
                </a:lnTo>
                <a:lnTo>
                  <a:pt x="1458" y="934"/>
                </a:lnTo>
                <a:lnTo>
                  <a:pt x="1458" y="934"/>
                </a:lnTo>
                <a:lnTo>
                  <a:pt x="1468" y="934"/>
                </a:lnTo>
                <a:lnTo>
                  <a:pt x="1468" y="934"/>
                </a:lnTo>
                <a:lnTo>
                  <a:pt x="1476" y="936"/>
                </a:lnTo>
                <a:lnTo>
                  <a:pt x="1480" y="938"/>
                </a:lnTo>
                <a:lnTo>
                  <a:pt x="1484" y="942"/>
                </a:lnTo>
                <a:lnTo>
                  <a:pt x="1488" y="948"/>
                </a:lnTo>
                <a:lnTo>
                  <a:pt x="1490" y="958"/>
                </a:lnTo>
                <a:lnTo>
                  <a:pt x="1490" y="970"/>
                </a:lnTo>
                <a:lnTo>
                  <a:pt x="1490" y="970"/>
                </a:lnTo>
                <a:lnTo>
                  <a:pt x="1492" y="1084"/>
                </a:lnTo>
                <a:lnTo>
                  <a:pt x="1492" y="1084"/>
                </a:lnTo>
                <a:lnTo>
                  <a:pt x="1492" y="1098"/>
                </a:lnTo>
                <a:lnTo>
                  <a:pt x="1496" y="1104"/>
                </a:lnTo>
                <a:lnTo>
                  <a:pt x="1500" y="1110"/>
                </a:lnTo>
                <a:lnTo>
                  <a:pt x="1500" y="1110"/>
                </a:lnTo>
                <a:lnTo>
                  <a:pt x="1506" y="1112"/>
                </a:lnTo>
                <a:lnTo>
                  <a:pt x="1510" y="1112"/>
                </a:lnTo>
                <a:lnTo>
                  <a:pt x="1516" y="1112"/>
                </a:lnTo>
                <a:lnTo>
                  <a:pt x="1520" y="1110"/>
                </a:lnTo>
                <a:lnTo>
                  <a:pt x="1524" y="1106"/>
                </a:lnTo>
                <a:lnTo>
                  <a:pt x="1526" y="1102"/>
                </a:lnTo>
                <a:lnTo>
                  <a:pt x="1530" y="1096"/>
                </a:lnTo>
                <a:lnTo>
                  <a:pt x="1530" y="1090"/>
                </a:lnTo>
                <a:lnTo>
                  <a:pt x="1530" y="1090"/>
                </a:lnTo>
                <a:lnTo>
                  <a:pt x="1532" y="1080"/>
                </a:lnTo>
                <a:lnTo>
                  <a:pt x="1534" y="1074"/>
                </a:lnTo>
                <a:lnTo>
                  <a:pt x="1536" y="1068"/>
                </a:lnTo>
                <a:lnTo>
                  <a:pt x="1542" y="1064"/>
                </a:lnTo>
                <a:lnTo>
                  <a:pt x="1546" y="1060"/>
                </a:lnTo>
                <a:lnTo>
                  <a:pt x="1552" y="1058"/>
                </a:lnTo>
                <a:lnTo>
                  <a:pt x="1568" y="1056"/>
                </a:lnTo>
                <a:lnTo>
                  <a:pt x="1568" y="1056"/>
                </a:lnTo>
                <a:lnTo>
                  <a:pt x="1596" y="1058"/>
                </a:lnTo>
                <a:lnTo>
                  <a:pt x="1610" y="1056"/>
                </a:lnTo>
                <a:lnTo>
                  <a:pt x="1616" y="1054"/>
                </a:lnTo>
                <a:lnTo>
                  <a:pt x="1622" y="1052"/>
                </a:lnTo>
                <a:lnTo>
                  <a:pt x="1622" y="1052"/>
                </a:lnTo>
                <a:lnTo>
                  <a:pt x="1626" y="1026"/>
                </a:lnTo>
                <a:lnTo>
                  <a:pt x="1626" y="1002"/>
                </a:lnTo>
                <a:lnTo>
                  <a:pt x="1626" y="952"/>
                </a:lnTo>
                <a:lnTo>
                  <a:pt x="1626" y="952"/>
                </a:lnTo>
                <a:lnTo>
                  <a:pt x="1626" y="904"/>
                </a:lnTo>
                <a:lnTo>
                  <a:pt x="1628" y="880"/>
                </a:lnTo>
                <a:lnTo>
                  <a:pt x="1628" y="856"/>
                </a:lnTo>
                <a:lnTo>
                  <a:pt x="1628" y="856"/>
                </a:lnTo>
                <a:lnTo>
                  <a:pt x="1632" y="838"/>
                </a:lnTo>
                <a:lnTo>
                  <a:pt x="1634" y="832"/>
                </a:lnTo>
                <a:lnTo>
                  <a:pt x="1638" y="828"/>
                </a:lnTo>
                <a:lnTo>
                  <a:pt x="1642" y="826"/>
                </a:lnTo>
                <a:lnTo>
                  <a:pt x="1648" y="824"/>
                </a:lnTo>
                <a:lnTo>
                  <a:pt x="1668" y="822"/>
                </a:lnTo>
                <a:lnTo>
                  <a:pt x="1668" y="822"/>
                </a:lnTo>
                <a:lnTo>
                  <a:pt x="1700" y="822"/>
                </a:lnTo>
                <a:lnTo>
                  <a:pt x="1714" y="822"/>
                </a:lnTo>
                <a:lnTo>
                  <a:pt x="1730" y="818"/>
                </a:lnTo>
                <a:lnTo>
                  <a:pt x="1730" y="818"/>
                </a:lnTo>
                <a:lnTo>
                  <a:pt x="1734" y="816"/>
                </a:lnTo>
                <a:lnTo>
                  <a:pt x="1736" y="812"/>
                </a:lnTo>
                <a:lnTo>
                  <a:pt x="1736" y="812"/>
                </a:lnTo>
                <a:lnTo>
                  <a:pt x="1738" y="764"/>
                </a:lnTo>
                <a:lnTo>
                  <a:pt x="1738" y="718"/>
                </a:lnTo>
                <a:lnTo>
                  <a:pt x="1738" y="624"/>
                </a:lnTo>
                <a:lnTo>
                  <a:pt x="1738" y="624"/>
                </a:lnTo>
                <a:lnTo>
                  <a:pt x="1738" y="608"/>
                </a:lnTo>
                <a:lnTo>
                  <a:pt x="1740" y="590"/>
                </a:lnTo>
                <a:lnTo>
                  <a:pt x="1740" y="590"/>
                </a:lnTo>
                <a:lnTo>
                  <a:pt x="1740" y="584"/>
                </a:lnTo>
                <a:lnTo>
                  <a:pt x="1744" y="578"/>
                </a:lnTo>
                <a:lnTo>
                  <a:pt x="1748" y="574"/>
                </a:lnTo>
                <a:lnTo>
                  <a:pt x="1754" y="572"/>
                </a:lnTo>
                <a:lnTo>
                  <a:pt x="1754" y="572"/>
                </a:lnTo>
                <a:lnTo>
                  <a:pt x="1772" y="568"/>
                </a:lnTo>
                <a:lnTo>
                  <a:pt x="1792" y="568"/>
                </a:lnTo>
                <a:lnTo>
                  <a:pt x="1810" y="568"/>
                </a:lnTo>
                <a:lnTo>
                  <a:pt x="1828" y="572"/>
                </a:lnTo>
                <a:lnTo>
                  <a:pt x="1828" y="572"/>
                </a:lnTo>
                <a:lnTo>
                  <a:pt x="1834" y="574"/>
                </a:lnTo>
                <a:lnTo>
                  <a:pt x="1838" y="576"/>
                </a:lnTo>
                <a:lnTo>
                  <a:pt x="1842" y="580"/>
                </a:lnTo>
                <a:lnTo>
                  <a:pt x="1844" y="586"/>
                </a:lnTo>
                <a:lnTo>
                  <a:pt x="1846" y="596"/>
                </a:lnTo>
                <a:lnTo>
                  <a:pt x="1846" y="606"/>
                </a:lnTo>
                <a:lnTo>
                  <a:pt x="1846" y="606"/>
                </a:lnTo>
                <a:lnTo>
                  <a:pt x="1844" y="710"/>
                </a:lnTo>
                <a:lnTo>
                  <a:pt x="1846" y="814"/>
                </a:lnTo>
                <a:lnTo>
                  <a:pt x="1846" y="814"/>
                </a:lnTo>
                <a:lnTo>
                  <a:pt x="1846" y="862"/>
                </a:lnTo>
                <a:lnTo>
                  <a:pt x="1846" y="912"/>
                </a:lnTo>
                <a:lnTo>
                  <a:pt x="1844" y="962"/>
                </a:lnTo>
                <a:lnTo>
                  <a:pt x="1844" y="1012"/>
                </a:lnTo>
                <a:lnTo>
                  <a:pt x="1844" y="1012"/>
                </a:lnTo>
                <a:lnTo>
                  <a:pt x="1846" y="1044"/>
                </a:lnTo>
                <a:lnTo>
                  <a:pt x="1848" y="1060"/>
                </a:lnTo>
                <a:lnTo>
                  <a:pt x="1852" y="1078"/>
                </a:lnTo>
                <a:lnTo>
                  <a:pt x="1852" y="1078"/>
                </a:lnTo>
                <a:lnTo>
                  <a:pt x="1858" y="1066"/>
                </a:lnTo>
                <a:lnTo>
                  <a:pt x="1860" y="1056"/>
                </a:lnTo>
                <a:lnTo>
                  <a:pt x="1862" y="1038"/>
                </a:lnTo>
                <a:lnTo>
                  <a:pt x="1862" y="1038"/>
                </a:lnTo>
                <a:lnTo>
                  <a:pt x="1862" y="906"/>
                </a:lnTo>
                <a:lnTo>
                  <a:pt x="1862" y="906"/>
                </a:lnTo>
                <a:lnTo>
                  <a:pt x="1864" y="890"/>
                </a:lnTo>
                <a:lnTo>
                  <a:pt x="1866" y="882"/>
                </a:lnTo>
                <a:lnTo>
                  <a:pt x="1870" y="876"/>
                </a:lnTo>
                <a:lnTo>
                  <a:pt x="1874" y="870"/>
                </a:lnTo>
                <a:lnTo>
                  <a:pt x="1880" y="866"/>
                </a:lnTo>
                <a:lnTo>
                  <a:pt x="1896" y="858"/>
                </a:lnTo>
                <a:lnTo>
                  <a:pt x="1896" y="858"/>
                </a:lnTo>
                <a:lnTo>
                  <a:pt x="1996" y="820"/>
                </a:lnTo>
                <a:lnTo>
                  <a:pt x="2094" y="780"/>
                </a:lnTo>
                <a:lnTo>
                  <a:pt x="2094" y="780"/>
                </a:lnTo>
                <a:lnTo>
                  <a:pt x="2106" y="778"/>
                </a:lnTo>
                <a:lnTo>
                  <a:pt x="2114" y="776"/>
                </a:lnTo>
                <a:lnTo>
                  <a:pt x="2122" y="776"/>
                </a:lnTo>
                <a:lnTo>
                  <a:pt x="2126" y="778"/>
                </a:lnTo>
                <a:lnTo>
                  <a:pt x="2130" y="782"/>
                </a:lnTo>
                <a:lnTo>
                  <a:pt x="2134" y="788"/>
                </a:lnTo>
                <a:lnTo>
                  <a:pt x="2136" y="808"/>
                </a:lnTo>
                <a:lnTo>
                  <a:pt x="2136" y="808"/>
                </a:lnTo>
                <a:lnTo>
                  <a:pt x="2136" y="864"/>
                </a:lnTo>
                <a:lnTo>
                  <a:pt x="2136" y="892"/>
                </a:lnTo>
                <a:lnTo>
                  <a:pt x="2138" y="920"/>
                </a:lnTo>
                <a:lnTo>
                  <a:pt x="2138" y="920"/>
                </a:lnTo>
                <a:lnTo>
                  <a:pt x="2176" y="936"/>
                </a:lnTo>
                <a:lnTo>
                  <a:pt x="2194" y="942"/>
                </a:lnTo>
                <a:lnTo>
                  <a:pt x="2216" y="946"/>
                </a:lnTo>
                <a:lnTo>
                  <a:pt x="2216" y="946"/>
                </a:lnTo>
                <a:lnTo>
                  <a:pt x="2224" y="944"/>
                </a:lnTo>
                <a:lnTo>
                  <a:pt x="2234" y="944"/>
                </a:lnTo>
                <a:lnTo>
                  <a:pt x="2238" y="946"/>
                </a:lnTo>
                <a:lnTo>
                  <a:pt x="2242" y="948"/>
                </a:lnTo>
                <a:lnTo>
                  <a:pt x="2244" y="952"/>
                </a:lnTo>
                <a:lnTo>
                  <a:pt x="2246" y="960"/>
                </a:lnTo>
                <a:lnTo>
                  <a:pt x="2246" y="960"/>
                </a:lnTo>
                <a:lnTo>
                  <a:pt x="2230" y="960"/>
                </a:lnTo>
                <a:lnTo>
                  <a:pt x="2214" y="962"/>
                </a:lnTo>
                <a:lnTo>
                  <a:pt x="2188" y="960"/>
                </a:lnTo>
                <a:lnTo>
                  <a:pt x="2188" y="960"/>
                </a:lnTo>
                <a:lnTo>
                  <a:pt x="2194" y="962"/>
                </a:lnTo>
                <a:lnTo>
                  <a:pt x="2200" y="962"/>
                </a:lnTo>
                <a:lnTo>
                  <a:pt x="2216" y="960"/>
                </a:lnTo>
                <a:lnTo>
                  <a:pt x="2232" y="962"/>
                </a:lnTo>
                <a:lnTo>
                  <a:pt x="2240" y="964"/>
                </a:lnTo>
                <a:lnTo>
                  <a:pt x="2248" y="968"/>
                </a:lnTo>
                <a:lnTo>
                  <a:pt x="2248" y="968"/>
                </a:lnTo>
                <a:lnTo>
                  <a:pt x="2252" y="978"/>
                </a:lnTo>
                <a:lnTo>
                  <a:pt x="2254" y="986"/>
                </a:lnTo>
                <a:lnTo>
                  <a:pt x="2254" y="1006"/>
                </a:lnTo>
                <a:lnTo>
                  <a:pt x="2254" y="1024"/>
                </a:lnTo>
                <a:lnTo>
                  <a:pt x="2256" y="1034"/>
                </a:lnTo>
                <a:lnTo>
                  <a:pt x="2258" y="1042"/>
                </a:lnTo>
                <a:lnTo>
                  <a:pt x="2258" y="1042"/>
                </a:lnTo>
                <a:lnTo>
                  <a:pt x="2264" y="1036"/>
                </a:lnTo>
                <a:lnTo>
                  <a:pt x="2266" y="1028"/>
                </a:lnTo>
                <a:lnTo>
                  <a:pt x="2266" y="1014"/>
                </a:lnTo>
                <a:lnTo>
                  <a:pt x="2266" y="1014"/>
                </a:lnTo>
                <a:lnTo>
                  <a:pt x="2266" y="924"/>
                </a:lnTo>
                <a:lnTo>
                  <a:pt x="2266" y="924"/>
                </a:lnTo>
                <a:lnTo>
                  <a:pt x="2266" y="908"/>
                </a:lnTo>
                <a:lnTo>
                  <a:pt x="2268" y="898"/>
                </a:lnTo>
                <a:lnTo>
                  <a:pt x="2274" y="890"/>
                </a:lnTo>
                <a:lnTo>
                  <a:pt x="2274" y="890"/>
                </a:lnTo>
                <a:lnTo>
                  <a:pt x="2274" y="758"/>
                </a:lnTo>
                <a:lnTo>
                  <a:pt x="2274" y="758"/>
                </a:lnTo>
                <a:lnTo>
                  <a:pt x="2290" y="754"/>
                </a:lnTo>
                <a:lnTo>
                  <a:pt x="2306" y="752"/>
                </a:lnTo>
                <a:lnTo>
                  <a:pt x="2336" y="754"/>
                </a:lnTo>
                <a:lnTo>
                  <a:pt x="2336" y="754"/>
                </a:lnTo>
                <a:lnTo>
                  <a:pt x="2350" y="752"/>
                </a:lnTo>
                <a:lnTo>
                  <a:pt x="2356" y="750"/>
                </a:lnTo>
                <a:lnTo>
                  <a:pt x="2362" y="746"/>
                </a:lnTo>
                <a:lnTo>
                  <a:pt x="2362" y="746"/>
                </a:lnTo>
                <a:lnTo>
                  <a:pt x="2372" y="744"/>
                </a:lnTo>
                <a:lnTo>
                  <a:pt x="2372" y="744"/>
                </a:lnTo>
                <a:lnTo>
                  <a:pt x="2408" y="742"/>
                </a:lnTo>
                <a:lnTo>
                  <a:pt x="2442" y="742"/>
                </a:lnTo>
                <a:lnTo>
                  <a:pt x="2442" y="742"/>
                </a:lnTo>
                <a:lnTo>
                  <a:pt x="2458" y="744"/>
                </a:lnTo>
                <a:lnTo>
                  <a:pt x="2464" y="748"/>
                </a:lnTo>
                <a:lnTo>
                  <a:pt x="2468" y="752"/>
                </a:lnTo>
                <a:lnTo>
                  <a:pt x="2472" y="756"/>
                </a:lnTo>
                <a:lnTo>
                  <a:pt x="2476" y="762"/>
                </a:lnTo>
                <a:lnTo>
                  <a:pt x="2478" y="778"/>
                </a:lnTo>
                <a:lnTo>
                  <a:pt x="2478" y="778"/>
                </a:lnTo>
                <a:lnTo>
                  <a:pt x="2480" y="810"/>
                </a:lnTo>
                <a:lnTo>
                  <a:pt x="2478" y="842"/>
                </a:lnTo>
                <a:lnTo>
                  <a:pt x="2478" y="842"/>
                </a:lnTo>
                <a:lnTo>
                  <a:pt x="2478" y="984"/>
                </a:lnTo>
                <a:lnTo>
                  <a:pt x="2480" y="1126"/>
                </a:lnTo>
                <a:lnTo>
                  <a:pt x="2480" y="1126"/>
                </a:lnTo>
                <a:lnTo>
                  <a:pt x="2482" y="1136"/>
                </a:lnTo>
                <a:lnTo>
                  <a:pt x="2482" y="1136"/>
                </a:lnTo>
                <a:lnTo>
                  <a:pt x="2492" y="1140"/>
                </a:lnTo>
                <a:lnTo>
                  <a:pt x="2502" y="1142"/>
                </a:lnTo>
                <a:lnTo>
                  <a:pt x="2520" y="1140"/>
                </a:lnTo>
                <a:lnTo>
                  <a:pt x="2520" y="1140"/>
                </a:lnTo>
                <a:lnTo>
                  <a:pt x="2534" y="1144"/>
                </a:lnTo>
                <a:lnTo>
                  <a:pt x="2542" y="1148"/>
                </a:lnTo>
                <a:lnTo>
                  <a:pt x="2546" y="1152"/>
                </a:lnTo>
                <a:lnTo>
                  <a:pt x="2548" y="1158"/>
                </a:lnTo>
                <a:lnTo>
                  <a:pt x="2550" y="1170"/>
                </a:lnTo>
                <a:lnTo>
                  <a:pt x="2550" y="1170"/>
                </a:lnTo>
                <a:lnTo>
                  <a:pt x="2552" y="1180"/>
                </a:lnTo>
                <a:lnTo>
                  <a:pt x="2554" y="1190"/>
                </a:lnTo>
                <a:lnTo>
                  <a:pt x="2554" y="1190"/>
                </a:lnTo>
                <a:lnTo>
                  <a:pt x="2556" y="1194"/>
                </a:lnTo>
                <a:lnTo>
                  <a:pt x="2558" y="1196"/>
                </a:lnTo>
                <a:lnTo>
                  <a:pt x="2560" y="1198"/>
                </a:lnTo>
                <a:lnTo>
                  <a:pt x="2566" y="1198"/>
                </a:lnTo>
                <a:lnTo>
                  <a:pt x="2566" y="1198"/>
                </a:lnTo>
                <a:lnTo>
                  <a:pt x="2570" y="1198"/>
                </a:lnTo>
                <a:lnTo>
                  <a:pt x="2574" y="1196"/>
                </a:lnTo>
                <a:lnTo>
                  <a:pt x="2576" y="1194"/>
                </a:lnTo>
                <a:lnTo>
                  <a:pt x="2578" y="1190"/>
                </a:lnTo>
                <a:lnTo>
                  <a:pt x="2578" y="1190"/>
                </a:lnTo>
                <a:lnTo>
                  <a:pt x="2580" y="1176"/>
                </a:lnTo>
                <a:lnTo>
                  <a:pt x="2580" y="1164"/>
                </a:lnTo>
                <a:lnTo>
                  <a:pt x="2580" y="1164"/>
                </a:lnTo>
                <a:lnTo>
                  <a:pt x="2580" y="1054"/>
                </a:lnTo>
                <a:lnTo>
                  <a:pt x="2580" y="1054"/>
                </a:lnTo>
                <a:lnTo>
                  <a:pt x="2580" y="1042"/>
                </a:lnTo>
                <a:lnTo>
                  <a:pt x="2584" y="1030"/>
                </a:lnTo>
                <a:lnTo>
                  <a:pt x="2588" y="1024"/>
                </a:lnTo>
                <a:lnTo>
                  <a:pt x="2594" y="1022"/>
                </a:lnTo>
                <a:lnTo>
                  <a:pt x="2600" y="1018"/>
                </a:lnTo>
                <a:lnTo>
                  <a:pt x="2608" y="1018"/>
                </a:lnTo>
                <a:lnTo>
                  <a:pt x="2608" y="1018"/>
                </a:lnTo>
                <a:lnTo>
                  <a:pt x="2616" y="1016"/>
                </a:lnTo>
                <a:lnTo>
                  <a:pt x="2622" y="1014"/>
                </a:lnTo>
                <a:lnTo>
                  <a:pt x="2628" y="1012"/>
                </a:lnTo>
                <a:lnTo>
                  <a:pt x="2630" y="1008"/>
                </a:lnTo>
                <a:lnTo>
                  <a:pt x="2634" y="1002"/>
                </a:lnTo>
                <a:lnTo>
                  <a:pt x="2634" y="996"/>
                </a:lnTo>
                <a:lnTo>
                  <a:pt x="2636" y="982"/>
                </a:lnTo>
                <a:lnTo>
                  <a:pt x="2636" y="982"/>
                </a:lnTo>
                <a:lnTo>
                  <a:pt x="2636" y="756"/>
                </a:lnTo>
                <a:lnTo>
                  <a:pt x="2636" y="756"/>
                </a:lnTo>
                <a:lnTo>
                  <a:pt x="2634" y="724"/>
                </a:lnTo>
                <a:lnTo>
                  <a:pt x="2636" y="692"/>
                </a:lnTo>
                <a:lnTo>
                  <a:pt x="2636" y="692"/>
                </a:lnTo>
                <a:lnTo>
                  <a:pt x="2636" y="684"/>
                </a:lnTo>
                <a:lnTo>
                  <a:pt x="2638" y="676"/>
                </a:lnTo>
                <a:lnTo>
                  <a:pt x="2642" y="670"/>
                </a:lnTo>
                <a:lnTo>
                  <a:pt x="2644" y="668"/>
                </a:lnTo>
                <a:lnTo>
                  <a:pt x="2650" y="666"/>
                </a:lnTo>
                <a:lnTo>
                  <a:pt x="2650" y="666"/>
                </a:lnTo>
                <a:lnTo>
                  <a:pt x="2700" y="666"/>
                </a:lnTo>
                <a:lnTo>
                  <a:pt x="2700" y="666"/>
                </a:lnTo>
                <a:lnTo>
                  <a:pt x="2714" y="662"/>
                </a:lnTo>
                <a:lnTo>
                  <a:pt x="2728" y="658"/>
                </a:lnTo>
                <a:lnTo>
                  <a:pt x="2742" y="656"/>
                </a:lnTo>
                <a:lnTo>
                  <a:pt x="2758" y="656"/>
                </a:lnTo>
                <a:lnTo>
                  <a:pt x="2786" y="658"/>
                </a:lnTo>
                <a:lnTo>
                  <a:pt x="2814" y="662"/>
                </a:lnTo>
                <a:lnTo>
                  <a:pt x="2814" y="662"/>
                </a:lnTo>
                <a:lnTo>
                  <a:pt x="2820" y="664"/>
                </a:lnTo>
                <a:lnTo>
                  <a:pt x="2824" y="666"/>
                </a:lnTo>
                <a:lnTo>
                  <a:pt x="2828" y="670"/>
                </a:lnTo>
                <a:lnTo>
                  <a:pt x="2830" y="674"/>
                </a:lnTo>
                <a:lnTo>
                  <a:pt x="2832" y="686"/>
                </a:lnTo>
                <a:lnTo>
                  <a:pt x="2832" y="696"/>
                </a:lnTo>
                <a:lnTo>
                  <a:pt x="2832" y="696"/>
                </a:lnTo>
                <a:lnTo>
                  <a:pt x="2832" y="768"/>
                </a:lnTo>
                <a:lnTo>
                  <a:pt x="2832" y="838"/>
                </a:lnTo>
                <a:lnTo>
                  <a:pt x="2832" y="838"/>
                </a:lnTo>
                <a:lnTo>
                  <a:pt x="2832" y="982"/>
                </a:lnTo>
                <a:lnTo>
                  <a:pt x="2832" y="982"/>
                </a:lnTo>
                <a:lnTo>
                  <a:pt x="2832" y="992"/>
                </a:lnTo>
                <a:lnTo>
                  <a:pt x="2836" y="1000"/>
                </a:lnTo>
                <a:lnTo>
                  <a:pt x="2838" y="1004"/>
                </a:lnTo>
                <a:lnTo>
                  <a:pt x="2842" y="1006"/>
                </a:lnTo>
                <a:lnTo>
                  <a:pt x="2848" y="1008"/>
                </a:lnTo>
                <a:lnTo>
                  <a:pt x="2854" y="1006"/>
                </a:lnTo>
                <a:lnTo>
                  <a:pt x="2854" y="1006"/>
                </a:lnTo>
                <a:lnTo>
                  <a:pt x="2876" y="1004"/>
                </a:lnTo>
                <a:lnTo>
                  <a:pt x="2896" y="1002"/>
                </a:lnTo>
                <a:lnTo>
                  <a:pt x="2938" y="1000"/>
                </a:lnTo>
                <a:lnTo>
                  <a:pt x="2978" y="1002"/>
                </a:lnTo>
                <a:lnTo>
                  <a:pt x="3020" y="1004"/>
                </a:lnTo>
                <a:lnTo>
                  <a:pt x="3020" y="1004"/>
                </a:lnTo>
                <a:lnTo>
                  <a:pt x="3024" y="1006"/>
                </a:lnTo>
                <a:lnTo>
                  <a:pt x="3028" y="1008"/>
                </a:lnTo>
                <a:lnTo>
                  <a:pt x="3030" y="1016"/>
                </a:lnTo>
                <a:lnTo>
                  <a:pt x="3034" y="1024"/>
                </a:lnTo>
                <a:lnTo>
                  <a:pt x="3036" y="1028"/>
                </a:lnTo>
                <a:lnTo>
                  <a:pt x="3040" y="1030"/>
                </a:lnTo>
                <a:lnTo>
                  <a:pt x="3040" y="1030"/>
                </a:lnTo>
                <a:lnTo>
                  <a:pt x="3042" y="984"/>
                </a:lnTo>
                <a:lnTo>
                  <a:pt x="3044" y="940"/>
                </a:lnTo>
                <a:lnTo>
                  <a:pt x="3046" y="848"/>
                </a:lnTo>
                <a:lnTo>
                  <a:pt x="3046" y="848"/>
                </a:lnTo>
                <a:lnTo>
                  <a:pt x="3048" y="746"/>
                </a:lnTo>
                <a:lnTo>
                  <a:pt x="3050" y="644"/>
                </a:lnTo>
                <a:lnTo>
                  <a:pt x="3052" y="544"/>
                </a:lnTo>
                <a:lnTo>
                  <a:pt x="3050" y="442"/>
                </a:lnTo>
                <a:lnTo>
                  <a:pt x="3050" y="442"/>
                </a:lnTo>
                <a:lnTo>
                  <a:pt x="3050" y="434"/>
                </a:lnTo>
                <a:lnTo>
                  <a:pt x="3052" y="430"/>
                </a:lnTo>
                <a:lnTo>
                  <a:pt x="3054" y="426"/>
                </a:lnTo>
                <a:lnTo>
                  <a:pt x="3054" y="426"/>
                </a:lnTo>
                <a:lnTo>
                  <a:pt x="3136" y="426"/>
                </a:lnTo>
                <a:lnTo>
                  <a:pt x="3136" y="426"/>
                </a:lnTo>
                <a:lnTo>
                  <a:pt x="3138" y="428"/>
                </a:lnTo>
                <a:lnTo>
                  <a:pt x="3140" y="432"/>
                </a:lnTo>
                <a:lnTo>
                  <a:pt x="3140" y="432"/>
                </a:lnTo>
                <a:lnTo>
                  <a:pt x="3140" y="470"/>
                </a:lnTo>
                <a:lnTo>
                  <a:pt x="3142" y="506"/>
                </a:lnTo>
                <a:lnTo>
                  <a:pt x="3146" y="544"/>
                </a:lnTo>
                <a:lnTo>
                  <a:pt x="3146" y="580"/>
                </a:lnTo>
                <a:lnTo>
                  <a:pt x="3146" y="580"/>
                </a:lnTo>
                <a:lnTo>
                  <a:pt x="3146" y="602"/>
                </a:lnTo>
                <a:lnTo>
                  <a:pt x="3148" y="608"/>
                </a:lnTo>
                <a:lnTo>
                  <a:pt x="3150" y="614"/>
                </a:lnTo>
                <a:lnTo>
                  <a:pt x="3156" y="618"/>
                </a:lnTo>
                <a:lnTo>
                  <a:pt x="3162" y="620"/>
                </a:lnTo>
                <a:lnTo>
                  <a:pt x="3184" y="628"/>
                </a:lnTo>
                <a:lnTo>
                  <a:pt x="3184" y="628"/>
                </a:lnTo>
                <a:lnTo>
                  <a:pt x="3192" y="630"/>
                </a:lnTo>
                <a:lnTo>
                  <a:pt x="3200" y="632"/>
                </a:lnTo>
                <a:lnTo>
                  <a:pt x="3200" y="632"/>
                </a:lnTo>
                <a:lnTo>
                  <a:pt x="3278" y="632"/>
                </a:lnTo>
                <a:lnTo>
                  <a:pt x="3278" y="632"/>
                </a:lnTo>
                <a:lnTo>
                  <a:pt x="3286" y="632"/>
                </a:lnTo>
                <a:lnTo>
                  <a:pt x="3290" y="634"/>
                </a:lnTo>
                <a:lnTo>
                  <a:pt x="3294" y="640"/>
                </a:lnTo>
                <a:lnTo>
                  <a:pt x="3296" y="646"/>
                </a:lnTo>
                <a:lnTo>
                  <a:pt x="3296" y="646"/>
                </a:lnTo>
                <a:lnTo>
                  <a:pt x="3298" y="664"/>
                </a:lnTo>
                <a:lnTo>
                  <a:pt x="3298" y="680"/>
                </a:lnTo>
                <a:lnTo>
                  <a:pt x="3298" y="680"/>
                </a:lnTo>
                <a:lnTo>
                  <a:pt x="3298" y="1008"/>
                </a:lnTo>
                <a:lnTo>
                  <a:pt x="3298" y="1008"/>
                </a:lnTo>
                <a:lnTo>
                  <a:pt x="3298" y="1032"/>
                </a:lnTo>
                <a:lnTo>
                  <a:pt x="3300" y="1038"/>
                </a:lnTo>
                <a:lnTo>
                  <a:pt x="3304" y="1044"/>
                </a:lnTo>
                <a:lnTo>
                  <a:pt x="3308" y="1048"/>
                </a:lnTo>
                <a:lnTo>
                  <a:pt x="3316" y="1048"/>
                </a:lnTo>
                <a:lnTo>
                  <a:pt x="3338" y="1050"/>
                </a:lnTo>
                <a:lnTo>
                  <a:pt x="3338" y="1050"/>
                </a:lnTo>
                <a:lnTo>
                  <a:pt x="3358" y="1052"/>
                </a:lnTo>
                <a:lnTo>
                  <a:pt x="3366" y="1054"/>
                </a:lnTo>
                <a:lnTo>
                  <a:pt x="3370" y="1056"/>
                </a:lnTo>
                <a:lnTo>
                  <a:pt x="3374" y="1060"/>
                </a:lnTo>
                <a:lnTo>
                  <a:pt x="3378" y="1066"/>
                </a:lnTo>
                <a:lnTo>
                  <a:pt x="3384" y="1086"/>
                </a:lnTo>
                <a:lnTo>
                  <a:pt x="3384" y="1086"/>
                </a:lnTo>
                <a:lnTo>
                  <a:pt x="3386" y="1090"/>
                </a:lnTo>
                <a:lnTo>
                  <a:pt x="3390" y="1094"/>
                </a:lnTo>
                <a:lnTo>
                  <a:pt x="3390" y="1094"/>
                </a:lnTo>
                <a:lnTo>
                  <a:pt x="3400" y="1096"/>
                </a:lnTo>
                <a:lnTo>
                  <a:pt x="3408" y="1096"/>
                </a:lnTo>
                <a:lnTo>
                  <a:pt x="3426" y="1096"/>
                </a:lnTo>
                <a:lnTo>
                  <a:pt x="3426" y="1096"/>
                </a:lnTo>
                <a:lnTo>
                  <a:pt x="3442" y="1098"/>
                </a:lnTo>
                <a:lnTo>
                  <a:pt x="3448" y="1100"/>
                </a:lnTo>
                <a:lnTo>
                  <a:pt x="3452" y="1104"/>
                </a:lnTo>
                <a:lnTo>
                  <a:pt x="3456" y="1108"/>
                </a:lnTo>
                <a:lnTo>
                  <a:pt x="3458" y="1114"/>
                </a:lnTo>
                <a:lnTo>
                  <a:pt x="3460" y="1130"/>
                </a:lnTo>
                <a:lnTo>
                  <a:pt x="3460" y="1130"/>
                </a:lnTo>
                <a:lnTo>
                  <a:pt x="3460" y="1160"/>
                </a:lnTo>
                <a:lnTo>
                  <a:pt x="3462" y="1192"/>
                </a:lnTo>
                <a:lnTo>
                  <a:pt x="3462" y="1192"/>
                </a:lnTo>
                <a:lnTo>
                  <a:pt x="3464" y="1202"/>
                </a:lnTo>
                <a:lnTo>
                  <a:pt x="3468" y="1208"/>
                </a:lnTo>
                <a:lnTo>
                  <a:pt x="3474" y="1212"/>
                </a:lnTo>
                <a:lnTo>
                  <a:pt x="3484" y="1214"/>
                </a:lnTo>
                <a:lnTo>
                  <a:pt x="3484" y="1214"/>
                </a:lnTo>
                <a:lnTo>
                  <a:pt x="3492" y="1214"/>
                </a:lnTo>
                <a:lnTo>
                  <a:pt x="3492" y="1214"/>
                </a:lnTo>
                <a:lnTo>
                  <a:pt x="3518" y="1214"/>
                </a:lnTo>
                <a:lnTo>
                  <a:pt x="3526" y="1212"/>
                </a:lnTo>
                <a:lnTo>
                  <a:pt x="3532" y="1210"/>
                </a:lnTo>
                <a:lnTo>
                  <a:pt x="3536" y="1204"/>
                </a:lnTo>
                <a:lnTo>
                  <a:pt x="3538" y="1196"/>
                </a:lnTo>
                <a:lnTo>
                  <a:pt x="3538" y="1170"/>
                </a:lnTo>
                <a:lnTo>
                  <a:pt x="3538" y="1170"/>
                </a:lnTo>
                <a:lnTo>
                  <a:pt x="3538" y="884"/>
                </a:lnTo>
                <a:lnTo>
                  <a:pt x="3538" y="884"/>
                </a:lnTo>
                <a:lnTo>
                  <a:pt x="3540" y="860"/>
                </a:lnTo>
                <a:lnTo>
                  <a:pt x="3542" y="852"/>
                </a:lnTo>
                <a:lnTo>
                  <a:pt x="3546" y="846"/>
                </a:lnTo>
                <a:lnTo>
                  <a:pt x="3552" y="842"/>
                </a:lnTo>
                <a:lnTo>
                  <a:pt x="3560" y="840"/>
                </a:lnTo>
                <a:lnTo>
                  <a:pt x="3586" y="838"/>
                </a:lnTo>
                <a:lnTo>
                  <a:pt x="3586" y="838"/>
                </a:lnTo>
                <a:lnTo>
                  <a:pt x="3694" y="838"/>
                </a:lnTo>
                <a:lnTo>
                  <a:pt x="3694" y="838"/>
                </a:lnTo>
                <a:lnTo>
                  <a:pt x="3718" y="840"/>
                </a:lnTo>
                <a:lnTo>
                  <a:pt x="3726" y="842"/>
                </a:lnTo>
                <a:lnTo>
                  <a:pt x="3732" y="846"/>
                </a:lnTo>
                <a:lnTo>
                  <a:pt x="3736" y="850"/>
                </a:lnTo>
                <a:lnTo>
                  <a:pt x="3738" y="858"/>
                </a:lnTo>
                <a:lnTo>
                  <a:pt x="3740" y="882"/>
                </a:lnTo>
                <a:lnTo>
                  <a:pt x="3740" y="882"/>
                </a:lnTo>
                <a:lnTo>
                  <a:pt x="3740" y="900"/>
                </a:lnTo>
                <a:lnTo>
                  <a:pt x="3742" y="908"/>
                </a:lnTo>
                <a:lnTo>
                  <a:pt x="3748" y="916"/>
                </a:lnTo>
                <a:lnTo>
                  <a:pt x="3748" y="916"/>
                </a:lnTo>
                <a:lnTo>
                  <a:pt x="3772" y="926"/>
                </a:lnTo>
                <a:lnTo>
                  <a:pt x="3780" y="930"/>
                </a:lnTo>
                <a:lnTo>
                  <a:pt x="3786" y="936"/>
                </a:lnTo>
                <a:lnTo>
                  <a:pt x="3788" y="942"/>
                </a:lnTo>
                <a:lnTo>
                  <a:pt x="3790" y="952"/>
                </a:lnTo>
                <a:lnTo>
                  <a:pt x="3790" y="978"/>
                </a:lnTo>
                <a:lnTo>
                  <a:pt x="3790" y="978"/>
                </a:lnTo>
                <a:lnTo>
                  <a:pt x="3790" y="1024"/>
                </a:lnTo>
                <a:lnTo>
                  <a:pt x="3792" y="1050"/>
                </a:lnTo>
                <a:lnTo>
                  <a:pt x="3794" y="1076"/>
                </a:lnTo>
                <a:lnTo>
                  <a:pt x="3794" y="1076"/>
                </a:lnTo>
                <a:lnTo>
                  <a:pt x="3800" y="1066"/>
                </a:lnTo>
                <a:lnTo>
                  <a:pt x="3802" y="1058"/>
                </a:lnTo>
                <a:lnTo>
                  <a:pt x="3802" y="1044"/>
                </a:lnTo>
                <a:lnTo>
                  <a:pt x="3802" y="1044"/>
                </a:lnTo>
                <a:lnTo>
                  <a:pt x="3804" y="962"/>
                </a:lnTo>
                <a:lnTo>
                  <a:pt x="3802" y="880"/>
                </a:lnTo>
                <a:lnTo>
                  <a:pt x="3802" y="880"/>
                </a:lnTo>
                <a:lnTo>
                  <a:pt x="3802" y="870"/>
                </a:lnTo>
                <a:lnTo>
                  <a:pt x="3804" y="862"/>
                </a:lnTo>
                <a:lnTo>
                  <a:pt x="3806" y="854"/>
                </a:lnTo>
                <a:lnTo>
                  <a:pt x="3810" y="848"/>
                </a:lnTo>
                <a:lnTo>
                  <a:pt x="3816" y="842"/>
                </a:lnTo>
                <a:lnTo>
                  <a:pt x="3822" y="838"/>
                </a:lnTo>
                <a:lnTo>
                  <a:pt x="3838" y="830"/>
                </a:lnTo>
                <a:lnTo>
                  <a:pt x="3838" y="830"/>
                </a:lnTo>
                <a:lnTo>
                  <a:pt x="3916" y="806"/>
                </a:lnTo>
                <a:lnTo>
                  <a:pt x="3992" y="780"/>
                </a:lnTo>
                <a:lnTo>
                  <a:pt x="3992" y="780"/>
                </a:lnTo>
                <a:lnTo>
                  <a:pt x="4006" y="774"/>
                </a:lnTo>
                <a:lnTo>
                  <a:pt x="4020" y="768"/>
                </a:lnTo>
                <a:lnTo>
                  <a:pt x="4036" y="766"/>
                </a:lnTo>
                <a:lnTo>
                  <a:pt x="4042" y="764"/>
                </a:lnTo>
                <a:lnTo>
                  <a:pt x="4050" y="766"/>
                </a:lnTo>
                <a:lnTo>
                  <a:pt x="4050" y="766"/>
                </a:lnTo>
                <a:lnTo>
                  <a:pt x="4056" y="774"/>
                </a:lnTo>
                <a:lnTo>
                  <a:pt x="4060" y="782"/>
                </a:lnTo>
                <a:lnTo>
                  <a:pt x="4060" y="800"/>
                </a:lnTo>
                <a:lnTo>
                  <a:pt x="4060" y="800"/>
                </a:lnTo>
                <a:lnTo>
                  <a:pt x="4060" y="892"/>
                </a:lnTo>
                <a:lnTo>
                  <a:pt x="4060" y="892"/>
                </a:lnTo>
                <a:lnTo>
                  <a:pt x="4062" y="902"/>
                </a:lnTo>
                <a:lnTo>
                  <a:pt x="4064" y="912"/>
                </a:lnTo>
                <a:lnTo>
                  <a:pt x="4072" y="918"/>
                </a:lnTo>
                <a:lnTo>
                  <a:pt x="4080" y="924"/>
                </a:lnTo>
                <a:lnTo>
                  <a:pt x="4080" y="924"/>
                </a:lnTo>
                <a:lnTo>
                  <a:pt x="4096" y="932"/>
                </a:lnTo>
                <a:lnTo>
                  <a:pt x="4112" y="940"/>
                </a:lnTo>
                <a:lnTo>
                  <a:pt x="4128" y="944"/>
                </a:lnTo>
                <a:lnTo>
                  <a:pt x="4146" y="946"/>
                </a:lnTo>
                <a:lnTo>
                  <a:pt x="4146" y="946"/>
                </a:lnTo>
                <a:lnTo>
                  <a:pt x="4152" y="948"/>
                </a:lnTo>
                <a:lnTo>
                  <a:pt x="4158" y="950"/>
                </a:lnTo>
                <a:lnTo>
                  <a:pt x="4160" y="954"/>
                </a:lnTo>
                <a:lnTo>
                  <a:pt x="4164" y="960"/>
                </a:lnTo>
                <a:lnTo>
                  <a:pt x="4166" y="972"/>
                </a:lnTo>
                <a:lnTo>
                  <a:pt x="4170" y="982"/>
                </a:lnTo>
                <a:lnTo>
                  <a:pt x="4170" y="982"/>
                </a:lnTo>
                <a:lnTo>
                  <a:pt x="4178" y="974"/>
                </a:lnTo>
                <a:lnTo>
                  <a:pt x="4182" y="964"/>
                </a:lnTo>
                <a:lnTo>
                  <a:pt x="4184" y="954"/>
                </a:lnTo>
                <a:lnTo>
                  <a:pt x="4184" y="944"/>
                </a:lnTo>
                <a:lnTo>
                  <a:pt x="4184" y="944"/>
                </a:lnTo>
                <a:lnTo>
                  <a:pt x="4184" y="782"/>
                </a:lnTo>
                <a:lnTo>
                  <a:pt x="4184" y="782"/>
                </a:lnTo>
                <a:lnTo>
                  <a:pt x="4184" y="760"/>
                </a:lnTo>
                <a:lnTo>
                  <a:pt x="4188" y="750"/>
                </a:lnTo>
                <a:lnTo>
                  <a:pt x="4194" y="742"/>
                </a:lnTo>
                <a:lnTo>
                  <a:pt x="4194" y="742"/>
                </a:lnTo>
                <a:lnTo>
                  <a:pt x="4236" y="736"/>
                </a:lnTo>
                <a:lnTo>
                  <a:pt x="4278" y="734"/>
                </a:lnTo>
                <a:lnTo>
                  <a:pt x="4298" y="734"/>
                </a:lnTo>
                <a:lnTo>
                  <a:pt x="4320" y="736"/>
                </a:lnTo>
                <a:lnTo>
                  <a:pt x="4340" y="740"/>
                </a:lnTo>
                <a:lnTo>
                  <a:pt x="4360" y="744"/>
                </a:lnTo>
                <a:lnTo>
                  <a:pt x="4360" y="744"/>
                </a:lnTo>
                <a:lnTo>
                  <a:pt x="4370" y="744"/>
                </a:lnTo>
                <a:lnTo>
                  <a:pt x="4376" y="744"/>
                </a:lnTo>
                <a:lnTo>
                  <a:pt x="4382" y="746"/>
                </a:lnTo>
                <a:lnTo>
                  <a:pt x="4388" y="750"/>
                </a:lnTo>
                <a:lnTo>
                  <a:pt x="4390" y="756"/>
                </a:lnTo>
                <a:lnTo>
                  <a:pt x="4392" y="762"/>
                </a:lnTo>
                <a:lnTo>
                  <a:pt x="4394" y="778"/>
                </a:lnTo>
                <a:lnTo>
                  <a:pt x="4394" y="778"/>
                </a:lnTo>
                <a:lnTo>
                  <a:pt x="4394" y="830"/>
                </a:lnTo>
                <a:lnTo>
                  <a:pt x="4394" y="880"/>
                </a:lnTo>
                <a:lnTo>
                  <a:pt x="4394" y="980"/>
                </a:lnTo>
                <a:lnTo>
                  <a:pt x="4394" y="980"/>
                </a:lnTo>
                <a:lnTo>
                  <a:pt x="4398" y="986"/>
                </a:lnTo>
                <a:lnTo>
                  <a:pt x="4400" y="992"/>
                </a:lnTo>
                <a:lnTo>
                  <a:pt x="4402" y="1002"/>
                </a:lnTo>
                <a:lnTo>
                  <a:pt x="4402" y="1026"/>
                </a:lnTo>
                <a:lnTo>
                  <a:pt x="4402" y="1026"/>
                </a:lnTo>
                <a:lnTo>
                  <a:pt x="4402" y="1102"/>
                </a:lnTo>
                <a:lnTo>
                  <a:pt x="4402" y="1102"/>
                </a:lnTo>
                <a:lnTo>
                  <a:pt x="4402" y="1108"/>
                </a:lnTo>
                <a:lnTo>
                  <a:pt x="4404" y="1112"/>
                </a:lnTo>
                <a:lnTo>
                  <a:pt x="4406" y="1114"/>
                </a:lnTo>
                <a:lnTo>
                  <a:pt x="4408" y="1116"/>
                </a:lnTo>
                <a:lnTo>
                  <a:pt x="4416" y="1118"/>
                </a:lnTo>
                <a:lnTo>
                  <a:pt x="4424" y="1118"/>
                </a:lnTo>
                <a:lnTo>
                  <a:pt x="4424" y="1118"/>
                </a:lnTo>
                <a:lnTo>
                  <a:pt x="4444" y="1120"/>
                </a:lnTo>
                <a:lnTo>
                  <a:pt x="4454" y="1124"/>
                </a:lnTo>
                <a:lnTo>
                  <a:pt x="4462" y="1130"/>
                </a:lnTo>
                <a:lnTo>
                  <a:pt x="4462" y="1130"/>
                </a:lnTo>
                <a:lnTo>
                  <a:pt x="4474" y="1134"/>
                </a:lnTo>
                <a:lnTo>
                  <a:pt x="4480" y="1136"/>
                </a:lnTo>
                <a:lnTo>
                  <a:pt x="4486" y="1138"/>
                </a:lnTo>
                <a:lnTo>
                  <a:pt x="4492" y="1136"/>
                </a:lnTo>
                <a:lnTo>
                  <a:pt x="4496" y="1134"/>
                </a:lnTo>
                <a:lnTo>
                  <a:pt x="4500" y="1128"/>
                </a:lnTo>
                <a:lnTo>
                  <a:pt x="4504" y="1120"/>
                </a:lnTo>
                <a:lnTo>
                  <a:pt x="4504" y="1120"/>
                </a:lnTo>
                <a:lnTo>
                  <a:pt x="4504" y="1058"/>
                </a:lnTo>
                <a:lnTo>
                  <a:pt x="4504" y="1058"/>
                </a:lnTo>
                <a:lnTo>
                  <a:pt x="4504" y="1044"/>
                </a:lnTo>
                <a:lnTo>
                  <a:pt x="4508" y="1032"/>
                </a:lnTo>
                <a:lnTo>
                  <a:pt x="4510" y="1028"/>
                </a:lnTo>
                <a:lnTo>
                  <a:pt x="4514" y="1022"/>
                </a:lnTo>
                <a:lnTo>
                  <a:pt x="4520" y="1018"/>
                </a:lnTo>
                <a:lnTo>
                  <a:pt x="4528" y="1016"/>
                </a:lnTo>
                <a:lnTo>
                  <a:pt x="4528" y="1016"/>
                </a:lnTo>
                <a:lnTo>
                  <a:pt x="4532" y="1012"/>
                </a:lnTo>
                <a:lnTo>
                  <a:pt x="4536" y="1010"/>
                </a:lnTo>
                <a:lnTo>
                  <a:pt x="4540" y="1004"/>
                </a:lnTo>
                <a:lnTo>
                  <a:pt x="4542" y="1000"/>
                </a:lnTo>
                <a:lnTo>
                  <a:pt x="4542" y="990"/>
                </a:lnTo>
                <a:lnTo>
                  <a:pt x="4542" y="980"/>
                </a:lnTo>
                <a:lnTo>
                  <a:pt x="4542" y="980"/>
                </a:lnTo>
                <a:lnTo>
                  <a:pt x="4542" y="964"/>
                </a:lnTo>
                <a:lnTo>
                  <a:pt x="4544" y="950"/>
                </a:lnTo>
                <a:lnTo>
                  <a:pt x="4548" y="936"/>
                </a:lnTo>
                <a:lnTo>
                  <a:pt x="4552" y="928"/>
                </a:lnTo>
                <a:lnTo>
                  <a:pt x="4558" y="922"/>
                </a:lnTo>
                <a:lnTo>
                  <a:pt x="4558" y="922"/>
                </a:lnTo>
                <a:lnTo>
                  <a:pt x="4562" y="914"/>
                </a:lnTo>
                <a:lnTo>
                  <a:pt x="4564" y="904"/>
                </a:lnTo>
                <a:lnTo>
                  <a:pt x="4564" y="884"/>
                </a:lnTo>
                <a:lnTo>
                  <a:pt x="4564" y="884"/>
                </a:lnTo>
                <a:lnTo>
                  <a:pt x="4566" y="766"/>
                </a:lnTo>
                <a:lnTo>
                  <a:pt x="4564" y="646"/>
                </a:lnTo>
                <a:lnTo>
                  <a:pt x="4564" y="646"/>
                </a:lnTo>
                <a:lnTo>
                  <a:pt x="4564" y="628"/>
                </a:lnTo>
                <a:lnTo>
                  <a:pt x="4566" y="620"/>
                </a:lnTo>
                <a:lnTo>
                  <a:pt x="4568" y="610"/>
                </a:lnTo>
                <a:lnTo>
                  <a:pt x="4568" y="610"/>
                </a:lnTo>
                <a:lnTo>
                  <a:pt x="4570" y="604"/>
                </a:lnTo>
                <a:lnTo>
                  <a:pt x="4574" y="600"/>
                </a:lnTo>
                <a:lnTo>
                  <a:pt x="4578" y="598"/>
                </a:lnTo>
                <a:lnTo>
                  <a:pt x="4586" y="596"/>
                </a:lnTo>
                <a:lnTo>
                  <a:pt x="4586" y="596"/>
                </a:lnTo>
                <a:lnTo>
                  <a:pt x="4624" y="596"/>
                </a:lnTo>
                <a:lnTo>
                  <a:pt x="4660" y="594"/>
                </a:lnTo>
                <a:lnTo>
                  <a:pt x="4698" y="592"/>
                </a:lnTo>
                <a:lnTo>
                  <a:pt x="4736" y="592"/>
                </a:lnTo>
                <a:lnTo>
                  <a:pt x="4736" y="592"/>
                </a:lnTo>
                <a:lnTo>
                  <a:pt x="4748" y="592"/>
                </a:lnTo>
                <a:lnTo>
                  <a:pt x="4754" y="594"/>
                </a:lnTo>
                <a:lnTo>
                  <a:pt x="4760" y="598"/>
                </a:lnTo>
                <a:lnTo>
                  <a:pt x="4760" y="598"/>
                </a:lnTo>
                <a:lnTo>
                  <a:pt x="4764" y="606"/>
                </a:lnTo>
                <a:lnTo>
                  <a:pt x="4766" y="616"/>
                </a:lnTo>
                <a:lnTo>
                  <a:pt x="4766" y="636"/>
                </a:lnTo>
                <a:lnTo>
                  <a:pt x="4766" y="636"/>
                </a:lnTo>
                <a:lnTo>
                  <a:pt x="4766" y="948"/>
                </a:lnTo>
                <a:lnTo>
                  <a:pt x="4766" y="948"/>
                </a:lnTo>
                <a:lnTo>
                  <a:pt x="4768" y="974"/>
                </a:lnTo>
                <a:lnTo>
                  <a:pt x="4770" y="998"/>
                </a:lnTo>
                <a:lnTo>
                  <a:pt x="4770" y="998"/>
                </a:lnTo>
                <a:lnTo>
                  <a:pt x="4772" y="1008"/>
                </a:lnTo>
                <a:lnTo>
                  <a:pt x="4776" y="1012"/>
                </a:lnTo>
                <a:lnTo>
                  <a:pt x="4782" y="1014"/>
                </a:lnTo>
                <a:lnTo>
                  <a:pt x="4790" y="1014"/>
                </a:lnTo>
                <a:lnTo>
                  <a:pt x="4790" y="1014"/>
                </a:lnTo>
                <a:lnTo>
                  <a:pt x="4802" y="1006"/>
                </a:lnTo>
                <a:lnTo>
                  <a:pt x="4814" y="1002"/>
                </a:lnTo>
                <a:lnTo>
                  <a:pt x="4814" y="1002"/>
                </a:lnTo>
                <a:lnTo>
                  <a:pt x="4848" y="1000"/>
                </a:lnTo>
                <a:lnTo>
                  <a:pt x="4882" y="1000"/>
                </a:lnTo>
                <a:lnTo>
                  <a:pt x="4950" y="1000"/>
                </a:lnTo>
                <a:lnTo>
                  <a:pt x="4950" y="1000"/>
                </a:lnTo>
                <a:lnTo>
                  <a:pt x="4960" y="1002"/>
                </a:lnTo>
                <a:lnTo>
                  <a:pt x="4970" y="1004"/>
                </a:lnTo>
                <a:lnTo>
                  <a:pt x="4978" y="1010"/>
                </a:lnTo>
                <a:lnTo>
                  <a:pt x="4982" y="1020"/>
                </a:lnTo>
                <a:lnTo>
                  <a:pt x="4982" y="1020"/>
                </a:lnTo>
                <a:lnTo>
                  <a:pt x="4984" y="1026"/>
                </a:lnTo>
                <a:lnTo>
                  <a:pt x="4986" y="1030"/>
                </a:lnTo>
                <a:lnTo>
                  <a:pt x="4988" y="1034"/>
                </a:lnTo>
                <a:lnTo>
                  <a:pt x="4988" y="1034"/>
                </a:lnTo>
                <a:lnTo>
                  <a:pt x="4992" y="1020"/>
                </a:lnTo>
                <a:lnTo>
                  <a:pt x="4996" y="1014"/>
                </a:lnTo>
                <a:lnTo>
                  <a:pt x="5000" y="1008"/>
                </a:lnTo>
                <a:lnTo>
                  <a:pt x="5004" y="1004"/>
                </a:lnTo>
                <a:lnTo>
                  <a:pt x="5010" y="1002"/>
                </a:lnTo>
                <a:lnTo>
                  <a:pt x="5018" y="1000"/>
                </a:lnTo>
                <a:lnTo>
                  <a:pt x="5026" y="1000"/>
                </a:lnTo>
                <a:lnTo>
                  <a:pt x="5026" y="1000"/>
                </a:lnTo>
                <a:lnTo>
                  <a:pt x="5034" y="1002"/>
                </a:lnTo>
                <a:lnTo>
                  <a:pt x="5040" y="1004"/>
                </a:lnTo>
                <a:lnTo>
                  <a:pt x="5044" y="1010"/>
                </a:lnTo>
                <a:lnTo>
                  <a:pt x="5046" y="1016"/>
                </a:lnTo>
                <a:lnTo>
                  <a:pt x="5046" y="1016"/>
                </a:lnTo>
                <a:lnTo>
                  <a:pt x="5048" y="1090"/>
                </a:lnTo>
                <a:lnTo>
                  <a:pt x="5046" y="1126"/>
                </a:lnTo>
                <a:lnTo>
                  <a:pt x="5046" y="1144"/>
                </a:lnTo>
                <a:lnTo>
                  <a:pt x="5042" y="1162"/>
                </a:lnTo>
                <a:lnTo>
                  <a:pt x="5042" y="1162"/>
                </a:lnTo>
                <a:lnTo>
                  <a:pt x="5038" y="1170"/>
                </a:lnTo>
                <a:lnTo>
                  <a:pt x="5040" y="1174"/>
                </a:lnTo>
                <a:lnTo>
                  <a:pt x="5044" y="1174"/>
                </a:lnTo>
                <a:lnTo>
                  <a:pt x="5050" y="1176"/>
                </a:lnTo>
                <a:lnTo>
                  <a:pt x="5050" y="1176"/>
                </a:lnTo>
                <a:lnTo>
                  <a:pt x="5086" y="1174"/>
                </a:lnTo>
                <a:lnTo>
                  <a:pt x="5122" y="1174"/>
                </a:lnTo>
                <a:lnTo>
                  <a:pt x="5122" y="1174"/>
                </a:lnTo>
                <a:lnTo>
                  <a:pt x="5122" y="1172"/>
                </a:lnTo>
                <a:lnTo>
                  <a:pt x="5122" y="1172"/>
                </a:lnTo>
                <a:lnTo>
                  <a:pt x="5120" y="1170"/>
                </a:lnTo>
                <a:lnTo>
                  <a:pt x="5122" y="1172"/>
                </a:lnTo>
                <a:lnTo>
                  <a:pt x="5122" y="1172"/>
                </a:lnTo>
                <a:lnTo>
                  <a:pt x="5122" y="1174"/>
                </a:lnTo>
                <a:lnTo>
                  <a:pt x="5120" y="1174"/>
                </a:lnTo>
                <a:lnTo>
                  <a:pt x="5120" y="1174"/>
                </a:lnTo>
                <a:lnTo>
                  <a:pt x="5052" y="1174"/>
                </a:lnTo>
                <a:lnTo>
                  <a:pt x="5052" y="1174"/>
                </a:lnTo>
                <a:lnTo>
                  <a:pt x="5048" y="1174"/>
                </a:lnTo>
                <a:lnTo>
                  <a:pt x="5042" y="1174"/>
                </a:lnTo>
                <a:lnTo>
                  <a:pt x="5042" y="1174"/>
                </a:lnTo>
                <a:lnTo>
                  <a:pt x="5040" y="1172"/>
                </a:lnTo>
                <a:lnTo>
                  <a:pt x="5040" y="1164"/>
                </a:lnTo>
                <a:lnTo>
                  <a:pt x="5040" y="1164"/>
                </a:lnTo>
                <a:lnTo>
                  <a:pt x="5048" y="1160"/>
                </a:lnTo>
                <a:lnTo>
                  <a:pt x="5056" y="1158"/>
                </a:lnTo>
                <a:lnTo>
                  <a:pt x="5072" y="1158"/>
                </a:lnTo>
                <a:lnTo>
                  <a:pt x="5090" y="1158"/>
                </a:lnTo>
                <a:lnTo>
                  <a:pt x="5106" y="1158"/>
                </a:lnTo>
                <a:lnTo>
                  <a:pt x="5106" y="1158"/>
                </a:lnTo>
                <a:lnTo>
                  <a:pt x="5116" y="1158"/>
                </a:lnTo>
                <a:lnTo>
                  <a:pt x="5124" y="1156"/>
                </a:lnTo>
                <a:lnTo>
                  <a:pt x="5132" y="1152"/>
                </a:lnTo>
                <a:lnTo>
                  <a:pt x="5134" y="1150"/>
                </a:lnTo>
                <a:lnTo>
                  <a:pt x="5136" y="1144"/>
                </a:lnTo>
                <a:lnTo>
                  <a:pt x="5136" y="1144"/>
                </a:lnTo>
                <a:lnTo>
                  <a:pt x="5138" y="1118"/>
                </a:lnTo>
                <a:lnTo>
                  <a:pt x="5138" y="1090"/>
                </a:lnTo>
                <a:lnTo>
                  <a:pt x="5138" y="1090"/>
                </a:lnTo>
                <a:lnTo>
                  <a:pt x="5136" y="964"/>
                </a:lnTo>
                <a:lnTo>
                  <a:pt x="5136" y="836"/>
                </a:lnTo>
                <a:lnTo>
                  <a:pt x="5136" y="836"/>
                </a:lnTo>
                <a:lnTo>
                  <a:pt x="5138" y="824"/>
                </a:lnTo>
                <a:lnTo>
                  <a:pt x="5140" y="812"/>
                </a:lnTo>
                <a:lnTo>
                  <a:pt x="5140" y="812"/>
                </a:lnTo>
                <a:lnTo>
                  <a:pt x="5144" y="808"/>
                </a:lnTo>
                <a:lnTo>
                  <a:pt x="5146" y="804"/>
                </a:lnTo>
                <a:lnTo>
                  <a:pt x="5146" y="804"/>
                </a:lnTo>
                <a:lnTo>
                  <a:pt x="5164" y="800"/>
                </a:lnTo>
                <a:lnTo>
                  <a:pt x="5182" y="798"/>
                </a:lnTo>
                <a:lnTo>
                  <a:pt x="5216" y="800"/>
                </a:lnTo>
                <a:lnTo>
                  <a:pt x="5216" y="800"/>
                </a:lnTo>
                <a:lnTo>
                  <a:pt x="5222" y="800"/>
                </a:lnTo>
                <a:lnTo>
                  <a:pt x="5228" y="802"/>
                </a:lnTo>
                <a:lnTo>
                  <a:pt x="5232" y="806"/>
                </a:lnTo>
                <a:lnTo>
                  <a:pt x="5236" y="810"/>
                </a:lnTo>
                <a:lnTo>
                  <a:pt x="5238" y="820"/>
                </a:lnTo>
                <a:lnTo>
                  <a:pt x="5240" y="832"/>
                </a:lnTo>
                <a:lnTo>
                  <a:pt x="5240" y="832"/>
                </a:lnTo>
                <a:lnTo>
                  <a:pt x="5238" y="884"/>
                </a:lnTo>
                <a:lnTo>
                  <a:pt x="5238" y="938"/>
                </a:lnTo>
                <a:lnTo>
                  <a:pt x="5238" y="1044"/>
                </a:lnTo>
                <a:lnTo>
                  <a:pt x="5238" y="1044"/>
                </a:lnTo>
                <a:lnTo>
                  <a:pt x="5238" y="1052"/>
                </a:lnTo>
                <a:lnTo>
                  <a:pt x="5238" y="1052"/>
                </a:lnTo>
                <a:lnTo>
                  <a:pt x="5244" y="1056"/>
                </a:lnTo>
                <a:lnTo>
                  <a:pt x="5250" y="1058"/>
                </a:lnTo>
                <a:lnTo>
                  <a:pt x="5264" y="1058"/>
                </a:lnTo>
                <a:lnTo>
                  <a:pt x="5278" y="1056"/>
                </a:lnTo>
                <a:lnTo>
                  <a:pt x="5290" y="1056"/>
                </a:lnTo>
                <a:lnTo>
                  <a:pt x="5290" y="1056"/>
                </a:lnTo>
                <a:lnTo>
                  <a:pt x="5300" y="1056"/>
                </a:lnTo>
                <a:lnTo>
                  <a:pt x="5300" y="1056"/>
                </a:lnTo>
                <a:lnTo>
                  <a:pt x="5316" y="1058"/>
                </a:lnTo>
                <a:lnTo>
                  <a:pt x="5324" y="1060"/>
                </a:lnTo>
                <a:lnTo>
                  <a:pt x="5332" y="1064"/>
                </a:lnTo>
                <a:lnTo>
                  <a:pt x="5332" y="1064"/>
                </a:lnTo>
                <a:lnTo>
                  <a:pt x="5336" y="1070"/>
                </a:lnTo>
                <a:lnTo>
                  <a:pt x="5338" y="1078"/>
                </a:lnTo>
                <a:lnTo>
                  <a:pt x="5340" y="1092"/>
                </a:lnTo>
                <a:lnTo>
                  <a:pt x="5340" y="1092"/>
                </a:lnTo>
                <a:lnTo>
                  <a:pt x="5344" y="1100"/>
                </a:lnTo>
                <a:lnTo>
                  <a:pt x="5344" y="1100"/>
                </a:lnTo>
                <a:lnTo>
                  <a:pt x="5350" y="1102"/>
                </a:lnTo>
                <a:lnTo>
                  <a:pt x="5358" y="1102"/>
                </a:lnTo>
                <a:lnTo>
                  <a:pt x="5372" y="1102"/>
                </a:lnTo>
                <a:lnTo>
                  <a:pt x="5372" y="1102"/>
                </a:lnTo>
                <a:lnTo>
                  <a:pt x="5392" y="1104"/>
                </a:lnTo>
                <a:lnTo>
                  <a:pt x="5400" y="1106"/>
                </a:lnTo>
                <a:lnTo>
                  <a:pt x="5404" y="1108"/>
                </a:lnTo>
                <a:lnTo>
                  <a:pt x="5406" y="1112"/>
                </a:lnTo>
                <a:lnTo>
                  <a:pt x="5410" y="1120"/>
                </a:lnTo>
                <a:lnTo>
                  <a:pt x="5412" y="1140"/>
                </a:lnTo>
                <a:lnTo>
                  <a:pt x="5412" y="1140"/>
                </a:lnTo>
                <a:lnTo>
                  <a:pt x="5412" y="1146"/>
                </a:lnTo>
                <a:lnTo>
                  <a:pt x="5414" y="1150"/>
                </a:lnTo>
                <a:lnTo>
                  <a:pt x="5414" y="1150"/>
                </a:lnTo>
                <a:lnTo>
                  <a:pt x="5432" y="1154"/>
                </a:lnTo>
                <a:lnTo>
                  <a:pt x="5448" y="1154"/>
                </a:lnTo>
                <a:lnTo>
                  <a:pt x="5466" y="1152"/>
                </a:lnTo>
                <a:lnTo>
                  <a:pt x="5482" y="1148"/>
                </a:lnTo>
                <a:lnTo>
                  <a:pt x="5482" y="1148"/>
                </a:lnTo>
                <a:lnTo>
                  <a:pt x="5484" y="1144"/>
                </a:lnTo>
                <a:lnTo>
                  <a:pt x="5486" y="1138"/>
                </a:lnTo>
                <a:lnTo>
                  <a:pt x="5486" y="1138"/>
                </a:lnTo>
                <a:lnTo>
                  <a:pt x="5486" y="1096"/>
                </a:lnTo>
                <a:lnTo>
                  <a:pt x="5486" y="1054"/>
                </a:lnTo>
                <a:lnTo>
                  <a:pt x="5486" y="1054"/>
                </a:lnTo>
                <a:lnTo>
                  <a:pt x="5488" y="1036"/>
                </a:lnTo>
                <a:lnTo>
                  <a:pt x="5490" y="1030"/>
                </a:lnTo>
                <a:lnTo>
                  <a:pt x="5492" y="1026"/>
                </a:lnTo>
                <a:lnTo>
                  <a:pt x="5498" y="1022"/>
                </a:lnTo>
                <a:lnTo>
                  <a:pt x="5504" y="1020"/>
                </a:lnTo>
                <a:lnTo>
                  <a:pt x="5522" y="1018"/>
                </a:lnTo>
                <a:lnTo>
                  <a:pt x="5522" y="1018"/>
                </a:lnTo>
                <a:lnTo>
                  <a:pt x="5536" y="1018"/>
                </a:lnTo>
                <a:lnTo>
                  <a:pt x="5542" y="1016"/>
                </a:lnTo>
                <a:lnTo>
                  <a:pt x="5548" y="1014"/>
                </a:lnTo>
                <a:lnTo>
                  <a:pt x="5548" y="1014"/>
                </a:lnTo>
                <a:lnTo>
                  <a:pt x="5550" y="1006"/>
                </a:lnTo>
                <a:lnTo>
                  <a:pt x="5552" y="1000"/>
                </a:lnTo>
                <a:lnTo>
                  <a:pt x="5552" y="1000"/>
                </a:lnTo>
                <a:lnTo>
                  <a:pt x="5552" y="994"/>
                </a:lnTo>
                <a:lnTo>
                  <a:pt x="5552" y="994"/>
                </a:lnTo>
                <a:lnTo>
                  <a:pt x="5552" y="970"/>
                </a:lnTo>
                <a:lnTo>
                  <a:pt x="5554" y="952"/>
                </a:lnTo>
                <a:lnTo>
                  <a:pt x="5556" y="938"/>
                </a:lnTo>
                <a:lnTo>
                  <a:pt x="5562" y="930"/>
                </a:lnTo>
                <a:lnTo>
                  <a:pt x="5570" y="924"/>
                </a:lnTo>
                <a:lnTo>
                  <a:pt x="5584" y="922"/>
                </a:lnTo>
                <a:lnTo>
                  <a:pt x="5602" y="922"/>
                </a:lnTo>
                <a:lnTo>
                  <a:pt x="5628" y="922"/>
                </a:lnTo>
                <a:lnTo>
                  <a:pt x="5628" y="922"/>
                </a:lnTo>
                <a:lnTo>
                  <a:pt x="5664" y="920"/>
                </a:lnTo>
                <a:lnTo>
                  <a:pt x="5674" y="920"/>
                </a:lnTo>
                <a:lnTo>
                  <a:pt x="5682" y="922"/>
                </a:lnTo>
                <a:lnTo>
                  <a:pt x="5692" y="926"/>
                </a:lnTo>
                <a:lnTo>
                  <a:pt x="5700" y="930"/>
                </a:lnTo>
                <a:lnTo>
                  <a:pt x="5700" y="930"/>
                </a:lnTo>
                <a:lnTo>
                  <a:pt x="5706" y="938"/>
                </a:lnTo>
                <a:lnTo>
                  <a:pt x="5706" y="944"/>
                </a:lnTo>
                <a:lnTo>
                  <a:pt x="5706" y="960"/>
                </a:lnTo>
                <a:lnTo>
                  <a:pt x="5706" y="960"/>
                </a:lnTo>
                <a:lnTo>
                  <a:pt x="5706" y="1222"/>
                </a:lnTo>
                <a:lnTo>
                  <a:pt x="5708" y="1484"/>
                </a:lnTo>
                <a:lnTo>
                  <a:pt x="5708" y="1484"/>
                </a:lnTo>
                <a:lnTo>
                  <a:pt x="5706" y="1502"/>
                </a:lnTo>
                <a:lnTo>
                  <a:pt x="5704" y="1508"/>
                </a:lnTo>
                <a:lnTo>
                  <a:pt x="5700" y="1512"/>
                </a:lnTo>
                <a:lnTo>
                  <a:pt x="5696" y="1516"/>
                </a:lnTo>
                <a:lnTo>
                  <a:pt x="5690" y="1518"/>
                </a:lnTo>
                <a:lnTo>
                  <a:pt x="5672" y="1518"/>
                </a:lnTo>
                <a:lnTo>
                  <a:pt x="5672" y="1518"/>
                </a:lnTo>
                <a:lnTo>
                  <a:pt x="66" y="1518"/>
                </a:lnTo>
                <a:lnTo>
                  <a:pt x="66" y="1518"/>
                </a:lnTo>
                <a:lnTo>
                  <a:pt x="30" y="1520"/>
                </a:lnTo>
                <a:lnTo>
                  <a:pt x="30" y="15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63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927930" y="2080247"/>
            <a:ext cx="4466515" cy="3724387"/>
            <a:chOff x="857521" y="1675031"/>
            <a:chExt cx="4725413" cy="3940268"/>
          </a:xfrm>
        </p:grpSpPr>
        <p:pic>
          <p:nvPicPr>
            <p:cNvPr id="4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21" y="1675031"/>
              <a:ext cx="4725413" cy="3940268"/>
            </a:xfrm>
            <a:prstGeom prst="rect">
              <a:avLst/>
            </a:prstGeom>
          </p:spPr>
        </p:pic>
        <p:sp>
          <p:nvSpPr>
            <p:cNvPr id="5" name="Rectangle 2"/>
            <p:cNvSpPr/>
            <p:nvPr/>
          </p:nvSpPr>
          <p:spPr>
            <a:xfrm>
              <a:off x="1035608" y="1874399"/>
              <a:ext cx="4355541" cy="2449992"/>
            </a:xfrm>
            <a:prstGeom prst="rect">
              <a:avLst/>
            </a:prstGeom>
            <a:blipFill>
              <a:blip r:embed="rId3"/>
              <a:srcRect/>
              <a:stretch>
                <a:fillRect t="-7539" b="-753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4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6" name="KSO_Shape"/>
          <p:cNvSpPr/>
          <p:nvPr/>
        </p:nvSpPr>
        <p:spPr>
          <a:xfrm flipH="1">
            <a:off x="1099862" y="1817380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0210" y="1670542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KEY WORD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6308" y="2102153"/>
            <a:ext cx="2113159" cy="90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顶部</a:t>
            </a: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“开始”面板中可以对字体、字号、颜色、行距等进行修改。</a:t>
            </a:r>
          </a:p>
        </p:txBody>
      </p:sp>
      <p:sp>
        <p:nvSpPr>
          <p:cNvPr id="9" name="KSO_Shape"/>
          <p:cNvSpPr/>
          <p:nvPr/>
        </p:nvSpPr>
        <p:spPr>
          <a:xfrm flipH="1">
            <a:off x="1099862" y="3136558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0210" y="2989720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KEY WORD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6308" y="3421329"/>
            <a:ext cx="211315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2" name="KSO_Shape"/>
          <p:cNvSpPr/>
          <p:nvPr/>
        </p:nvSpPr>
        <p:spPr>
          <a:xfrm flipH="1">
            <a:off x="1099862" y="4509969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70210" y="4363131"/>
            <a:ext cx="2048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32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KEY WORD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6308" y="4794741"/>
            <a:ext cx="211315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5" name="KSO_Shape"/>
          <p:cNvSpPr/>
          <p:nvPr/>
        </p:nvSpPr>
        <p:spPr>
          <a:xfrm flipH="1">
            <a:off x="10944799" y="1817380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03400" y="1670543"/>
            <a:ext cx="200260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800"/>
            <a:r>
              <a:rPr lang="en-US" altLang="zh-CN" sz="32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KEY WORD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63891" y="2102153"/>
            <a:ext cx="2141398" cy="8836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8" name="KSO_Shape"/>
          <p:cNvSpPr/>
          <p:nvPr/>
        </p:nvSpPr>
        <p:spPr>
          <a:xfrm flipH="1">
            <a:off x="10944799" y="3136558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03400" y="2989720"/>
            <a:ext cx="200260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800"/>
            <a:r>
              <a:rPr lang="en-US" altLang="zh-CN" sz="32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KEY WORD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863891" y="3421328"/>
            <a:ext cx="2141398" cy="8836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1" name="KSO_Shape"/>
          <p:cNvSpPr/>
          <p:nvPr/>
        </p:nvSpPr>
        <p:spPr>
          <a:xfrm flipH="1">
            <a:off x="10944801" y="4509969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03400" y="4363127"/>
            <a:ext cx="200260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 defTabSz="685800"/>
            <a:r>
              <a:rPr lang="en-US" altLang="zh-CN" sz="3200" b="1" dirty="0">
                <a:solidFill>
                  <a:schemeClr val="bg1"/>
                </a:solidFill>
                <a:ea typeface="微软雅黑 Light" panose="020B0502040204020203" pitchFamily="34" charset="-122"/>
              </a:rPr>
              <a:t>KEY WORD</a:t>
            </a:r>
            <a:endParaRPr lang="zh-CN" altLang="en-US" sz="3200" b="1" dirty="0">
              <a:solidFill>
                <a:schemeClr val="bg1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863891" y="4794734"/>
            <a:ext cx="2141398" cy="8836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57570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847850"/>
            <a:ext cx="12192000" cy="222885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24075" y="2100262"/>
            <a:ext cx="174307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36"/>
          <p:cNvSpPr>
            <a:spLocks noEditPoints="1"/>
          </p:cNvSpPr>
          <p:nvPr/>
        </p:nvSpPr>
        <p:spPr bwMode="auto">
          <a:xfrm>
            <a:off x="2529495" y="2365375"/>
            <a:ext cx="932237" cy="739775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rgbClr val="852A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1322" y="337185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C2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点击此处修改</a:t>
            </a:r>
            <a:endParaRPr lang="zh-CN" altLang="en-US" dirty="0">
              <a:solidFill>
                <a:srgbClr val="DC22C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72637" y="2100262"/>
            <a:ext cx="174307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4133" y="2100262"/>
            <a:ext cx="174307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 22"/>
          <p:cNvGrpSpPr/>
          <p:nvPr/>
        </p:nvGrpSpPr>
        <p:grpSpPr>
          <a:xfrm>
            <a:off x="5712616" y="2346325"/>
            <a:ext cx="876187" cy="739775"/>
            <a:chOff x="5268913" y="1114425"/>
            <a:chExt cx="530225" cy="447675"/>
          </a:xfrm>
          <a:solidFill>
            <a:srgbClr val="852AA1"/>
          </a:solidFill>
        </p:grpSpPr>
        <p:sp>
          <p:nvSpPr>
            <p:cNvPr id="10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7887" y="3352800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C2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点击此处修改</a:t>
            </a:r>
            <a:endParaRPr lang="zh-CN" altLang="en-US" dirty="0">
              <a:solidFill>
                <a:srgbClr val="DC22C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Freeform 148"/>
          <p:cNvSpPr>
            <a:spLocks noEditPoints="1"/>
          </p:cNvSpPr>
          <p:nvPr/>
        </p:nvSpPr>
        <p:spPr bwMode="auto">
          <a:xfrm>
            <a:off x="8943688" y="2343701"/>
            <a:ext cx="703016" cy="739775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852AA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90333" y="335017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DC22C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点击此处修改</a:t>
            </a:r>
            <a:endParaRPr lang="zh-CN" altLang="en-US" dirty="0">
              <a:solidFill>
                <a:srgbClr val="DC22C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1990725" y="4155579"/>
            <a:ext cx="2428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、行距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等进行修改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evenim MT" pitchFamily="2" charset="-79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5272637" y="4155579"/>
            <a:ext cx="2428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、行距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等进行修改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evenim MT" pitchFamily="2" charset="-79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8414133" y="4155579"/>
            <a:ext cx="24288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标题数字等都可以通过点击和重新输入进行更改，顶部“开始”面板中可以对字体、字号、颜色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、行距</a:t>
            </a:r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等进行修改</a:t>
            </a:r>
            <a:r>
              <a:rPr lang="zh-CN" altLang="en-US" sz="1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Levenim MT" pitchFamily="2" charset="-79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203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485845536"/>
              </p:ext>
            </p:extLst>
          </p:nvPr>
        </p:nvGraphicFramePr>
        <p:xfrm>
          <a:off x="4596147" y="1847850"/>
          <a:ext cx="7205001" cy="396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/>
        </p:nvSpPr>
        <p:spPr>
          <a:xfrm>
            <a:off x="0" y="1847850"/>
            <a:ext cx="4381500" cy="3962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12682" y="2359833"/>
            <a:ext cx="1391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5400" b="1" dirty="0">
                <a:solidFill>
                  <a:prstClr val="white"/>
                </a:solidFill>
                <a:latin typeface="Calibri"/>
                <a:ea typeface="宋体"/>
              </a:rPr>
              <a:t>78%</a:t>
            </a:r>
            <a:endParaRPr lang="zh-CN" altLang="en-US" sz="54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957639" y="2140148"/>
            <a:ext cx="446027" cy="3750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04900" y="3283163"/>
            <a:ext cx="2152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57200" y="3606328"/>
            <a:ext cx="3635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zh-CN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标题数字等都可以通过点击和重新输入进行更改，顶部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面板中可以对字体、字号、颜色、行距等进行修改</a:t>
            </a:r>
            <a:r>
              <a:rPr lang="zh-CN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95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360007666"/>
              </p:ext>
            </p:extLst>
          </p:nvPr>
        </p:nvGraphicFramePr>
        <p:xfrm>
          <a:off x="4463930" y="1481854"/>
          <a:ext cx="3116213" cy="207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027478840"/>
              </p:ext>
            </p:extLst>
          </p:nvPr>
        </p:nvGraphicFramePr>
        <p:xfrm>
          <a:off x="1020604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075506376"/>
              </p:ext>
            </p:extLst>
          </p:nvPr>
        </p:nvGraphicFramePr>
        <p:xfrm>
          <a:off x="3495837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52887760"/>
              </p:ext>
            </p:extLst>
          </p:nvPr>
        </p:nvGraphicFramePr>
        <p:xfrm>
          <a:off x="8446306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030734120"/>
              </p:ext>
            </p:extLst>
          </p:nvPr>
        </p:nvGraphicFramePr>
        <p:xfrm>
          <a:off x="5971070" y="3209712"/>
          <a:ext cx="2564182" cy="1709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任意多边形 27"/>
          <p:cNvSpPr/>
          <p:nvPr/>
        </p:nvSpPr>
        <p:spPr>
          <a:xfrm>
            <a:off x="2303711" y="2586104"/>
            <a:ext cx="2708131" cy="687139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 cap="flat" cmpd="sng" algn="ctr">
            <a:solidFill>
              <a:srgbClr val="552579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" name="任意多边形 33"/>
          <p:cNvSpPr/>
          <p:nvPr/>
        </p:nvSpPr>
        <p:spPr>
          <a:xfrm>
            <a:off x="4742377" y="1925913"/>
            <a:ext cx="471566" cy="1347329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 cap="flat" cmpd="sng" algn="ctr">
            <a:solidFill>
              <a:srgbClr val="E13FCE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任意多边形 35"/>
          <p:cNvSpPr/>
          <p:nvPr/>
        </p:nvSpPr>
        <p:spPr>
          <a:xfrm>
            <a:off x="6965471" y="2384003"/>
            <a:ext cx="255992" cy="983550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 cap="flat" cmpd="sng" algn="ctr">
            <a:solidFill>
              <a:srgbClr val="852AA1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" name="任意多边形 38"/>
          <p:cNvSpPr/>
          <p:nvPr/>
        </p:nvSpPr>
        <p:spPr>
          <a:xfrm>
            <a:off x="6776845" y="1912437"/>
            <a:ext cx="2923705" cy="1428168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 cap="flat" cmpd="sng" algn="ctr">
            <a:solidFill>
              <a:srgbClr val="B41CA2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8033" y="4724306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0342" y="4724306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62651" y="4724306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14960" y="4724212"/>
            <a:ext cx="2439143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点击此处添加文本信息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双击图标可以对图表图形及文字的颜色、边框等进行选择。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30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等腰三角形 1"/>
          <p:cNvSpPr/>
          <p:nvPr/>
        </p:nvSpPr>
        <p:spPr>
          <a:xfrm>
            <a:off x="7909750" y="3497943"/>
            <a:ext cx="1206427" cy="947540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等腰三角形 1"/>
          <p:cNvSpPr/>
          <p:nvPr/>
        </p:nvSpPr>
        <p:spPr>
          <a:xfrm flipV="1">
            <a:off x="9116176" y="4436972"/>
            <a:ext cx="1129827" cy="1276641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1"/>
          <p:cNvSpPr/>
          <p:nvPr/>
        </p:nvSpPr>
        <p:spPr>
          <a:xfrm flipV="1">
            <a:off x="6992696" y="4436972"/>
            <a:ext cx="919182" cy="604277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1"/>
          <p:cNvSpPr/>
          <p:nvPr/>
        </p:nvSpPr>
        <p:spPr>
          <a:xfrm>
            <a:off x="5790525" y="2905002"/>
            <a:ext cx="1206427" cy="1527714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1"/>
          <p:cNvSpPr/>
          <p:nvPr/>
        </p:nvSpPr>
        <p:spPr>
          <a:xfrm flipV="1">
            <a:off x="4943687" y="4432717"/>
            <a:ext cx="861734" cy="1255364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1"/>
          <p:cNvSpPr/>
          <p:nvPr/>
        </p:nvSpPr>
        <p:spPr>
          <a:xfrm>
            <a:off x="4192597" y="3668859"/>
            <a:ext cx="751090" cy="763858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1"/>
          <p:cNvSpPr/>
          <p:nvPr/>
        </p:nvSpPr>
        <p:spPr>
          <a:xfrm flipV="1">
            <a:off x="3367035" y="4426333"/>
            <a:ext cx="840455" cy="883011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1"/>
          <p:cNvSpPr/>
          <p:nvPr/>
        </p:nvSpPr>
        <p:spPr>
          <a:xfrm>
            <a:off x="2262740" y="3298633"/>
            <a:ext cx="1117062" cy="1138339"/>
          </a:xfrm>
          <a:custGeom>
            <a:avLst/>
            <a:gdLst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  <a:gd name="connsiteX0" fmla="*/ 0 w 448825"/>
              <a:gd name="connsiteY0" fmla="*/ 773526 h 773526"/>
              <a:gd name="connsiteX1" fmla="*/ 224413 w 448825"/>
              <a:gd name="connsiteY1" fmla="*/ 0 h 773526"/>
              <a:gd name="connsiteX2" fmla="*/ 448825 w 448825"/>
              <a:gd name="connsiteY2" fmla="*/ 773526 h 773526"/>
              <a:gd name="connsiteX3" fmla="*/ 0 w 448825"/>
              <a:gd name="connsiteY3" fmla="*/ 773526 h 77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25" h="773526">
                <a:moveTo>
                  <a:pt x="0" y="773526"/>
                </a:moveTo>
                <a:cubicBezTo>
                  <a:pt x="51581" y="521490"/>
                  <a:pt x="56718" y="-513"/>
                  <a:pt x="224413" y="0"/>
                </a:cubicBezTo>
                <a:cubicBezTo>
                  <a:pt x="374691" y="2391"/>
                  <a:pt x="397244" y="515684"/>
                  <a:pt x="448825" y="773526"/>
                </a:cubicBezTo>
                <a:lnTo>
                  <a:pt x="0" y="773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79747" y="4434844"/>
            <a:ext cx="8706694" cy="0"/>
          </a:xfrm>
          <a:prstGeom prst="straightConnector1">
            <a:avLst/>
          </a:prstGeom>
          <a:ln w="19050">
            <a:solidFill>
              <a:schemeClr val="bg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9311928" y="3919932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8143801" y="4532719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7084188" y="3945464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6047982" y="4541230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5007519" y="3945464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4207490" y="4541230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424483" y="3945464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2452109" y="4524208"/>
            <a:ext cx="7072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extBox 38"/>
          <p:cNvSpPr txBox="1">
            <a:spLocks noChangeArrowheads="1"/>
          </p:cNvSpPr>
          <p:nvPr/>
        </p:nvSpPr>
        <p:spPr bwMode="auto">
          <a:xfrm>
            <a:off x="8241451" y="4049848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48%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6134993" y="4060488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60%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40"/>
          <p:cNvSpPr txBox="1">
            <a:spLocks noChangeArrowheads="1"/>
          </p:cNvSpPr>
          <p:nvPr/>
        </p:nvSpPr>
        <p:spPr bwMode="auto">
          <a:xfrm>
            <a:off x="2539946" y="4069473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40%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41"/>
          <p:cNvSpPr txBox="1">
            <a:spLocks noChangeArrowheads="1"/>
          </p:cNvSpPr>
          <p:nvPr/>
        </p:nvSpPr>
        <p:spPr bwMode="auto">
          <a:xfrm>
            <a:off x="4267667" y="4065218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20%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42"/>
          <p:cNvSpPr txBox="1">
            <a:spLocks noChangeArrowheads="1"/>
          </p:cNvSpPr>
          <p:nvPr/>
        </p:nvSpPr>
        <p:spPr bwMode="auto">
          <a:xfrm>
            <a:off x="5092403" y="4483906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50%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7145667" y="4486035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15%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44"/>
          <p:cNvSpPr txBox="1">
            <a:spLocks noChangeArrowheads="1"/>
          </p:cNvSpPr>
          <p:nvPr/>
        </p:nvSpPr>
        <p:spPr bwMode="auto">
          <a:xfrm>
            <a:off x="3505938" y="4507787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35%</a:t>
            </a:r>
            <a:endParaRPr lang="zh-CN" altLang="en-US" sz="1600" b="1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45"/>
          <p:cNvSpPr txBox="1">
            <a:spLocks noChangeArrowheads="1"/>
          </p:cNvSpPr>
          <p:nvPr/>
        </p:nvSpPr>
        <p:spPr bwMode="auto">
          <a:xfrm>
            <a:off x="9424472" y="4483906"/>
            <a:ext cx="591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50%</a:t>
            </a:r>
            <a:endParaRPr lang="zh-CN" altLang="en-US" sz="1600" b="1" dirty="0" smtClean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6"/>
          <p:cNvSpPr>
            <a:spLocks noChangeArrowheads="1"/>
          </p:cNvSpPr>
          <p:nvPr/>
        </p:nvSpPr>
        <p:spPr bwMode="auto">
          <a:xfrm>
            <a:off x="1067538" y="2117030"/>
            <a:ext cx="25149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 6"/>
          <p:cNvSpPr>
            <a:spLocks noChangeArrowheads="1"/>
          </p:cNvSpPr>
          <p:nvPr/>
        </p:nvSpPr>
        <p:spPr bwMode="auto">
          <a:xfrm>
            <a:off x="9116176" y="1894559"/>
            <a:ext cx="24937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6"/>
          <p:cNvSpPr>
            <a:spLocks noChangeArrowheads="1"/>
          </p:cNvSpPr>
          <p:nvPr/>
        </p:nvSpPr>
        <p:spPr bwMode="auto">
          <a:xfrm>
            <a:off x="4250045" y="5688081"/>
            <a:ext cx="23511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标题数字等都可以通过点击和重新输入进行更改</a:t>
            </a:r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endParaRPr lang="en-US" altLang="zh-CN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8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619250" y="2190750"/>
            <a:ext cx="0" cy="15240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SO_Shape"/>
          <p:cNvSpPr/>
          <p:nvPr/>
        </p:nvSpPr>
        <p:spPr>
          <a:xfrm flipH="1">
            <a:off x="1484397" y="1767814"/>
            <a:ext cx="269705" cy="461036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664277" y="4666511"/>
            <a:ext cx="6898823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形 5"/>
          <p:cNvSpPr/>
          <p:nvPr/>
        </p:nvSpPr>
        <p:spPr>
          <a:xfrm rot="10800000">
            <a:off x="1619249" y="2739913"/>
            <a:ext cx="2090058" cy="1926597"/>
          </a:xfrm>
          <a:prstGeom prst="arc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8518071" y="4666513"/>
            <a:ext cx="2090058" cy="1926597"/>
          </a:xfrm>
          <a:prstGeom prst="arc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0608129" y="5629811"/>
            <a:ext cx="0" cy="214258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1294391" y="2952750"/>
            <a:ext cx="649713" cy="6497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415783" y="3085438"/>
            <a:ext cx="406930" cy="394362"/>
            <a:chOff x="1446636" y="2836200"/>
            <a:chExt cx="822325" cy="796925"/>
          </a:xfrm>
        </p:grpSpPr>
        <p:sp>
          <p:nvSpPr>
            <p:cNvPr id="11" name="Freeform 209"/>
            <p:cNvSpPr>
              <a:spLocks noEditPoints="1"/>
            </p:cNvSpPr>
            <p:nvPr/>
          </p:nvSpPr>
          <p:spPr bwMode="auto">
            <a:xfrm>
              <a:off x="1446636" y="2858425"/>
              <a:ext cx="777875" cy="768350"/>
            </a:xfrm>
            <a:custGeom>
              <a:avLst/>
              <a:gdLst/>
              <a:ahLst/>
              <a:cxnLst>
                <a:cxn ang="0">
                  <a:pos x="320" y="254"/>
                </a:cxn>
                <a:cxn ang="0">
                  <a:pos x="164" y="102"/>
                </a:cxn>
                <a:cxn ang="0">
                  <a:pos x="166" y="92"/>
                </a:cxn>
                <a:cxn ang="0">
                  <a:pos x="166" y="70"/>
                </a:cxn>
                <a:cxn ang="0">
                  <a:pos x="160" y="50"/>
                </a:cxn>
                <a:cxn ang="0">
                  <a:pos x="150" y="32"/>
                </a:cxn>
                <a:cxn ang="0">
                  <a:pos x="142" y="24"/>
                </a:cxn>
                <a:cxn ang="0">
                  <a:pos x="122" y="10"/>
                </a:cxn>
                <a:cxn ang="0">
                  <a:pos x="102" y="2"/>
                </a:cxn>
                <a:cxn ang="0">
                  <a:pos x="78" y="0"/>
                </a:cxn>
                <a:cxn ang="0">
                  <a:pos x="56" y="4"/>
                </a:cxn>
                <a:cxn ang="0">
                  <a:pos x="96" y="44"/>
                </a:cxn>
                <a:cxn ang="0">
                  <a:pos x="104" y="56"/>
                </a:cxn>
                <a:cxn ang="0">
                  <a:pos x="106" y="70"/>
                </a:cxn>
                <a:cxn ang="0">
                  <a:pos x="104" y="82"/>
                </a:cxn>
                <a:cxn ang="0">
                  <a:pos x="96" y="96"/>
                </a:cxn>
                <a:cxn ang="0">
                  <a:pos x="90" y="100"/>
                </a:cxn>
                <a:cxn ang="0">
                  <a:pos x="76" y="106"/>
                </a:cxn>
                <a:cxn ang="0">
                  <a:pos x="62" y="106"/>
                </a:cxn>
                <a:cxn ang="0">
                  <a:pos x="50" y="102"/>
                </a:cxn>
                <a:cxn ang="0">
                  <a:pos x="4" y="58"/>
                </a:cxn>
                <a:cxn ang="0">
                  <a:pos x="2" y="68"/>
                </a:cxn>
                <a:cxn ang="0">
                  <a:pos x="0" y="92"/>
                </a:cxn>
                <a:cxn ang="0">
                  <a:pos x="6" y="114"/>
                </a:cxn>
                <a:cxn ang="0">
                  <a:pos x="16" y="134"/>
                </a:cxn>
                <a:cxn ang="0">
                  <a:pos x="24" y="144"/>
                </a:cxn>
                <a:cxn ang="0">
                  <a:pos x="42" y="156"/>
                </a:cxn>
                <a:cxn ang="0">
                  <a:pos x="62" y="164"/>
                </a:cxn>
                <a:cxn ang="0">
                  <a:pos x="82" y="168"/>
                </a:cxn>
                <a:cxn ang="0">
                  <a:pos x="102" y="164"/>
                </a:cxn>
                <a:cxn ang="0">
                  <a:pos x="194" y="256"/>
                </a:cxn>
                <a:cxn ang="0">
                  <a:pos x="208" y="268"/>
                </a:cxn>
                <a:cxn ang="0">
                  <a:pos x="256" y="314"/>
                </a:cxn>
                <a:cxn ang="0">
                  <a:pos x="354" y="412"/>
                </a:cxn>
                <a:cxn ang="0">
                  <a:pos x="358" y="440"/>
                </a:cxn>
                <a:cxn ang="0">
                  <a:pos x="374" y="464"/>
                </a:cxn>
                <a:cxn ang="0">
                  <a:pos x="384" y="474"/>
                </a:cxn>
                <a:cxn ang="0">
                  <a:pos x="410" y="484"/>
                </a:cxn>
                <a:cxn ang="0">
                  <a:pos x="436" y="482"/>
                </a:cxn>
                <a:cxn ang="0">
                  <a:pos x="460" y="472"/>
                </a:cxn>
                <a:cxn ang="0">
                  <a:pos x="470" y="464"/>
                </a:cxn>
                <a:cxn ang="0">
                  <a:pos x="484" y="442"/>
                </a:cxn>
                <a:cxn ang="0">
                  <a:pos x="490" y="416"/>
                </a:cxn>
                <a:cxn ang="0">
                  <a:pos x="484" y="390"/>
                </a:cxn>
                <a:cxn ang="0">
                  <a:pos x="470" y="368"/>
                </a:cxn>
                <a:cxn ang="0">
                  <a:pos x="458" y="360"/>
                </a:cxn>
                <a:cxn ang="0">
                  <a:pos x="430" y="350"/>
                </a:cxn>
                <a:cxn ang="0">
                  <a:pos x="416" y="350"/>
                </a:cxn>
                <a:cxn ang="0">
                  <a:pos x="412" y="452"/>
                </a:cxn>
                <a:cxn ang="0">
                  <a:pos x="396" y="392"/>
                </a:cxn>
                <a:cxn ang="0">
                  <a:pos x="456" y="408"/>
                </a:cxn>
              </a:cxnLst>
              <a:rect l="0" t="0" r="r" b="b"/>
              <a:pathLst>
                <a:path w="490" h="484">
                  <a:moveTo>
                    <a:pt x="416" y="350"/>
                  </a:moveTo>
                  <a:lnTo>
                    <a:pt x="320" y="254"/>
                  </a:lnTo>
                  <a:lnTo>
                    <a:pt x="236" y="172"/>
                  </a:lnTo>
                  <a:lnTo>
                    <a:pt x="164" y="102"/>
                  </a:lnTo>
                  <a:lnTo>
                    <a:pt x="164" y="102"/>
                  </a:lnTo>
                  <a:lnTo>
                    <a:pt x="166" y="92"/>
                  </a:lnTo>
                  <a:lnTo>
                    <a:pt x="168" y="82"/>
                  </a:lnTo>
                  <a:lnTo>
                    <a:pt x="166" y="70"/>
                  </a:lnTo>
                  <a:lnTo>
                    <a:pt x="164" y="60"/>
                  </a:lnTo>
                  <a:lnTo>
                    <a:pt x="160" y="50"/>
                  </a:lnTo>
                  <a:lnTo>
                    <a:pt x="156" y="42"/>
                  </a:lnTo>
                  <a:lnTo>
                    <a:pt x="150" y="32"/>
                  </a:lnTo>
                  <a:lnTo>
                    <a:pt x="142" y="24"/>
                  </a:lnTo>
                  <a:lnTo>
                    <a:pt x="142" y="24"/>
                  </a:lnTo>
                  <a:lnTo>
                    <a:pt x="132" y="16"/>
                  </a:lnTo>
                  <a:lnTo>
                    <a:pt x="122" y="10"/>
                  </a:lnTo>
                  <a:lnTo>
                    <a:pt x="112" y="4"/>
                  </a:lnTo>
                  <a:lnTo>
                    <a:pt x="102" y="2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8" y="2"/>
                  </a:lnTo>
                  <a:lnTo>
                    <a:pt x="56" y="4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100" y="50"/>
                  </a:lnTo>
                  <a:lnTo>
                    <a:pt x="104" y="56"/>
                  </a:lnTo>
                  <a:lnTo>
                    <a:pt x="106" y="62"/>
                  </a:lnTo>
                  <a:lnTo>
                    <a:pt x="106" y="70"/>
                  </a:lnTo>
                  <a:lnTo>
                    <a:pt x="106" y="76"/>
                  </a:lnTo>
                  <a:lnTo>
                    <a:pt x="104" y="82"/>
                  </a:lnTo>
                  <a:lnTo>
                    <a:pt x="100" y="90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0" y="100"/>
                  </a:lnTo>
                  <a:lnTo>
                    <a:pt x="84" y="104"/>
                  </a:lnTo>
                  <a:lnTo>
                    <a:pt x="76" y="106"/>
                  </a:lnTo>
                  <a:lnTo>
                    <a:pt x="70" y="106"/>
                  </a:lnTo>
                  <a:lnTo>
                    <a:pt x="62" y="106"/>
                  </a:lnTo>
                  <a:lnTo>
                    <a:pt x="56" y="104"/>
                  </a:lnTo>
                  <a:lnTo>
                    <a:pt x="50" y="102"/>
                  </a:lnTo>
                  <a:lnTo>
                    <a:pt x="44" y="9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6" y="114"/>
                  </a:lnTo>
                  <a:lnTo>
                    <a:pt x="10" y="124"/>
                  </a:lnTo>
                  <a:lnTo>
                    <a:pt x="16" y="134"/>
                  </a:lnTo>
                  <a:lnTo>
                    <a:pt x="24" y="144"/>
                  </a:lnTo>
                  <a:lnTo>
                    <a:pt x="24" y="144"/>
                  </a:lnTo>
                  <a:lnTo>
                    <a:pt x="32" y="150"/>
                  </a:lnTo>
                  <a:lnTo>
                    <a:pt x="42" y="156"/>
                  </a:lnTo>
                  <a:lnTo>
                    <a:pt x="52" y="162"/>
                  </a:lnTo>
                  <a:lnTo>
                    <a:pt x="62" y="164"/>
                  </a:lnTo>
                  <a:lnTo>
                    <a:pt x="72" y="166"/>
                  </a:lnTo>
                  <a:lnTo>
                    <a:pt x="82" y="168"/>
                  </a:lnTo>
                  <a:lnTo>
                    <a:pt x="92" y="166"/>
                  </a:lnTo>
                  <a:lnTo>
                    <a:pt x="102" y="164"/>
                  </a:lnTo>
                  <a:lnTo>
                    <a:pt x="172" y="234"/>
                  </a:lnTo>
                  <a:lnTo>
                    <a:pt x="194" y="256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08" y="268"/>
                  </a:lnTo>
                  <a:lnTo>
                    <a:pt x="256" y="314"/>
                  </a:lnTo>
                  <a:lnTo>
                    <a:pt x="354" y="412"/>
                  </a:lnTo>
                  <a:lnTo>
                    <a:pt x="354" y="412"/>
                  </a:lnTo>
                  <a:lnTo>
                    <a:pt x="356" y="426"/>
                  </a:lnTo>
                  <a:lnTo>
                    <a:pt x="358" y="440"/>
                  </a:lnTo>
                  <a:lnTo>
                    <a:pt x="364" y="454"/>
                  </a:lnTo>
                  <a:lnTo>
                    <a:pt x="374" y="464"/>
                  </a:lnTo>
                  <a:lnTo>
                    <a:pt x="374" y="464"/>
                  </a:lnTo>
                  <a:lnTo>
                    <a:pt x="384" y="474"/>
                  </a:lnTo>
                  <a:lnTo>
                    <a:pt x="396" y="480"/>
                  </a:lnTo>
                  <a:lnTo>
                    <a:pt x="410" y="484"/>
                  </a:lnTo>
                  <a:lnTo>
                    <a:pt x="422" y="484"/>
                  </a:lnTo>
                  <a:lnTo>
                    <a:pt x="436" y="482"/>
                  </a:lnTo>
                  <a:lnTo>
                    <a:pt x="448" y="480"/>
                  </a:lnTo>
                  <a:lnTo>
                    <a:pt x="460" y="472"/>
                  </a:lnTo>
                  <a:lnTo>
                    <a:pt x="470" y="464"/>
                  </a:lnTo>
                  <a:lnTo>
                    <a:pt x="470" y="464"/>
                  </a:lnTo>
                  <a:lnTo>
                    <a:pt x="478" y="454"/>
                  </a:lnTo>
                  <a:lnTo>
                    <a:pt x="484" y="442"/>
                  </a:lnTo>
                  <a:lnTo>
                    <a:pt x="488" y="430"/>
                  </a:lnTo>
                  <a:lnTo>
                    <a:pt x="490" y="416"/>
                  </a:lnTo>
                  <a:lnTo>
                    <a:pt x="488" y="404"/>
                  </a:lnTo>
                  <a:lnTo>
                    <a:pt x="484" y="390"/>
                  </a:lnTo>
                  <a:lnTo>
                    <a:pt x="478" y="380"/>
                  </a:lnTo>
                  <a:lnTo>
                    <a:pt x="470" y="368"/>
                  </a:lnTo>
                  <a:lnTo>
                    <a:pt x="470" y="368"/>
                  </a:lnTo>
                  <a:lnTo>
                    <a:pt x="458" y="360"/>
                  </a:lnTo>
                  <a:lnTo>
                    <a:pt x="444" y="354"/>
                  </a:lnTo>
                  <a:lnTo>
                    <a:pt x="430" y="350"/>
                  </a:lnTo>
                  <a:lnTo>
                    <a:pt x="416" y="350"/>
                  </a:lnTo>
                  <a:lnTo>
                    <a:pt x="416" y="350"/>
                  </a:lnTo>
                  <a:close/>
                  <a:moveTo>
                    <a:pt x="446" y="442"/>
                  </a:moveTo>
                  <a:lnTo>
                    <a:pt x="412" y="452"/>
                  </a:lnTo>
                  <a:lnTo>
                    <a:pt x="388" y="426"/>
                  </a:lnTo>
                  <a:lnTo>
                    <a:pt x="396" y="392"/>
                  </a:lnTo>
                  <a:lnTo>
                    <a:pt x="430" y="382"/>
                  </a:lnTo>
                  <a:lnTo>
                    <a:pt x="456" y="408"/>
                  </a:lnTo>
                  <a:lnTo>
                    <a:pt x="446" y="442"/>
                  </a:lnTo>
                  <a:close/>
                </a:path>
              </a:pathLst>
            </a:custGeom>
            <a:solidFill>
              <a:srgbClr val="852A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 noEditPoints="1"/>
            </p:cNvSpPr>
            <p:nvPr/>
          </p:nvSpPr>
          <p:spPr bwMode="auto">
            <a:xfrm>
              <a:off x="1472036" y="3255300"/>
              <a:ext cx="377825" cy="377825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16" y="118"/>
                </a:cxn>
                <a:cxn ang="0">
                  <a:pos x="4" y="134"/>
                </a:cxn>
                <a:cxn ang="0">
                  <a:pos x="0" y="152"/>
                </a:cxn>
                <a:cxn ang="0">
                  <a:pos x="4" y="170"/>
                </a:cxn>
                <a:cxn ang="0">
                  <a:pos x="14" y="188"/>
                </a:cxn>
                <a:cxn ang="0">
                  <a:pos x="50" y="224"/>
                </a:cxn>
                <a:cxn ang="0">
                  <a:pos x="66" y="234"/>
                </a:cxn>
                <a:cxn ang="0">
                  <a:pos x="86" y="238"/>
                </a:cxn>
                <a:cxn ang="0">
                  <a:pos x="104" y="234"/>
                </a:cxn>
                <a:cxn ang="0">
                  <a:pos x="120" y="224"/>
                </a:cxn>
                <a:cxn ang="0">
                  <a:pos x="182" y="162"/>
                </a:cxn>
                <a:cxn ang="0">
                  <a:pos x="132" y="0"/>
                </a:cxn>
                <a:cxn ang="0">
                  <a:pos x="188" y="88"/>
                </a:cxn>
                <a:cxn ang="0">
                  <a:pos x="192" y="94"/>
                </a:cxn>
                <a:cxn ang="0">
                  <a:pos x="192" y="104"/>
                </a:cxn>
                <a:cxn ang="0">
                  <a:pos x="88" y="208"/>
                </a:cxn>
                <a:cxn ang="0">
                  <a:pos x="84" y="212"/>
                </a:cxn>
                <a:cxn ang="0">
                  <a:pos x="72" y="212"/>
                </a:cxn>
                <a:cxn ang="0">
                  <a:pos x="68" y="210"/>
                </a:cxn>
                <a:cxn ang="0">
                  <a:pos x="64" y="200"/>
                </a:cxn>
                <a:cxn ang="0">
                  <a:pos x="68" y="190"/>
                </a:cxn>
                <a:cxn ang="0">
                  <a:pos x="168" y="90"/>
                </a:cxn>
                <a:cxn ang="0">
                  <a:pos x="178" y="84"/>
                </a:cxn>
                <a:cxn ang="0">
                  <a:pos x="188" y="88"/>
                </a:cxn>
                <a:cxn ang="0">
                  <a:pos x="150" y="50"/>
                </a:cxn>
                <a:cxn ang="0">
                  <a:pos x="152" y="54"/>
                </a:cxn>
                <a:cxn ang="0">
                  <a:pos x="152" y="66"/>
                </a:cxn>
                <a:cxn ang="0">
                  <a:pos x="50" y="170"/>
                </a:cxn>
                <a:cxn ang="0">
                  <a:pos x="44" y="172"/>
                </a:cxn>
                <a:cxn ang="0">
                  <a:pos x="34" y="172"/>
                </a:cxn>
                <a:cxn ang="0">
                  <a:pos x="30" y="170"/>
                </a:cxn>
                <a:cxn ang="0">
                  <a:pos x="26" y="160"/>
                </a:cxn>
                <a:cxn ang="0">
                  <a:pos x="30" y="150"/>
                </a:cxn>
                <a:cxn ang="0">
                  <a:pos x="130" y="50"/>
                </a:cxn>
                <a:cxn ang="0">
                  <a:pos x="140" y="46"/>
                </a:cxn>
                <a:cxn ang="0">
                  <a:pos x="150" y="50"/>
                </a:cxn>
              </a:cxnLst>
              <a:rect l="0" t="0" r="r" b="b"/>
              <a:pathLst>
                <a:path w="238" h="238">
                  <a:moveTo>
                    <a:pt x="78" y="56"/>
                  </a:moveTo>
                  <a:lnTo>
                    <a:pt x="54" y="8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8" y="126"/>
                  </a:lnTo>
                  <a:lnTo>
                    <a:pt x="4" y="134"/>
                  </a:lnTo>
                  <a:lnTo>
                    <a:pt x="2" y="142"/>
                  </a:lnTo>
                  <a:lnTo>
                    <a:pt x="0" y="152"/>
                  </a:lnTo>
                  <a:lnTo>
                    <a:pt x="2" y="162"/>
                  </a:lnTo>
                  <a:lnTo>
                    <a:pt x="4" y="170"/>
                  </a:lnTo>
                  <a:lnTo>
                    <a:pt x="8" y="180"/>
                  </a:lnTo>
                  <a:lnTo>
                    <a:pt x="14" y="188"/>
                  </a:lnTo>
                  <a:lnTo>
                    <a:pt x="50" y="224"/>
                  </a:lnTo>
                  <a:lnTo>
                    <a:pt x="50" y="224"/>
                  </a:lnTo>
                  <a:lnTo>
                    <a:pt x="58" y="230"/>
                  </a:lnTo>
                  <a:lnTo>
                    <a:pt x="66" y="234"/>
                  </a:lnTo>
                  <a:lnTo>
                    <a:pt x="76" y="236"/>
                  </a:lnTo>
                  <a:lnTo>
                    <a:pt x="86" y="238"/>
                  </a:lnTo>
                  <a:lnTo>
                    <a:pt x="96" y="236"/>
                  </a:lnTo>
                  <a:lnTo>
                    <a:pt x="104" y="234"/>
                  </a:lnTo>
                  <a:lnTo>
                    <a:pt x="112" y="230"/>
                  </a:lnTo>
                  <a:lnTo>
                    <a:pt x="120" y="224"/>
                  </a:lnTo>
                  <a:lnTo>
                    <a:pt x="160" y="186"/>
                  </a:lnTo>
                  <a:lnTo>
                    <a:pt x="182" y="162"/>
                  </a:lnTo>
                  <a:lnTo>
                    <a:pt x="238" y="106"/>
                  </a:lnTo>
                  <a:lnTo>
                    <a:pt x="132" y="0"/>
                  </a:lnTo>
                  <a:lnTo>
                    <a:pt x="78" y="56"/>
                  </a:lnTo>
                  <a:close/>
                  <a:moveTo>
                    <a:pt x="188" y="88"/>
                  </a:moveTo>
                  <a:lnTo>
                    <a:pt x="188" y="88"/>
                  </a:lnTo>
                  <a:lnTo>
                    <a:pt x="192" y="94"/>
                  </a:lnTo>
                  <a:lnTo>
                    <a:pt x="192" y="98"/>
                  </a:lnTo>
                  <a:lnTo>
                    <a:pt x="192" y="104"/>
                  </a:lnTo>
                  <a:lnTo>
                    <a:pt x="188" y="1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4" y="212"/>
                  </a:lnTo>
                  <a:lnTo>
                    <a:pt x="78" y="214"/>
                  </a:lnTo>
                  <a:lnTo>
                    <a:pt x="72" y="212"/>
                  </a:lnTo>
                  <a:lnTo>
                    <a:pt x="68" y="210"/>
                  </a:lnTo>
                  <a:lnTo>
                    <a:pt x="68" y="210"/>
                  </a:lnTo>
                  <a:lnTo>
                    <a:pt x="66" y="204"/>
                  </a:lnTo>
                  <a:lnTo>
                    <a:pt x="64" y="200"/>
                  </a:lnTo>
                  <a:lnTo>
                    <a:pt x="66" y="194"/>
                  </a:lnTo>
                  <a:lnTo>
                    <a:pt x="68" y="190"/>
                  </a:lnTo>
                  <a:lnTo>
                    <a:pt x="168" y="90"/>
                  </a:lnTo>
                  <a:lnTo>
                    <a:pt x="168" y="90"/>
                  </a:lnTo>
                  <a:lnTo>
                    <a:pt x="174" y="86"/>
                  </a:lnTo>
                  <a:lnTo>
                    <a:pt x="178" y="84"/>
                  </a:lnTo>
                  <a:lnTo>
                    <a:pt x="184" y="86"/>
                  </a:lnTo>
                  <a:lnTo>
                    <a:pt x="188" y="88"/>
                  </a:lnTo>
                  <a:lnTo>
                    <a:pt x="188" y="88"/>
                  </a:lnTo>
                  <a:close/>
                  <a:moveTo>
                    <a:pt x="150" y="50"/>
                  </a:moveTo>
                  <a:lnTo>
                    <a:pt x="150" y="50"/>
                  </a:lnTo>
                  <a:lnTo>
                    <a:pt x="152" y="54"/>
                  </a:lnTo>
                  <a:lnTo>
                    <a:pt x="154" y="60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50" y="170"/>
                  </a:lnTo>
                  <a:lnTo>
                    <a:pt x="50" y="170"/>
                  </a:lnTo>
                  <a:lnTo>
                    <a:pt x="44" y="172"/>
                  </a:lnTo>
                  <a:lnTo>
                    <a:pt x="40" y="174"/>
                  </a:lnTo>
                  <a:lnTo>
                    <a:pt x="34" y="172"/>
                  </a:lnTo>
                  <a:lnTo>
                    <a:pt x="30" y="170"/>
                  </a:lnTo>
                  <a:lnTo>
                    <a:pt x="30" y="170"/>
                  </a:lnTo>
                  <a:lnTo>
                    <a:pt x="26" y="166"/>
                  </a:lnTo>
                  <a:lnTo>
                    <a:pt x="26" y="160"/>
                  </a:lnTo>
                  <a:lnTo>
                    <a:pt x="26" y="154"/>
                  </a:lnTo>
                  <a:lnTo>
                    <a:pt x="30" y="150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34" y="46"/>
                  </a:lnTo>
                  <a:lnTo>
                    <a:pt x="140" y="46"/>
                  </a:lnTo>
                  <a:lnTo>
                    <a:pt x="146" y="46"/>
                  </a:lnTo>
                  <a:lnTo>
                    <a:pt x="150" y="50"/>
                  </a:lnTo>
                  <a:lnTo>
                    <a:pt x="150" y="50"/>
                  </a:lnTo>
                  <a:close/>
                </a:path>
              </a:pathLst>
            </a:custGeom>
            <a:solidFill>
              <a:srgbClr val="852A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1"/>
            <p:cNvSpPr>
              <a:spLocks/>
            </p:cNvSpPr>
            <p:nvPr/>
          </p:nvSpPr>
          <p:spPr bwMode="auto">
            <a:xfrm>
              <a:off x="1891136" y="2836200"/>
              <a:ext cx="377825" cy="377825"/>
            </a:xfrm>
            <a:custGeom>
              <a:avLst/>
              <a:gdLst/>
              <a:ahLst/>
              <a:cxnLst>
                <a:cxn ang="0">
                  <a:pos x="38" y="238"/>
                </a:cxn>
                <a:cxn ang="0">
                  <a:pos x="104" y="170"/>
                </a:cxn>
                <a:cxn ang="0">
                  <a:pos x="128" y="196"/>
                </a:cxn>
                <a:cxn ang="0">
                  <a:pos x="238" y="86"/>
                </a:cxn>
                <a:cxn ang="0">
                  <a:pos x="150" y="0"/>
                </a:cxn>
                <a:cxn ang="0">
                  <a:pos x="42" y="110"/>
                </a:cxn>
                <a:cxn ang="0">
                  <a:pos x="68" y="134"/>
                </a:cxn>
                <a:cxn ang="0">
                  <a:pos x="0" y="200"/>
                </a:cxn>
                <a:cxn ang="0">
                  <a:pos x="38" y="238"/>
                </a:cxn>
              </a:cxnLst>
              <a:rect l="0" t="0" r="r" b="b"/>
              <a:pathLst>
                <a:path w="238" h="238">
                  <a:moveTo>
                    <a:pt x="38" y="238"/>
                  </a:moveTo>
                  <a:lnTo>
                    <a:pt x="104" y="170"/>
                  </a:lnTo>
                  <a:lnTo>
                    <a:pt x="128" y="196"/>
                  </a:lnTo>
                  <a:lnTo>
                    <a:pt x="238" y="86"/>
                  </a:lnTo>
                  <a:lnTo>
                    <a:pt x="150" y="0"/>
                  </a:lnTo>
                  <a:lnTo>
                    <a:pt x="42" y="110"/>
                  </a:lnTo>
                  <a:lnTo>
                    <a:pt x="68" y="134"/>
                  </a:lnTo>
                  <a:lnTo>
                    <a:pt x="0" y="200"/>
                  </a:lnTo>
                  <a:lnTo>
                    <a:pt x="38" y="238"/>
                  </a:lnTo>
                  <a:close/>
                </a:path>
              </a:pathLst>
            </a:custGeom>
            <a:solidFill>
              <a:srgbClr val="852A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AutoShape 4"/>
          <p:cNvSpPr>
            <a:spLocks/>
          </p:cNvSpPr>
          <p:nvPr/>
        </p:nvSpPr>
        <p:spPr bwMode="auto">
          <a:xfrm>
            <a:off x="2232935" y="2896951"/>
            <a:ext cx="2727020" cy="978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AutoShape 2"/>
          <p:cNvSpPr>
            <a:spLocks/>
          </p:cNvSpPr>
          <p:nvPr/>
        </p:nvSpPr>
        <p:spPr bwMode="auto">
          <a:xfrm>
            <a:off x="2236866" y="2491085"/>
            <a:ext cx="282862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YOUR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TITLE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HERE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35206" y="4141761"/>
            <a:ext cx="1049497" cy="1049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653567" y="4248968"/>
            <a:ext cx="626844" cy="834773"/>
          </a:xfrm>
          <a:custGeom>
            <a:avLst/>
            <a:gdLst/>
            <a:ahLst/>
            <a:cxnLst>
              <a:cxn ang="0">
                <a:pos x="342" y="218"/>
              </a:cxn>
              <a:cxn ang="0">
                <a:pos x="320" y="280"/>
              </a:cxn>
              <a:cxn ang="0">
                <a:pos x="284" y="358"/>
              </a:cxn>
              <a:cxn ang="0">
                <a:pos x="274" y="410"/>
              </a:cxn>
              <a:cxn ang="0">
                <a:pos x="136" y="396"/>
              </a:cxn>
              <a:cxn ang="0">
                <a:pos x="116" y="332"/>
              </a:cxn>
              <a:cxn ang="0">
                <a:pos x="80" y="256"/>
              </a:cxn>
              <a:cxn ang="0">
                <a:pos x="70" y="204"/>
              </a:cxn>
              <a:cxn ang="0">
                <a:pos x="72" y="176"/>
              </a:cxn>
              <a:cxn ang="0">
                <a:pos x="86" y="140"/>
              </a:cxn>
              <a:cxn ang="0">
                <a:pos x="110" y="108"/>
              </a:cxn>
              <a:cxn ang="0">
                <a:pos x="140" y="84"/>
              </a:cxn>
              <a:cxn ang="0">
                <a:pos x="178" y="70"/>
              </a:cxn>
              <a:cxn ang="0">
                <a:pos x="206" y="68"/>
              </a:cxn>
              <a:cxn ang="0">
                <a:pos x="246" y="74"/>
              </a:cxn>
              <a:cxn ang="0">
                <a:pos x="282" y="92"/>
              </a:cxn>
              <a:cxn ang="0">
                <a:pos x="312" y="118"/>
              </a:cxn>
              <a:cxn ang="0">
                <a:pos x="332" y="152"/>
              </a:cxn>
              <a:cxn ang="0">
                <a:pos x="342" y="190"/>
              </a:cxn>
              <a:cxn ang="0">
                <a:pos x="258" y="478"/>
              </a:cxn>
              <a:cxn ang="0">
                <a:pos x="148" y="480"/>
              </a:cxn>
              <a:cxn ang="0">
                <a:pos x="138" y="494"/>
              </a:cxn>
              <a:cxn ang="0">
                <a:pos x="142" y="506"/>
              </a:cxn>
              <a:cxn ang="0">
                <a:pos x="158" y="512"/>
              </a:cxn>
              <a:cxn ang="0">
                <a:pos x="176" y="536"/>
              </a:cxn>
              <a:cxn ang="0">
                <a:pos x="198" y="546"/>
              </a:cxn>
              <a:cxn ang="0">
                <a:pos x="214" y="546"/>
              </a:cxn>
              <a:cxn ang="0">
                <a:pos x="236" y="536"/>
              </a:cxn>
              <a:cxn ang="0">
                <a:pos x="258" y="512"/>
              </a:cxn>
              <a:cxn ang="0">
                <a:pos x="270" y="506"/>
              </a:cxn>
              <a:cxn ang="0">
                <a:pos x="274" y="494"/>
              </a:cxn>
              <a:cxn ang="0">
                <a:pos x="264" y="480"/>
              </a:cxn>
              <a:cxn ang="0">
                <a:pos x="258" y="426"/>
              </a:cxn>
              <a:cxn ang="0">
                <a:pos x="148" y="428"/>
              </a:cxn>
              <a:cxn ang="0">
                <a:pos x="138" y="444"/>
              </a:cxn>
              <a:cxn ang="0">
                <a:pos x="142" y="456"/>
              </a:cxn>
              <a:cxn ang="0">
                <a:pos x="258" y="460"/>
              </a:cxn>
              <a:cxn ang="0">
                <a:pos x="270" y="456"/>
              </a:cxn>
              <a:cxn ang="0">
                <a:pos x="274" y="444"/>
              </a:cxn>
              <a:cxn ang="0">
                <a:pos x="264" y="428"/>
              </a:cxn>
              <a:cxn ang="0">
                <a:pos x="20" y="116"/>
              </a:cxn>
              <a:cxn ang="0">
                <a:pos x="58" y="120"/>
              </a:cxn>
              <a:cxn ang="0">
                <a:pos x="20" y="116"/>
              </a:cxn>
              <a:cxn ang="0">
                <a:pos x="188" y="0"/>
              </a:cxn>
              <a:cxn ang="0">
                <a:pos x="206" y="34"/>
              </a:cxn>
              <a:cxn ang="0">
                <a:pos x="224" y="36"/>
              </a:cxn>
              <a:cxn ang="0">
                <a:pos x="88" y="36"/>
              </a:cxn>
              <a:cxn ang="0">
                <a:pos x="120" y="56"/>
              </a:cxn>
              <a:cxn ang="0">
                <a:pos x="392" y="116"/>
              </a:cxn>
              <a:cxn ang="0">
                <a:pos x="344" y="104"/>
              </a:cxn>
              <a:cxn ang="0">
                <a:pos x="392" y="116"/>
              </a:cxn>
              <a:cxn ang="0">
                <a:pos x="276" y="48"/>
              </a:cxn>
              <a:cxn ang="0">
                <a:pos x="306" y="66"/>
              </a:cxn>
              <a:cxn ang="0">
                <a:pos x="36" y="204"/>
              </a:cxn>
              <a:cxn ang="0">
                <a:pos x="0" y="222"/>
              </a:cxn>
              <a:cxn ang="0">
                <a:pos x="36" y="204"/>
              </a:cxn>
              <a:cxn ang="0">
                <a:pos x="376" y="188"/>
              </a:cxn>
              <a:cxn ang="0">
                <a:pos x="374" y="222"/>
              </a:cxn>
              <a:cxn ang="0">
                <a:pos x="376" y="188"/>
              </a:cxn>
              <a:cxn ang="0">
                <a:pos x="392" y="292"/>
              </a:cxn>
              <a:cxn ang="0">
                <a:pos x="346" y="306"/>
              </a:cxn>
              <a:cxn ang="0">
                <a:pos x="36" y="322"/>
              </a:cxn>
              <a:cxn ang="0">
                <a:pos x="50" y="274"/>
              </a:cxn>
            </a:cxnLst>
            <a:rect l="0" t="0" r="r" b="b"/>
            <a:pathLst>
              <a:path w="410" h="546">
                <a:moveTo>
                  <a:pt x="342" y="204"/>
                </a:moveTo>
                <a:lnTo>
                  <a:pt x="342" y="204"/>
                </a:lnTo>
                <a:lnTo>
                  <a:pt x="342" y="218"/>
                </a:lnTo>
                <a:lnTo>
                  <a:pt x="340" y="230"/>
                </a:lnTo>
                <a:lnTo>
                  <a:pt x="332" y="256"/>
                </a:lnTo>
                <a:lnTo>
                  <a:pt x="320" y="280"/>
                </a:lnTo>
                <a:lnTo>
                  <a:pt x="308" y="306"/>
                </a:lnTo>
                <a:lnTo>
                  <a:pt x="296" y="332"/>
                </a:lnTo>
                <a:lnTo>
                  <a:pt x="284" y="358"/>
                </a:lnTo>
                <a:lnTo>
                  <a:pt x="278" y="384"/>
                </a:lnTo>
                <a:lnTo>
                  <a:pt x="276" y="396"/>
                </a:lnTo>
                <a:lnTo>
                  <a:pt x="274" y="410"/>
                </a:lnTo>
                <a:lnTo>
                  <a:pt x="138" y="410"/>
                </a:lnTo>
                <a:lnTo>
                  <a:pt x="138" y="410"/>
                </a:lnTo>
                <a:lnTo>
                  <a:pt x="136" y="396"/>
                </a:lnTo>
                <a:lnTo>
                  <a:pt x="134" y="384"/>
                </a:lnTo>
                <a:lnTo>
                  <a:pt x="126" y="358"/>
                </a:lnTo>
                <a:lnTo>
                  <a:pt x="116" y="332"/>
                </a:lnTo>
                <a:lnTo>
                  <a:pt x="104" y="308"/>
                </a:lnTo>
                <a:lnTo>
                  <a:pt x="90" y="282"/>
                </a:lnTo>
                <a:lnTo>
                  <a:pt x="80" y="256"/>
                </a:lnTo>
                <a:lnTo>
                  <a:pt x="72" y="230"/>
                </a:lnTo>
                <a:lnTo>
                  <a:pt x="70" y="218"/>
                </a:lnTo>
                <a:lnTo>
                  <a:pt x="70" y="204"/>
                </a:lnTo>
                <a:lnTo>
                  <a:pt x="70" y="204"/>
                </a:lnTo>
                <a:lnTo>
                  <a:pt x="70" y="190"/>
                </a:lnTo>
                <a:lnTo>
                  <a:pt x="72" y="176"/>
                </a:lnTo>
                <a:lnTo>
                  <a:pt x="76" y="164"/>
                </a:lnTo>
                <a:lnTo>
                  <a:pt x="80" y="152"/>
                </a:lnTo>
                <a:lnTo>
                  <a:pt x="86" y="140"/>
                </a:lnTo>
                <a:lnTo>
                  <a:pt x="92" y="128"/>
                </a:lnTo>
                <a:lnTo>
                  <a:pt x="100" y="118"/>
                </a:lnTo>
                <a:lnTo>
                  <a:pt x="110" y="108"/>
                </a:lnTo>
                <a:lnTo>
                  <a:pt x="120" y="98"/>
                </a:lnTo>
                <a:lnTo>
                  <a:pt x="130" y="92"/>
                </a:lnTo>
                <a:lnTo>
                  <a:pt x="140" y="84"/>
                </a:lnTo>
                <a:lnTo>
                  <a:pt x="152" y="78"/>
                </a:lnTo>
                <a:lnTo>
                  <a:pt x="166" y="74"/>
                </a:lnTo>
                <a:lnTo>
                  <a:pt x="178" y="70"/>
                </a:lnTo>
                <a:lnTo>
                  <a:pt x="192" y="68"/>
                </a:lnTo>
                <a:lnTo>
                  <a:pt x="206" y="68"/>
                </a:lnTo>
                <a:lnTo>
                  <a:pt x="206" y="68"/>
                </a:lnTo>
                <a:lnTo>
                  <a:pt x="220" y="68"/>
                </a:lnTo>
                <a:lnTo>
                  <a:pt x="234" y="70"/>
                </a:lnTo>
                <a:lnTo>
                  <a:pt x="246" y="74"/>
                </a:lnTo>
                <a:lnTo>
                  <a:pt x="260" y="78"/>
                </a:lnTo>
                <a:lnTo>
                  <a:pt x="272" y="84"/>
                </a:lnTo>
                <a:lnTo>
                  <a:pt x="282" y="92"/>
                </a:lnTo>
                <a:lnTo>
                  <a:pt x="292" y="98"/>
                </a:lnTo>
                <a:lnTo>
                  <a:pt x="302" y="108"/>
                </a:lnTo>
                <a:lnTo>
                  <a:pt x="312" y="118"/>
                </a:lnTo>
                <a:lnTo>
                  <a:pt x="320" y="128"/>
                </a:lnTo>
                <a:lnTo>
                  <a:pt x="326" y="140"/>
                </a:lnTo>
                <a:lnTo>
                  <a:pt x="332" y="152"/>
                </a:lnTo>
                <a:lnTo>
                  <a:pt x="336" y="164"/>
                </a:lnTo>
                <a:lnTo>
                  <a:pt x="340" y="176"/>
                </a:lnTo>
                <a:lnTo>
                  <a:pt x="342" y="190"/>
                </a:lnTo>
                <a:lnTo>
                  <a:pt x="342" y="204"/>
                </a:lnTo>
                <a:lnTo>
                  <a:pt x="342" y="204"/>
                </a:lnTo>
                <a:close/>
                <a:moveTo>
                  <a:pt x="258" y="478"/>
                </a:moveTo>
                <a:lnTo>
                  <a:pt x="154" y="478"/>
                </a:lnTo>
                <a:lnTo>
                  <a:pt x="154" y="478"/>
                </a:lnTo>
                <a:lnTo>
                  <a:pt x="148" y="480"/>
                </a:lnTo>
                <a:lnTo>
                  <a:pt x="142" y="482"/>
                </a:lnTo>
                <a:lnTo>
                  <a:pt x="138" y="488"/>
                </a:lnTo>
                <a:lnTo>
                  <a:pt x="138" y="494"/>
                </a:lnTo>
                <a:lnTo>
                  <a:pt x="138" y="494"/>
                </a:lnTo>
                <a:lnTo>
                  <a:pt x="138" y="502"/>
                </a:lnTo>
                <a:lnTo>
                  <a:pt x="142" y="506"/>
                </a:lnTo>
                <a:lnTo>
                  <a:pt x="148" y="510"/>
                </a:lnTo>
                <a:lnTo>
                  <a:pt x="154" y="512"/>
                </a:lnTo>
                <a:lnTo>
                  <a:pt x="158" y="512"/>
                </a:lnTo>
                <a:lnTo>
                  <a:pt x="158" y="512"/>
                </a:lnTo>
                <a:lnTo>
                  <a:pt x="166" y="526"/>
                </a:lnTo>
                <a:lnTo>
                  <a:pt x="176" y="536"/>
                </a:lnTo>
                <a:lnTo>
                  <a:pt x="182" y="540"/>
                </a:lnTo>
                <a:lnTo>
                  <a:pt x="190" y="544"/>
                </a:lnTo>
                <a:lnTo>
                  <a:pt x="198" y="546"/>
                </a:lnTo>
                <a:lnTo>
                  <a:pt x="206" y="546"/>
                </a:lnTo>
                <a:lnTo>
                  <a:pt x="206" y="546"/>
                </a:lnTo>
                <a:lnTo>
                  <a:pt x="214" y="546"/>
                </a:lnTo>
                <a:lnTo>
                  <a:pt x="222" y="544"/>
                </a:lnTo>
                <a:lnTo>
                  <a:pt x="230" y="540"/>
                </a:lnTo>
                <a:lnTo>
                  <a:pt x="236" y="536"/>
                </a:lnTo>
                <a:lnTo>
                  <a:pt x="246" y="526"/>
                </a:lnTo>
                <a:lnTo>
                  <a:pt x="254" y="512"/>
                </a:lnTo>
                <a:lnTo>
                  <a:pt x="258" y="512"/>
                </a:lnTo>
                <a:lnTo>
                  <a:pt x="258" y="512"/>
                </a:lnTo>
                <a:lnTo>
                  <a:pt x="264" y="510"/>
                </a:lnTo>
                <a:lnTo>
                  <a:pt x="270" y="506"/>
                </a:lnTo>
                <a:lnTo>
                  <a:pt x="272" y="502"/>
                </a:lnTo>
                <a:lnTo>
                  <a:pt x="274" y="494"/>
                </a:lnTo>
                <a:lnTo>
                  <a:pt x="274" y="494"/>
                </a:lnTo>
                <a:lnTo>
                  <a:pt x="272" y="488"/>
                </a:lnTo>
                <a:lnTo>
                  <a:pt x="270" y="482"/>
                </a:lnTo>
                <a:lnTo>
                  <a:pt x="264" y="480"/>
                </a:lnTo>
                <a:lnTo>
                  <a:pt x="258" y="478"/>
                </a:lnTo>
                <a:lnTo>
                  <a:pt x="258" y="478"/>
                </a:lnTo>
                <a:close/>
                <a:moveTo>
                  <a:pt x="258" y="426"/>
                </a:moveTo>
                <a:lnTo>
                  <a:pt x="154" y="426"/>
                </a:lnTo>
                <a:lnTo>
                  <a:pt x="154" y="426"/>
                </a:lnTo>
                <a:lnTo>
                  <a:pt x="148" y="428"/>
                </a:lnTo>
                <a:lnTo>
                  <a:pt x="142" y="432"/>
                </a:lnTo>
                <a:lnTo>
                  <a:pt x="138" y="436"/>
                </a:lnTo>
                <a:lnTo>
                  <a:pt x="138" y="444"/>
                </a:lnTo>
                <a:lnTo>
                  <a:pt x="138" y="444"/>
                </a:lnTo>
                <a:lnTo>
                  <a:pt x="138" y="450"/>
                </a:lnTo>
                <a:lnTo>
                  <a:pt x="142" y="456"/>
                </a:lnTo>
                <a:lnTo>
                  <a:pt x="148" y="460"/>
                </a:lnTo>
                <a:lnTo>
                  <a:pt x="154" y="460"/>
                </a:lnTo>
                <a:lnTo>
                  <a:pt x="258" y="460"/>
                </a:lnTo>
                <a:lnTo>
                  <a:pt x="258" y="460"/>
                </a:lnTo>
                <a:lnTo>
                  <a:pt x="264" y="460"/>
                </a:lnTo>
                <a:lnTo>
                  <a:pt x="270" y="456"/>
                </a:lnTo>
                <a:lnTo>
                  <a:pt x="272" y="450"/>
                </a:lnTo>
                <a:lnTo>
                  <a:pt x="274" y="444"/>
                </a:lnTo>
                <a:lnTo>
                  <a:pt x="274" y="444"/>
                </a:lnTo>
                <a:lnTo>
                  <a:pt x="272" y="436"/>
                </a:lnTo>
                <a:lnTo>
                  <a:pt x="270" y="432"/>
                </a:lnTo>
                <a:lnTo>
                  <a:pt x="264" y="428"/>
                </a:lnTo>
                <a:lnTo>
                  <a:pt x="258" y="426"/>
                </a:lnTo>
                <a:lnTo>
                  <a:pt x="258" y="426"/>
                </a:lnTo>
                <a:close/>
                <a:moveTo>
                  <a:pt x="20" y="116"/>
                </a:moveTo>
                <a:lnTo>
                  <a:pt x="50" y="134"/>
                </a:lnTo>
                <a:lnTo>
                  <a:pt x="50" y="134"/>
                </a:lnTo>
                <a:lnTo>
                  <a:pt x="58" y="120"/>
                </a:lnTo>
                <a:lnTo>
                  <a:pt x="68" y="104"/>
                </a:lnTo>
                <a:lnTo>
                  <a:pt x="36" y="88"/>
                </a:lnTo>
                <a:lnTo>
                  <a:pt x="20" y="116"/>
                </a:lnTo>
                <a:close/>
                <a:moveTo>
                  <a:pt x="224" y="36"/>
                </a:moveTo>
                <a:lnTo>
                  <a:pt x="224" y="0"/>
                </a:lnTo>
                <a:lnTo>
                  <a:pt x="188" y="0"/>
                </a:lnTo>
                <a:lnTo>
                  <a:pt x="188" y="36"/>
                </a:lnTo>
                <a:lnTo>
                  <a:pt x="188" y="36"/>
                </a:lnTo>
                <a:lnTo>
                  <a:pt x="206" y="34"/>
                </a:lnTo>
                <a:lnTo>
                  <a:pt x="206" y="34"/>
                </a:lnTo>
                <a:lnTo>
                  <a:pt x="224" y="36"/>
                </a:lnTo>
                <a:lnTo>
                  <a:pt x="224" y="36"/>
                </a:lnTo>
                <a:close/>
                <a:moveTo>
                  <a:pt x="136" y="48"/>
                </a:moveTo>
                <a:lnTo>
                  <a:pt x="118" y="18"/>
                </a:lnTo>
                <a:lnTo>
                  <a:pt x="88" y="36"/>
                </a:lnTo>
                <a:lnTo>
                  <a:pt x="106" y="66"/>
                </a:lnTo>
                <a:lnTo>
                  <a:pt x="106" y="66"/>
                </a:lnTo>
                <a:lnTo>
                  <a:pt x="120" y="56"/>
                </a:lnTo>
                <a:lnTo>
                  <a:pt x="136" y="48"/>
                </a:lnTo>
                <a:lnTo>
                  <a:pt x="136" y="48"/>
                </a:lnTo>
                <a:close/>
                <a:moveTo>
                  <a:pt x="392" y="116"/>
                </a:moveTo>
                <a:lnTo>
                  <a:pt x="374" y="88"/>
                </a:lnTo>
                <a:lnTo>
                  <a:pt x="344" y="104"/>
                </a:lnTo>
                <a:lnTo>
                  <a:pt x="344" y="104"/>
                </a:lnTo>
                <a:lnTo>
                  <a:pt x="354" y="120"/>
                </a:lnTo>
                <a:lnTo>
                  <a:pt x="362" y="134"/>
                </a:lnTo>
                <a:lnTo>
                  <a:pt x="392" y="116"/>
                </a:lnTo>
                <a:close/>
                <a:moveTo>
                  <a:pt x="324" y="36"/>
                </a:moveTo>
                <a:lnTo>
                  <a:pt x="294" y="18"/>
                </a:lnTo>
                <a:lnTo>
                  <a:pt x="276" y="48"/>
                </a:lnTo>
                <a:lnTo>
                  <a:pt x="276" y="48"/>
                </a:lnTo>
                <a:lnTo>
                  <a:pt x="292" y="56"/>
                </a:lnTo>
                <a:lnTo>
                  <a:pt x="306" y="66"/>
                </a:lnTo>
                <a:lnTo>
                  <a:pt x="324" y="36"/>
                </a:lnTo>
                <a:close/>
                <a:moveTo>
                  <a:pt x="36" y="204"/>
                </a:moveTo>
                <a:lnTo>
                  <a:pt x="36" y="204"/>
                </a:lnTo>
                <a:lnTo>
                  <a:pt x="36" y="188"/>
                </a:lnTo>
                <a:lnTo>
                  <a:pt x="0" y="188"/>
                </a:lnTo>
                <a:lnTo>
                  <a:pt x="0" y="222"/>
                </a:lnTo>
                <a:lnTo>
                  <a:pt x="36" y="222"/>
                </a:lnTo>
                <a:lnTo>
                  <a:pt x="36" y="222"/>
                </a:lnTo>
                <a:lnTo>
                  <a:pt x="36" y="204"/>
                </a:lnTo>
                <a:lnTo>
                  <a:pt x="36" y="204"/>
                </a:lnTo>
                <a:close/>
                <a:moveTo>
                  <a:pt x="376" y="188"/>
                </a:moveTo>
                <a:lnTo>
                  <a:pt x="376" y="188"/>
                </a:lnTo>
                <a:lnTo>
                  <a:pt x="376" y="204"/>
                </a:lnTo>
                <a:lnTo>
                  <a:pt x="376" y="204"/>
                </a:lnTo>
                <a:lnTo>
                  <a:pt x="374" y="222"/>
                </a:lnTo>
                <a:lnTo>
                  <a:pt x="410" y="222"/>
                </a:lnTo>
                <a:lnTo>
                  <a:pt x="410" y="188"/>
                </a:lnTo>
                <a:lnTo>
                  <a:pt x="376" y="188"/>
                </a:lnTo>
                <a:close/>
                <a:moveTo>
                  <a:pt x="346" y="306"/>
                </a:moveTo>
                <a:lnTo>
                  <a:pt x="374" y="322"/>
                </a:lnTo>
                <a:lnTo>
                  <a:pt x="392" y="292"/>
                </a:lnTo>
                <a:lnTo>
                  <a:pt x="360" y="274"/>
                </a:lnTo>
                <a:lnTo>
                  <a:pt x="360" y="274"/>
                </a:lnTo>
                <a:lnTo>
                  <a:pt x="346" y="306"/>
                </a:lnTo>
                <a:lnTo>
                  <a:pt x="346" y="306"/>
                </a:lnTo>
                <a:close/>
                <a:moveTo>
                  <a:pt x="20" y="292"/>
                </a:moveTo>
                <a:lnTo>
                  <a:pt x="36" y="322"/>
                </a:lnTo>
                <a:lnTo>
                  <a:pt x="64" y="306"/>
                </a:lnTo>
                <a:lnTo>
                  <a:pt x="64" y="306"/>
                </a:lnTo>
                <a:lnTo>
                  <a:pt x="50" y="274"/>
                </a:lnTo>
                <a:lnTo>
                  <a:pt x="20" y="292"/>
                </a:lnTo>
                <a:close/>
              </a:path>
            </a:pathLst>
          </a:custGeom>
          <a:solidFill>
            <a:srgbClr val="B41CA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8" name="AutoShape 4"/>
          <p:cNvSpPr>
            <a:spLocks/>
          </p:cNvSpPr>
          <p:nvPr/>
        </p:nvSpPr>
        <p:spPr bwMode="auto">
          <a:xfrm>
            <a:off x="3629663" y="5614381"/>
            <a:ext cx="2727020" cy="978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AutoShape 2"/>
          <p:cNvSpPr>
            <a:spLocks/>
          </p:cNvSpPr>
          <p:nvPr/>
        </p:nvSpPr>
        <p:spPr bwMode="auto">
          <a:xfrm>
            <a:off x="3633594" y="5208515"/>
            <a:ext cx="282862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YOUR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TITLE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HERE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pic>
        <p:nvPicPr>
          <p:cNvPr id="20" name="图片 19" descr="IMG_2247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9" r="16699"/>
          <a:stretch/>
        </p:blipFill>
        <p:spPr>
          <a:xfrm>
            <a:off x="8491976" y="3812267"/>
            <a:ext cx="1752875" cy="1752875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21" name="AutoShape 4"/>
          <p:cNvSpPr>
            <a:spLocks/>
          </p:cNvSpPr>
          <p:nvPr/>
        </p:nvSpPr>
        <p:spPr bwMode="auto">
          <a:xfrm>
            <a:off x="8826610" y="2450382"/>
            <a:ext cx="2727020" cy="97872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News Gothic MT" charset="0"/>
              </a:rPr>
              <a:t>倍字间距。</a:t>
            </a:r>
            <a:endParaRPr lang="zh-CN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AutoShape 2"/>
          <p:cNvSpPr>
            <a:spLocks/>
          </p:cNvSpPr>
          <p:nvPr/>
        </p:nvSpPr>
        <p:spPr bwMode="auto">
          <a:xfrm>
            <a:off x="8830541" y="2044516"/>
            <a:ext cx="2828620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ex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YOUR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TITLE</a:t>
            </a:r>
            <a:r>
              <a:rPr lang="zh-CN" altLang="en-US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sym typeface="Times New Roman" panose="02020603050405020304" pitchFamily="18" charset="0"/>
              </a:rPr>
              <a:t>HERE</a:t>
            </a:r>
            <a:endParaRPr lang="zh-CN" altLang="zh-CN" sz="2400" b="1" dirty="0">
              <a:solidFill>
                <a:schemeClr val="bg1"/>
              </a:solidFill>
            </a:endParaRPr>
          </a:p>
        </p:txBody>
      </p:sp>
      <p:sp>
        <p:nvSpPr>
          <p:cNvPr id="23" name="Freeform 17"/>
          <p:cNvSpPr>
            <a:spLocks noEditPoints="1"/>
          </p:cNvSpPr>
          <p:nvPr/>
        </p:nvSpPr>
        <p:spPr bwMode="auto">
          <a:xfrm>
            <a:off x="8162869" y="2165398"/>
            <a:ext cx="565164" cy="461071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9" tIns="34289" rIns="68579" bIns="34289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zh-CN" altLang="en-US" sz="1400">
              <a:solidFill>
                <a:srgbClr val="262626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1676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0608129" y="-438149"/>
            <a:ext cx="0" cy="2761654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弧形 2"/>
          <p:cNvSpPr/>
          <p:nvPr/>
        </p:nvSpPr>
        <p:spPr>
          <a:xfrm rot="5400000">
            <a:off x="8599803" y="1333940"/>
            <a:ext cx="2090058" cy="1926597"/>
          </a:xfrm>
          <a:prstGeom prst="arc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437120" y="3342268"/>
            <a:ext cx="2259333" cy="257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4699195" y="1947203"/>
            <a:ext cx="2729132" cy="272913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67300" y="2553311"/>
            <a:ext cx="24562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 smtClean="0">
                <a:solidFill>
                  <a:schemeClr val="bg1"/>
                </a:solidFill>
                <a:latin typeface="CordiaUPC" panose="020B0304020202020204" pitchFamily="34" charset="-34"/>
                <a:ea typeface="Microsoft JhengHei UI" panose="020B0604030504040204" pitchFamily="34" charset="-120"/>
                <a:cs typeface="CordiaUPC" panose="020B0304020202020204" pitchFamily="34" charset="-34"/>
              </a:rPr>
              <a:t>2015</a:t>
            </a:r>
            <a:endParaRPr lang="zh-CN" altLang="en-US" sz="10000" dirty="0">
              <a:solidFill>
                <a:schemeClr val="bg1"/>
              </a:solidFill>
              <a:latin typeface="CordiaUPC" panose="020B0304020202020204" pitchFamily="34" charset="-34"/>
              <a:ea typeface="Microsoft JhengHei UI" panose="020B0604030504040204" pitchFamily="34" charset="-120"/>
              <a:cs typeface="CordiaUPC" panose="020B0304020202020204" pitchFamily="34" charset="-3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8658" y="4790635"/>
            <a:ext cx="19302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4400" dirty="0" smtClean="0">
                <a:solidFill>
                  <a:schemeClr val="bg1"/>
                </a:solidFill>
              </a:rPr>
              <a:t>YOU</a:t>
            </a:r>
            <a:endParaRPr kumimoji="1" lang="zh-CN" altLang="en-US" sz="4400" dirty="0" smtClean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9562" y="338771"/>
            <a:ext cx="2631033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ea typeface="宋体"/>
                <a:cs typeface="Arial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ea typeface="宋体"/>
                <a:cs typeface="Arial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ea typeface="宋体"/>
                <a:cs typeface="Arial"/>
              </a:rPr>
              <a:t> </a:t>
            </a:r>
            <a:r>
              <a:rPr kumimoji="1" lang="en-US" altLang="zh-CN" dirty="0" err="1" smtClean="0">
                <a:solidFill>
                  <a:schemeClr val="bg1"/>
                </a:solidFill>
                <a:ea typeface="宋体"/>
                <a:cs typeface="Arial"/>
              </a:rPr>
              <a:t>OfficePLUS</a:t>
            </a:r>
            <a:endParaRPr kumimoji="1" lang="zh-CN" altLang="en-US" dirty="0">
              <a:solidFill>
                <a:schemeClr val="bg1"/>
              </a:solidFill>
              <a:ea typeface="宋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6613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像素">
    <a:dk1>
      <a:srgbClr val="103154"/>
    </a:dk1>
    <a:lt1>
      <a:srgbClr val="FFFFFF"/>
    </a:lt1>
    <a:dk2>
      <a:srgbClr val="00BFC3"/>
    </a:dk2>
    <a:lt2>
      <a:srgbClr val="0096FF"/>
    </a:lt2>
    <a:accent1>
      <a:srgbClr val="FF7F01"/>
    </a:accent1>
    <a:accent2>
      <a:srgbClr val="F1B015"/>
    </a:accent2>
    <a:accent3>
      <a:srgbClr val="FBEC85"/>
    </a:accent3>
    <a:accent4>
      <a:srgbClr val="D2C2F1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办公室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656</Words>
  <Application>Microsoft Office PowerPoint</Application>
  <PresentationFormat>宽屏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CordiaUPC</vt:lpstr>
      <vt:lpstr>Hiragino Sans GB W3</vt:lpstr>
      <vt:lpstr>Levenim MT</vt:lpstr>
      <vt:lpstr>Microsoft JhengHei UI</vt:lpstr>
      <vt:lpstr>News Gothic MT</vt:lpstr>
      <vt:lpstr>宋体</vt:lpstr>
      <vt:lpstr>微软雅黑</vt:lpstr>
      <vt:lpstr>微软雅黑 Light</vt:lpstr>
      <vt:lpstr>Arial</vt:lpstr>
      <vt:lpstr>Calibri</vt:lpstr>
      <vt:lpstr>Century Gothic</vt:lpstr>
      <vt:lpstr>Segoe UI Light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22</cp:revision>
  <dcterms:created xsi:type="dcterms:W3CDTF">2015-07-22T07:47:27Z</dcterms:created>
  <dcterms:modified xsi:type="dcterms:W3CDTF">2015-10-20T02:29:49Z</dcterms:modified>
</cp:coreProperties>
</file>