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61" r:id="rId5"/>
    <p:sldId id="257" r:id="rId6"/>
    <p:sldId id="260" r:id="rId7"/>
    <p:sldId id="270" r:id="rId8"/>
    <p:sldId id="271" r:id="rId9"/>
    <p:sldId id="272" r:id="rId10"/>
    <p:sldId id="263" r:id="rId11"/>
    <p:sldId id="266" r:id="rId12"/>
    <p:sldId id="267" r:id="rId13"/>
    <p:sldId id="268" r:id="rId14"/>
    <p:sldId id="264" r:id="rId15"/>
    <p:sldId id="274" r:id="rId16"/>
    <p:sldId id="275" r:id="rId17"/>
    <p:sldId id="276" r:id="rId18"/>
    <p:sldId id="265" r:id="rId19"/>
    <p:sldId id="278" r:id="rId20"/>
    <p:sldId id="279" r:id="rId21"/>
    <p:sldId id="280" r:id="rId22"/>
    <p:sldId id="282" r:id="rId23"/>
    <p:sldId id="286" r:id="rId24"/>
    <p:sldId id="288" r:id="rId25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841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51597B"/>
    <a:srgbClr val="D89917"/>
    <a:srgbClr val="3E8E8D"/>
    <a:srgbClr val="D90312"/>
    <a:srgbClr val="2686CF"/>
    <a:srgbClr val="ECBF4C"/>
    <a:srgbClr val="67B2B0"/>
    <a:srgbClr val="EE4B48"/>
    <a:srgbClr val="6BA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0" autoAdjust="0"/>
    <p:restoredTop sz="94646"/>
  </p:normalViewPr>
  <p:slideViewPr>
    <p:cSldViewPr snapToGrid="0" snapToObjects="1">
      <p:cViewPr varScale="1">
        <p:scale>
          <a:sx n="79" d="100"/>
          <a:sy n="79" d="100"/>
        </p:scale>
        <p:origin x="304" y="200"/>
      </p:cViewPr>
      <p:guideLst>
        <p:guide orient="horz" pos="2400"/>
        <p:guide pos="3841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CTV\Desktop\&#22270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  <c:spPr>
        <a:noFill/>
        <a:ln>
          <a:solidFill>
            <a:srgbClr val="BFBFBF"/>
          </a:solidFill>
        </a:ln>
      </c:spPr>
    </c:sideWall>
    <c:backWall>
      <c:thickness val="0"/>
      <c:spPr>
        <a:noFill/>
        <a:ln>
          <a:solidFill>
            <a:srgbClr val="BFBFBF"/>
          </a:solidFill>
        </a:ln>
      </c:spPr>
    </c:backWall>
    <c:plotArea>
      <c:layout>
        <c:manualLayout>
          <c:layoutTarget val="inner"/>
          <c:xMode val="edge"/>
          <c:yMode val="edge"/>
          <c:x val="0.0690161854768154"/>
          <c:y val="0.0421412948381452"/>
          <c:w val="0.891943569553806"/>
          <c:h val="0.874286235053951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rgbClr val="6BAFDA"/>
            </a:solidFill>
          </c:spPr>
          <c:invertIfNegative val="0"/>
          <c:val>
            <c:numRef>
              <c:f>'8'!$B$2:$E$2</c:f>
              <c:numCache>
                <c:formatCode>General</c:formatCode>
                <c:ptCount val="4"/>
                <c:pt idx="0">
                  <c:v>3.0</c:v>
                </c:pt>
                <c:pt idx="1">
                  <c:v>4.0</c:v>
                </c:pt>
                <c:pt idx="2">
                  <c:v>2.0</c:v>
                </c:pt>
                <c:pt idx="3">
                  <c:v>1.0</c:v>
                </c:pt>
              </c:numCache>
            </c:numRef>
          </c:val>
        </c:ser>
        <c:ser>
          <c:idx val="1"/>
          <c:order val="1"/>
          <c:spPr>
            <a:solidFill>
              <a:srgbClr val="EE4B48"/>
            </a:solidFill>
          </c:spPr>
          <c:invertIfNegative val="0"/>
          <c:val>
            <c:numRef>
              <c:f>'8'!$B$3:$E$3</c:f>
              <c:numCache>
                <c:formatCode>General</c:formatCode>
                <c:ptCount val="4"/>
                <c:pt idx="0">
                  <c:v>4.5</c:v>
                </c:pt>
                <c:pt idx="1">
                  <c:v>2.1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</c:ser>
        <c:ser>
          <c:idx val="2"/>
          <c:order val="2"/>
          <c:spPr>
            <a:solidFill>
              <a:srgbClr val="67B2B0"/>
            </a:solidFill>
          </c:spPr>
          <c:invertIfNegative val="0"/>
          <c:val>
            <c:numRef>
              <c:f>'8'!$B$4:$E$4</c:f>
              <c:numCache>
                <c:formatCode>General</c:formatCode>
                <c:ptCount val="4"/>
                <c:pt idx="0">
                  <c:v>4.0</c:v>
                </c:pt>
                <c:pt idx="1">
                  <c:v>1.0</c:v>
                </c:pt>
                <c:pt idx="2">
                  <c:v>4.0</c:v>
                </c:pt>
                <c:pt idx="3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gapDepth val="0"/>
        <c:shape val="pyramid"/>
        <c:axId val="-2086616432"/>
        <c:axId val="-2058813408"/>
        <c:axId val="0"/>
      </c:bar3DChart>
      <c:catAx>
        <c:axId val="-208661643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2058813408"/>
        <c:crosses val="autoZero"/>
        <c:auto val="1"/>
        <c:lblAlgn val="ctr"/>
        <c:lblOffset val="100"/>
        <c:noMultiLvlLbl val="1"/>
      </c:catAx>
      <c:valAx>
        <c:axId val="-2058813408"/>
        <c:scaling>
          <c:orientation val="minMax"/>
        </c:scaling>
        <c:delete val="0"/>
        <c:axPos val="l"/>
        <c:majorGridlines>
          <c:spPr>
            <a:ln>
              <a:solidFill>
                <a:srgbClr val="BFBFBF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crossAx val="-2086616432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515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6BA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75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EE4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75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67B2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75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ECB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75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 smtClean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r>
              <a:rPr kumimoji="1" lang="zh-CN" altLang="en-US" sz="1333" dirty="0" smtClean="0">
                <a:solidFill>
                  <a:prstClr val="white"/>
                </a:solidFill>
                <a:latin typeface="Segoe UI Light"/>
                <a:cs typeface="Segoe UI Light"/>
              </a:rPr>
              <a:t> </a:t>
            </a:r>
            <a:r>
              <a:rPr lang="zh-CN" altLang="en-US" sz="1333" dirty="0" smtClean="0">
                <a:solidFill>
                  <a:prstClr val="white"/>
                </a:solidFill>
              </a:rPr>
              <a:t>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chemeClr val="bg1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7825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3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2" r:id="rId2"/>
    <p:sldLayoutId id="2147493463" r:id="rId3"/>
    <p:sldLayoutId id="2147493464" r:id="rId4"/>
    <p:sldLayoutId id="2147493465" r:id="rId5"/>
    <p:sldLayoutId id="2147493466" r:id="rId6"/>
    <p:sldLayoutId id="2147493491" r:id="rId7"/>
    <p:sldLayoutId id="2147493492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office.msn.com.cn/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hyperlink" Target="http://office.msn.com.cn/" TargetMode="Externa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flipH="1">
            <a:off x="794" y="5212273"/>
            <a:ext cx="12192000" cy="1645729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9" name="矩形 28"/>
          <p:cNvSpPr/>
          <p:nvPr/>
        </p:nvSpPr>
        <p:spPr>
          <a:xfrm>
            <a:off x="1058217" y="2966939"/>
            <a:ext cx="1764064" cy="2087879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2" name="矩形 2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58217" y="2755862"/>
            <a:ext cx="17027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0000" dirty="0">
                <a:solidFill>
                  <a:schemeClr val="bg1"/>
                </a:solidFill>
              </a:rPr>
              <a:t>P</a:t>
            </a:r>
            <a:endParaRPr kumimoji="1" lang="zh-CN" altLang="en-US" sz="200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30377" y="3605320"/>
            <a:ext cx="3435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51597B"/>
                </a:solidFill>
              </a:rPr>
              <a:t>RODUCT</a:t>
            </a:r>
            <a:endParaRPr kumimoji="1" lang="zh-CN" altLang="en-US" sz="6400" b="1" dirty="0">
              <a:solidFill>
                <a:srgbClr val="51597B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30377" y="4261968"/>
            <a:ext cx="61430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51597B"/>
                </a:solidFill>
              </a:rPr>
              <a:t>INTRODUCTION</a:t>
            </a:r>
            <a:endParaRPr kumimoji="1" lang="zh-CN" altLang="en-US" sz="6400" b="1" dirty="0">
              <a:solidFill>
                <a:srgbClr val="51597B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30377" y="2820711"/>
            <a:ext cx="62247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51597B"/>
                </a:solidFill>
              </a:rPr>
              <a:t>XX</a:t>
            </a:r>
            <a:r>
              <a:rPr kumimoji="1" lang="zh-CN" altLang="en-US" sz="6400" b="1" dirty="0">
                <a:solidFill>
                  <a:srgbClr val="51597B"/>
                </a:solidFill>
              </a:rPr>
              <a:t>产品推广介绍</a:t>
            </a:r>
          </a:p>
        </p:txBody>
      </p:sp>
      <p:sp>
        <p:nvSpPr>
          <p:cNvPr id="30" name="矩形 29"/>
          <p:cNvSpPr/>
          <p:nvPr/>
        </p:nvSpPr>
        <p:spPr>
          <a:xfrm flipH="1">
            <a:off x="1002666" y="2966939"/>
            <a:ext cx="116507" cy="2087879"/>
          </a:xfrm>
          <a:prstGeom prst="rect">
            <a:avLst/>
          </a:prstGeom>
          <a:solidFill>
            <a:srgbClr val="ECBF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矩形 30"/>
          <p:cNvSpPr/>
          <p:nvPr/>
        </p:nvSpPr>
        <p:spPr>
          <a:xfrm flipH="1">
            <a:off x="886159" y="2966939"/>
            <a:ext cx="116507" cy="2087879"/>
          </a:xfrm>
          <a:prstGeom prst="rect">
            <a:avLst/>
          </a:prstGeom>
          <a:solidFill>
            <a:srgbClr val="67B2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矩形 31"/>
          <p:cNvSpPr/>
          <p:nvPr/>
        </p:nvSpPr>
        <p:spPr>
          <a:xfrm flipH="1">
            <a:off x="768869" y="2966939"/>
            <a:ext cx="116507" cy="2087879"/>
          </a:xfrm>
          <a:prstGeom prst="rect">
            <a:avLst/>
          </a:prstGeom>
          <a:solidFill>
            <a:srgbClr val="EE4B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矩形 32"/>
          <p:cNvSpPr/>
          <p:nvPr/>
        </p:nvSpPr>
        <p:spPr>
          <a:xfrm flipH="1">
            <a:off x="652362" y="2966939"/>
            <a:ext cx="116507" cy="2087879"/>
          </a:xfrm>
          <a:prstGeom prst="rect">
            <a:avLst/>
          </a:prstGeom>
          <a:solidFill>
            <a:srgbClr val="6BAF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4" name="矩形 33"/>
          <p:cNvSpPr/>
          <p:nvPr/>
        </p:nvSpPr>
        <p:spPr>
          <a:xfrm flipH="1">
            <a:off x="794" y="2"/>
            <a:ext cx="12192000" cy="2820708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6" name="文本框 35"/>
          <p:cNvSpPr txBox="1"/>
          <p:nvPr/>
        </p:nvSpPr>
        <p:spPr>
          <a:xfrm>
            <a:off x="9559567" y="4810968"/>
            <a:ext cx="253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600" b="1" dirty="0">
                <a:solidFill>
                  <a:srgbClr val="51597B"/>
                </a:solidFill>
              </a:rPr>
              <a:t>PRESENTED</a:t>
            </a:r>
            <a:r>
              <a:rPr kumimoji="1" lang="zh-CN" altLang="en-US" sz="1600" b="1" dirty="0">
                <a:solidFill>
                  <a:srgbClr val="51597B"/>
                </a:solidFill>
              </a:rPr>
              <a:t> </a:t>
            </a:r>
            <a:r>
              <a:rPr kumimoji="1" lang="en-US" altLang="zh-CN" sz="1600" b="1" dirty="0">
                <a:solidFill>
                  <a:srgbClr val="51597B"/>
                </a:solidFill>
              </a:rPr>
              <a:t>BY</a:t>
            </a:r>
            <a:r>
              <a:rPr kumimoji="1" lang="zh-CN" altLang="en-US" sz="1600" b="1" dirty="0">
                <a:solidFill>
                  <a:srgbClr val="51597B"/>
                </a:solidFill>
              </a:rPr>
              <a:t> </a:t>
            </a:r>
            <a:r>
              <a:rPr kumimoji="1" lang="en-US" altLang="zh-CN" sz="1600" dirty="0">
                <a:solidFill>
                  <a:srgbClr val="51597B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b="1" dirty="0">
              <a:solidFill>
                <a:srgbClr val="51597B"/>
              </a:solidFill>
            </a:endParaRPr>
          </a:p>
        </p:txBody>
      </p:sp>
      <p:pic>
        <p:nvPicPr>
          <p:cNvPr id="17" name="图片 1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6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10" name="TextBox 17"/>
          <p:cNvSpPr txBox="1"/>
          <p:nvPr/>
        </p:nvSpPr>
        <p:spPr>
          <a:xfrm>
            <a:off x="2700763" y="1947196"/>
            <a:ext cx="152958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rgbClr val="2686CF"/>
                </a:solidFill>
                <a:latin typeface="Levenim MT" pitchFamily="2" charset="-79"/>
                <a:cs typeface="Levenim MT" pitchFamily="2" charset="-79"/>
              </a:rPr>
              <a:t>TEXT HERE</a:t>
            </a:r>
            <a:endParaRPr lang="zh-CN" altLang="en-US" sz="1867" b="1" dirty="0">
              <a:solidFill>
                <a:srgbClr val="2686CF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3" name="TextBox 17"/>
          <p:cNvSpPr txBox="1"/>
          <p:nvPr/>
        </p:nvSpPr>
        <p:spPr>
          <a:xfrm>
            <a:off x="7742919" y="1947196"/>
            <a:ext cx="152958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rgbClr val="D90312"/>
                </a:solidFill>
                <a:latin typeface="Levenim MT" pitchFamily="2" charset="-79"/>
                <a:cs typeface="Levenim MT" pitchFamily="2" charset="-79"/>
              </a:rPr>
              <a:t>TEXT HERE</a:t>
            </a:r>
            <a:endParaRPr lang="zh-CN" altLang="en-US" sz="1867" b="1" dirty="0">
              <a:solidFill>
                <a:srgbClr val="D90312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2700763" y="3935961"/>
            <a:ext cx="152958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rgbClr val="3E8E8D"/>
                </a:solidFill>
                <a:latin typeface="Levenim MT" pitchFamily="2" charset="-79"/>
                <a:cs typeface="Levenim MT" pitchFamily="2" charset="-79"/>
              </a:rPr>
              <a:t>TEXT HERE</a:t>
            </a:r>
            <a:endParaRPr lang="zh-CN" altLang="en-US" sz="1867" b="1" dirty="0">
              <a:solidFill>
                <a:srgbClr val="3E8E8D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7742919" y="3935961"/>
            <a:ext cx="152958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b="1" dirty="0">
                <a:solidFill>
                  <a:srgbClr val="D89917"/>
                </a:solidFill>
                <a:latin typeface="Levenim MT" pitchFamily="2" charset="-79"/>
                <a:cs typeface="Levenim MT" pitchFamily="2" charset="-79"/>
              </a:rPr>
              <a:t>TEXT HERE</a:t>
            </a:r>
            <a:endParaRPr lang="zh-CN" altLang="en-US" sz="1867" b="1" dirty="0">
              <a:solidFill>
                <a:srgbClr val="D89917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2700764" y="2327080"/>
            <a:ext cx="337831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25" name="文本框 6"/>
          <p:cNvSpPr txBox="1"/>
          <p:nvPr/>
        </p:nvSpPr>
        <p:spPr>
          <a:xfrm>
            <a:off x="7742920" y="4316198"/>
            <a:ext cx="337831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26" name="文本框 6"/>
          <p:cNvSpPr txBox="1"/>
          <p:nvPr/>
        </p:nvSpPr>
        <p:spPr>
          <a:xfrm>
            <a:off x="2700764" y="4316198"/>
            <a:ext cx="337831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27" name="文本框 6"/>
          <p:cNvSpPr txBox="1"/>
          <p:nvPr/>
        </p:nvSpPr>
        <p:spPr>
          <a:xfrm>
            <a:off x="7742920" y="2327432"/>
            <a:ext cx="337831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64360" y="1764443"/>
            <a:ext cx="1168400" cy="1216573"/>
            <a:chOff x="947674" y="1323332"/>
            <a:chExt cx="876300" cy="912430"/>
          </a:xfrm>
        </p:grpSpPr>
        <p:sp>
          <p:nvSpPr>
            <p:cNvPr id="8" name="任意多边形 13"/>
            <p:cNvSpPr/>
            <p:nvPr/>
          </p:nvSpPr>
          <p:spPr>
            <a:xfrm>
              <a:off x="947674" y="1323332"/>
              <a:ext cx="876300" cy="912430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6BA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任意多边形 16"/>
            <p:cNvSpPr/>
            <p:nvPr/>
          </p:nvSpPr>
          <p:spPr>
            <a:xfrm>
              <a:off x="1647760" y="1745574"/>
              <a:ext cx="169867" cy="305762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686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02970" y="1491010"/>
              <a:ext cx="592951" cy="56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dirty="0">
                  <a:solidFill>
                    <a:srgbClr val="FFFFFF"/>
                  </a:solidFill>
                </a:rPr>
                <a:t>01</a:t>
              </a:r>
              <a:endParaRPr lang="zh-CN" altLang="en-US" sz="42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10495" y="1764443"/>
            <a:ext cx="1168400" cy="1216573"/>
            <a:chOff x="4732274" y="1323332"/>
            <a:chExt cx="876300" cy="912430"/>
          </a:xfrm>
        </p:grpSpPr>
        <p:sp>
          <p:nvSpPr>
            <p:cNvPr id="11" name="任意多边形 83"/>
            <p:cNvSpPr/>
            <p:nvPr/>
          </p:nvSpPr>
          <p:spPr>
            <a:xfrm>
              <a:off x="4732274" y="1323332"/>
              <a:ext cx="876300" cy="912430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EE4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2" name="任意多边形 84"/>
            <p:cNvSpPr/>
            <p:nvPr/>
          </p:nvSpPr>
          <p:spPr>
            <a:xfrm>
              <a:off x="5432359" y="1745574"/>
              <a:ext cx="169867" cy="305762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D903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4881289" y="1491010"/>
              <a:ext cx="592951" cy="56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dirty="0">
                  <a:solidFill>
                    <a:srgbClr val="FFFFFF"/>
                  </a:solidFill>
                </a:rPr>
                <a:t>02</a:t>
              </a:r>
              <a:endParaRPr lang="zh-CN" altLang="en-US" sz="42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06694" y="3753210"/>
            <a:ext cx="1168400" cy="1216573"/>
            <a:chOff x="979424" y="2814907"/>
            <a:chExt cx="876300" cy="912430"/>
          </a:xfrm>
        </p:grpSpPr>
        <p:sp>
          <p:nvSpPr>
            <p:cNvPr id="14" name="任意多边形 89"/>
            <p:cNvSpPr/>
            <p:nvPr/>
          </p:nvSpPr>
          <p:spPr>
            <a:xfrm>
              <a:off x="979424" y="2814907"/>
              <a:ext cx="876300" cy="912430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67B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5" name="任意多边形 90"/>
            <p:cNvSpPr/>
            <p:nvPr/>
          </p:nvSpPr>
          <p:spPr>
            <a:xfrm>
              <a:off x="1679510" y="3237148"/>
              <a:ext cx="169867" cy="305762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3E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133530" y="3016611"/>
              <a:ext cx="592951" cy="56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dirty="0">
                  <a:solidFill>
                    <a:srgbClr val="FFFFFF"/>
                  </a:solidFill>
                </a:rPr>
                <a:t>03</a:t>
              </a:r>
              <a:endParaRPr lang="zh-CN" altLang="en-US" sz="42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52824" y="3753210"/>
            <a:ext cx="1168400" cy="1216573"/>
            <a:chOff x="4764024" y="2814907"/>
            <a:chExt cx="876300" cy="912430"/>
          </a:xfrm>
        </p:grpSpPr>
        <p:sp>
          <p:nvSpPr>
            <p:cNvPr id="17" name="任意多边形 95"/>
            <p:cNvSpPr/>
            <p:nvPr/>
          </p:nvSpPr>
          <p:spPr>
            <a:xfrm>
              <a:off x="4764024" y="2814907"/>
              <a:ext cx="876300" cy="912430"/>
            </a:xfrm>
            <a:custGeom>
              <a:avLst/>
              <a:gdLst>
                <a:gd name="connsiteX0" fmla="*/ 1555750 w 2063750"/>
                <a:gd name="connsiteY0" fmla="*/ 0 h 2387600"/>
                <a:gd name="connsiteX1" fmla="*/ 0 w 2063750"/>
                <a:gd name="connsiteY1" fmla="*/ 736600 h 2387600"/>
                <a:gd name="connsiteX2" fmla="*/ 736600 w 2063750"/>
                <a:gd name="connsiteY2" fmla="*/ 2387600 h 2387600"/>
                <a:gd name="connsiteX3" fmla="*/ 1778000 w 2063750"/>
                <a:gd name="connsiteY3" fmla="*/ 1898650 h 2387600"/>
                <a:gd name="connsiteX4" fmla="*/ 2063750 w 2063750"/>
                <a:gd name="connsiteY4" fmla="*/ 1104900 h 2387600"/>
                <a:gd name="connsiteX5" fmla="*/ 1555750 w 2063750"/>
                <a:gd name="connsiteY5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750" h="2387600">
                  <a:moveTo>
                    <a:pt x="1555750" y="0"/>
                  </a:moveTo>
                  <a:lnTo>
                    <a:pt x="0" y="736600"/>
                  </a:lnTo>
                  <a:lnTo>
                    <a:pt x="736600" y="2387600"/>
                  </a:lnTo>
                  <a:lnTo>
                    <a:pt x="1778000" y="1898650"/>
                  </a:lnTo>
                  <a:lnTo>
                    <a:pt x="2063750" y="1104900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ECB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8" name="任意多边形 96"/>
            <p:cNvSpPr/>
            <p:nvPr/>
          </p:nvSpPr>
          <p:spPr>
            <a:xfrm>
              <a:off x="5464110" y="3237148"/>
              <a:ext cx="169867" cy="305762"/>
            </a:xfrm>
            <a:custGeom>
              <a:avLst/>
              <a:gdLst>
                <a:gd name="connsiteX0" fmla="*/ 400050 w 400050"/>
                <a:gd name="connsiteY0" fmla="*/ 0 h 800100"/>
                <a:gd name="connsiteX1" fmla="*/ 0 w 400050"/>
                <a:gd name="connsiteY1" fmla="*/ 317500 h 800100"/>
                <a:gd name="connsiteX2" fmla="*/ 107950 w 400050"/>
                <a:gd name="connsiteY2" fmla="*/ 800100 h 800100"/>
                <a:gd name="connsiteX3" fmla="*/ 400050 w 400050"/>
                <a:gd name="connsiteY3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" h="800100">
                  <a:moveTo>
                    <a:pt x="400050" y="0"/>
                  </a:moveTo>
                  <a:lnTo>
                    <a:pt x="0" y="317500"/>
                  </a:lnTo>
                  <a:lnTo>
                    <a:pt x="107950" y="800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D899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866489" y="3016611"/>
              <a:ext cx="592951" cy="5617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267" dirty="0">
                  <a:solidFill>
                    <a:srgbClr val="FFFFFF"/>
                  </a:solidFill>
                </a:rPr>
                <a:t>04</a:t>
              </a:r>
              <a:endParaRPr lang="zh-CN" altLang="en-US" sz="42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33" name="矩形 32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02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用户需求</a:t>
              </a:r>
            </a:p>
          </p:txBody>
        </p:sp>
      </p:grp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2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H="1">
            <a:off x="794" y="0"/>
            <a:ext cx="7085949" cy="6858000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2" name="组 11"/>
          <p:cNvGrpSpPr/>
          <p:nvPr/>
        </p:nvGrpSpPr>
        <p:grpSpPr>
          <a:xfrm>
            <a:off x="7086743" y="-515813"/>
            <a:ext cx="466811" cy="7631721"/>
            <a:chOff x="488676" y="2472447"/>
            <a:chExt cx="350108" cy="1739899"/>
          </a:xfrm>
        </p:grpSpPr>
        <p:sp>
          <p:nvSpPr>
            <p:cNvPr id="8" name="矩形 7"/>
            <p:cNvSpPr/>
            <p:nvPr/>
          </p:nvSpPr>
          <p:spPr>
            <a:xfrm flipH="1">
              <a:off x="751404" y="2472447"/>
              <a:ext cx="87380" cy="1739899"/>
            </a:xfrm>
            <a:prstGeom prst="rect">
              <a:avLst/>
            </a:prstGeom>
            <a:solidFill>
              <a:srgbClr val="ECBF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664024" y="2472447"/>
              <a:ext cx="87380" cy="1739899"/>
            </a:xfrm>
            <a:prstGeom prst="rect">
              <a:avLst/>
            </a:prstGeom>
            <a:solidFill>
              <a:srgbClr val="67B2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576056" y="2472447"/>
              <a:ext cx="87380" cy="1739899"/>
            </a:xfrm>
            <a:prstGeom prst="rect">
              <a:avLst/>
            </a:prstGeom>
            <a:solidFill>
              <a:srgbClr val="EE4B4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488676" y="2472447"/>
              <a:ext cx="87380" cy="1739899"/>
            </a:xfrm>
            <a:prstGeom prst="rect">
              <a:avLst/>
            </a:prstGeom>
            <a:solidFill>
              <a:srgbClr val="6BAF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6" name="矩形 5"/>
          <p:cNvSpPr/>
          <p:nvPr/>
        </p:nvSpPr>
        <p:spPr>
          <a:xfrm>
            <a:off x="794" y="6712085"/>
            <a:ext cx="7085949" cy="145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32999" y="216398"/>
            <a:ext cx="3959795" cy="2862322"/>
            <a:chOff x="8232999" y="216398"/>
            <a:chExt cx="3959795" cy="2862322"/>
          </a:xfrm>
        </p:grpSpPr>
        <p:sp>
          <p:nvSpPr>
            <p:cNvPr id="13" name="矩形 12"/>
            <p:cNvSpPr/>
            <p:nvPr/>
          </p:nvSpPr>
          <p:spPr>
            <a:xfrm>
              <a:off x="8232999" y="427475"/>
              <a:ext cx="3959795" cy="2087879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33004" y="216398"/>
              <a:ext cx="3028393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20000" dirty="0">
                  <a:solidFill>
                    <a:schemeClr val="bg1"/>
                  </a:solidFill>
                </a:rPr>
                <a:t>03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8"/>
          <p:cNvSpPr txBox="1"/>
          <p:nvPr/>
        </p:nvSpPr>
        <p:spPr>
          <a:xfrm>
            <a:off x="8255500" y="3767325"/>
            <a:ext cx="318099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8255501" y="3403514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</a:rPr>
              <a:t>点击此处添加标题</a:t>
            </a:r>
            <a:endParaRPr lang="en-US" altLang="zh-CN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33000" y="2480186"/>
            <a:ext cx="3191899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867" b="1" dirty="0">
                <a:solidFill>
                  <a:srgbClr val="51597B"/>
                </a:solidFill>
              </a:rPr>
              <a:t>产品展示</a:t>
            </a:r>
            <a:endParaRPr lang="en-US" altLang="zh-CN" sz="5867" b="1" dirty="0">
              <a:solidFill>
                <a:srgbClr val="51597B"/>
              </a:solidFill>
            </a:endParaRPr>
          </a:p>
        </p:txBody>
      </p:sp>
      <p:pic>
        <p:nvPicPr>
          <p:cNvPr id="16" name="图片 1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6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94" y="2316796"/>
            <a:ext cx="12192001" cy="1774251"/>
          </a:xfrm>
          <a:prstGeom prst="rect">
            <a:avLst/>
          </a:prstGeom>
          <a:solidFill>
            <a:srgbClr val="6BA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产品展示</a:t>
              </a: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2287364" y="1253640"/>
            <a:ext cx="4781711" cy="3304377"/>
            <a:chOff x="1714924" y="1347876"/>
            <a:chExt cx="3586283" cy="2753648"/>
          </a:xfrm>
        </p:grpSpPr>
        <p:pic>
          <p:nvPicPr>
            <p:cNvPr id="11" name="图片 10" descr="屏幕快照 2015-06-25 6.04.09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17" b="-1"/>
            <a:stretch/>
          </p:blipFill>
          <p:spPr>
            <a:xfrm>
              <a:off x="1839794" y="1347876"/>
              <a:ext cx="3319741" cy="203083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924" y="1347876"/>
              <a:ext cx="3586283" cy="2753648"/>
            </a:xfrm>
            <a:custGeom>
              <a:avLst/>
              <a:gdLst>
                <a:gd name="connsiteX0" fmla="*/ 3333734 w 3796894"/>
                <a:gd name="connsiteY0" fmla="*/ 158827 h 2914704"/>
                <a:gd name="connsiteX1" fmla="*/ 3333734 w 3796894"/>
                <a:gd name="connsiteY1" fmla="*/ 159782 h 2914704"/>
                <a:gd name="connsiteX2" fmla="*/ 154601 w 3796894"/>
                <a:gd name="connsiteY2" fmla="*/ 159782 h 2914704"/>
                <a:gd name="connsiteX3" fmla="*/ 154601 w 3796894"/>
                <a:gd name="connsiteY3" fmla="*/ 2128067 h 2914704"/>
                <a:gd name="connsiteX4" fmla="*/ 3626221 w 3796894"/>
                <a:gd name="connsiteY4" fmla="*/ 2128067 h 2914704"/>
                <a:gd name="connsiteX5" fmla="*/ 3626221 w 3796894"/>
                <a:gd name="connsiteY5" fmla="*/ 2118575 h 2914704"/>
                <a:gd name="connsiteX6" fmla="*/ 3640861 w 3796894"/>
                <a:gd name="connsiteY6" fmla="*/ 2118575 h 2914704"/>
                <a:gd name="connsiteX7" fmla="*/ 3640861 w 3796894"/>
                <a:gd name="connsiteY7" fmla="*/ 158827 h 2914704"/>
                <a:gd name="connsiteX8" fmla="*/ 0 w 3796894"/>
                <a:gd name="connsiteY8" fmla="*/ 0 h 2914704"/>
                <a:gd name="connsiteX9" fmla="*/ 3796894 w 3796894"/>
                <a:gd name="connsiteY9" fmla="*/ 0 h 2914704"/>
                <a:gd name="connsiteX10" fmla="*/ 3796894 w 3796894"/>
                <a:gd name="connsiteY10" fmla="*/ 2914704 h 2914704"/>
                <a:gd name="connsiteX11" fmla="*/ 0 w 3796894"/>
                <a:gd name="connsiteY11" fmla="*/ 2914704 h 291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6894" h="2914704">
                  <a:moveTo>
                    <a:pt x="3333734" y="158827"/>
                  </a:moveTo>
                  <a:lnTo>
                    <a:pt x="3333734" y="159782"/>
                  </a:lnTo>
                  <a:lnTo>
                    <a:pt x="154601" y="159782"/>
                  </a:lnTo>
                  <a:lnTo>
                    <a:pt x="154601" y="2128067"/>
                  </a:lnTo>
                  <a:lnTo>
                    <a:pt x="3626221" y="2128067"/>
                  </a:lnTo>
                  <a:lnTo>
                    <a:pt x="3626221" y="2118575"/>
                  </a:lnTo>
                  <a:lnTo>
                    <a:pt x="3640861" y="2118575"/>
                  </a:lnTo>
                  <a:lnTo>
                    <a:pt x="3640861" y="158827"/>
                  </a:lnTo>
                  <a:close/>
                  <a:moveTo>
                    <a:pt x="0" y="0"/>
                  </a:moveTo>
                  <a:lnTo>
                    <a:pt x="3796894" y="0"/>
                  </a:lnTo>
                  <a:lnTo>
                    <a:pt x="3796894" y="2914704"/>
                  </a:lnTo>
                  <a:lnTo>
                    <a:pt x="0" y="2914704"/>
                  </a:lnTo>
                  <a:close/>
                </a:path>
              </a:pathLst>
            </a:custGeom>
          </p:spPr>
        </p:pic>
      </p:grpSp>
      <p:grpSp>
        <p:nvGrpSpPr>
          <p:cNvPr id="7" name="组 6"/>
          <p:cNvGrpSpPr/>
          <p:nvPr/>
        </p:nvGrpSpPr>
        <p:grpSpPr>
          <a:xfrm>
            <a:off x="4820234" y="1922188"/>
            <a:ext cx="5172243" cy="2635829"/>
            <a:chOff x="3614580" y="1905000"/>
            <a:chExt cx="3879182" cy="2196524"/>
          </a:xfrm>
        </p:grpSpPr>
        <p:pic>
          <p:nvPicPr>
            <p:cNvPr id="4" name="图片 3" descr="屏幕快照 2015-06-25 6.04.0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775" y="2013695"/>
              <a:ext cx="2766792" cy="173270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614580" y="1905000"/>
              <a:ext cx="3879182" cy="2196524"/>
            </a:xfrm>
            <a:custGeom>
              <a:avLst/>
              <a:gdLst>
                <a:gd name="connsiteX0" fmla="*/ 982580 w 6010509"/>
                <a:gd name="connsiteY0" fmla="*/ 225533 h 3403353"/>
                <a:gd name="connsiteX1" fmla="*/ 982580 w 6010509"/>
                <a:gd name="connsiteY1" fmla="*/ 2839341 h 3403353"/>
                <a:gd name="connsiteX2" fmla="*/ 5066488 w 6010509"/>
                <a:gd name="connsiteY2" fmla="*/ 2839341 h 3403353"/>
                <a:gd name="connsiteX3" fmla="*/ 5066488 w 6010509"/>
                <a:gd name="connsiteY3" fmla="*/ 225533 h 3403353"/>
                <a:gd name="connsiteX4" fmla="*/ 0 w 6010509"/>
                <a:gd name="connsiteY4" fmla="*/ 0 h 3403353"/>
                <a:gd name="connsiteX5" fmla="*/ 6010509 w 6010509"/>
                <a:gd name="connsiteY5" fmla="*/ 0 h 3403353"/>
                <a:gd name="connsiteX6" fmla="*/ 6010509 w 6010509"/>
                <a:gd name="connsiteY6" fmla="*/ 3403353 h 3403353"/>
                <a:gd name="connsiteX7" fmla="*/ 0 w 6010509"/>
                <a:gd name="connsiteY7" fmla="*/ 3403353 h 340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0509" h="3403353">
                  <a:moveTo>
                    <a:pt x="982580" y="225533"/>
                  </a:moveTo>
                  <a:lnTo>
                    <a:pt x="982580" y="2839341"/>
                  </a:lnTo>
                  <a:lnTo>
                    <a:pt x="5066488" y="2839341"/>
                  </a:lnTo>
                  <a:lnTo>
                    <a:pt x="5066488" y="225533"/>
                  </a:lnTo>
                  <a:close/>
                  <a:moveTo>
                    <a:pt x="0" y="0"/>
                  </a:moveTo>
                  <a:lnTo>
                    <a:pt x="6010509" y="0"/>
                  </a:lnTo>
                  <a:lnTo>
                    <a:pt x="6010509" y="3403353"/>
                  </a:lnTo>
                  <a:lnTo>
                    <a:pt x="0" y="3403353"/>
                  </a:lnTo>
                  <a:close/>
                </a:path>
              </a:pathLst>
            </a:custGeom>
          </p:spPr>
        </p:pic>
      </p:grpSp>
      <p:sp>
        <p:nvSpPr>
          <p:cNvPr id="14" name="文本框 8"/>
          <p:cNvSpPr txBox="1"/>
          <p:nvPr/>
        </p:nvSpPr>
        <p:spPr>
          <a:xfrm>
            <a:off x="801535" y="4727930"/>
            <a:ext cx="3619872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801536" y="436411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rgbClr val="51597B"/>
                </a:solidFill>
              </a:rPr>
              <a:t>点击此处添加标题</a:t>
            </a:r>
            <a:endParaRPr lang="en-US" altLang="zh-CN" sz="1600" b="1" dirty="0">
              <a:solidFill>
                <a:srgbClr val="51597B"/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4421407" y="4727930"/>
            <a:ext cx="3619872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9" name="文本框 8"/>
          <p:cNvSpPr txBox="1"/>
          <p:nvPr/>
        </p:nvSpPr>
        <p:spPr>
          <a:xfrm>
            <a:off x="8041279" y="4727930"/>
            <a:ext cx="3619872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</a:t>
            </a:r>
          </a:p>
        </p:txBody>
      </p:sp>
      <p:pic>
        <p:nvPicPr>
          <p:cNvPr id="20" name="图片 19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2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6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94" y="2316797"/>
            <a:ext cx="12192001" cy="4395289"/>
          </a:xfrm>
          <a:prstGeom prst="rect">
            <a:avLst/>
          </a:prstGeom>
          <a:solidFill>
            <a:srgbClr val="ECB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4" name="组 3"/>
          <p:cNvGrpSpPr/>
          <p:nvPr/>
        </p:nvGrpSpPr>
        <p:grpSpPr>
          <a:xfrm>
            <a:off x="5866396" y="530680"/>
            <a:ext cx="5519396" cy="7370261"/>
            <a:chOff x="-168275" y="282381"/>
            <a:chExt cx="3782101" cy="5611537"/>
          </a:xfrm>
        </p:grpSpPr>
        <p:pic>
          <p:nvPicPr>
            <p:cNvPr id="9" name="图片 8" descr="屏幕快照 2015-06-25 6.04.09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67" r="35466"/>
            <a:stretch/>
          </p:blipFill>
          <p:spPr>
            <a:xfrm>
              <a:off x="1" y="871417"/>
              <a:ext cx="3492607" cy="4412696"/>
            </a:xfrm>
            <a:prstGeom prst="rect">
              <a:avLst/>
            </a:prstGeom>
          </p:spPr>
        </p:pic>
        <p:pic>
          <p:nvPicPr>
            <p:cNvPr id="8" name="Picture 3" descr="C:\Documents and Settings\Administrator\桌面\i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8275" y="282381"/>
              <a:ext cx="3782101" cy="561153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产品展示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821395" y="2325876"/>
            <a:ext cx="3580161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821395" y="1688931"/>
            <a:ext cx="3379451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3" b="1" dirty="0">
                <a:solidFill>
                  <a:srgbClr val="51597B"/>
                </a:solidFill>
              </a:rPr>
              <a:t>EXAMPLE TEXT</a:t>
            </a:r>
          </a:p>
        </p:txBody>
      </p:sp>
      <p:pic>
        <p:nvPicPr>
          <p:cNvPr id="15" name="图片 1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6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2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0191" y="2068027"/>
            <a:ext cx="4031601" cy="2484396"/>
            <a:chOff x="494547" y="1551020"/>
            <a:chExt cx="3023701" cy="1863297"/>
          </a:xfrm>
        </p:grpSpPr>
        <p:sp>
          <p:nvSpPr>
            <p:cNvPr id="59" name="矩形 58"/>
            <p:cNvSpPr/>
            <p:nvPr/>
          </p:nvSpPr>
          <p:spPr>
            <a:xfrm>
              <a:off x="494547" y="1588596"/>
              <a:ext cx="3023701" cy="1825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0" name="TextBox 29"/>
            <p:cNvSpPr txBox="1"/>
            <p:nvPr/>
          </p:nvSpPr>
          <p:spPr>
            <a:xfrm>
              <a:off x="494547" y="1551020"/>
              <a:ext cx="2979331" cy="284742"/>
            </a:xfrm>
            <a:prstGeom prst="rect">
              <a:avLst/>
            </a:prstGeom>
            <a:solidFill>
              <a:srgbClr val="67B2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7" b="1" dirty="0">
                  <a:solidFill>
                    <a:schemeClr val="bg1"/>
                  </a:solidFill>
                </a:rPr>
                <a:t>点击此处添加标题</a:t>
              </a:r>
            </a:p>
          </p:txBody>
        </p:sp>
      </p:grpSp>
      <p:sp>
        <p:nvSpPr>
          <p:cNvPr id="61" name="矩形 60"/>
          <p:cNvSpPr/>
          <p:nvPr/>
        </p:nvSpPr>
        <p:spPr>
          <a:xfrm>
            <a:off x="868431" y="2559689"/>
            <a:ext cx="3571256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</a:rPr>
              <a:t>倍字间距。</a:t>
            </a:r>
          </a:p>
        </p:txBody>
      </p:sp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03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产品展示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4439687" y="1142757"/>
            <a:ext cx="2550200" cy="4674376"/>
            <a:chOff x="936678" y="1201034"/>
            <a:chExt cx="1730347" cy="3524034"/>
          </a:xfrm>
        </p:grpSpPr>
        <p:pic>
          <p:nvPicPr>
            <p:cNvPr id="10" name="图片 9" descr="屏幕快照 2015-06-25 6.04.09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72" r="65429"/>
            <a:stretch/>
          </p:blipFill>
          <p:spPr>
            <a:xfrm>
              <a:off x="1107734" y="1699260"/>
              <a:ext cx="1428596" cy="2552971"/>
            </a:xfrm>
            <a:prstGeom prst="rect">
              <a:avLst/>
            </a:prstGeom>
          </p:spPr>
        </p:pic>
        <p:pic>
          <p:nvPicPr>
            <p:cNvPr id="8" name="Picture 2" descr="C:\Documents and Settings\Administrator\桌面\iphone5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936678" y="1201034"/>
              <a:ext cx="1730347" cy="352403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文本框 8"/>
          <p:cNvSpPr txBox="1"/>
          <p:nvPr/>
        </p:nvSpPr>
        <p:spPr>
          <a:xfrm>
            <a:off x="8450504" y="1670996"/>
            <a:ext cx="2868567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450500" y="132281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rgbClr val="51597B"/>
                </a:solidFill>
              </a:rPr>
              <a:t>点击此处添加标题</a:t>
            </a:r>
            <a:endParaRPr lang="en-US" altLang="zh-CN" sz="1600" b="1" dirty="0">
              <a:solidFill>
                <a:srgbClr val="51597B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372873" y="1399934"/>
            <a:ext cx="982768" cy="884491"/>
            <a:chOff x="5529059" y="1049949"/>
            <a:chExt cx="737076" cy="663368"/>
          </a:xfrm>
        </p:grpSpPr>
        <p:sp>
          <p:nvSpPr>
            <p:cNvPr id="5" name="椭圆 4"/>
            <p:cNvSpPr/>
            <p:nvPr/>
          </p:nvSpPr>
          <p:spPr>
            <a:xfrm>
              <a:off x="5529059" y="1049949"/>
              <a:ext cx="737076" cy="663368"/>
            </a:xfrm>
            <a:prstGeom prst="ellipse">
              <a:avLst/>
            </a:prstGeom>
            <a:solidFill>
              <a:srgbClr val="6BAF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705769" y="1112992"/>
              <a:ext cx="383656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267" b="1" dirty="0">
                  <a:solidFill>
                    <a:schemeClr val="bg1"/>
                  </a:solidFill>
                </a:rPr>
                <a:t>1</a:t>
              </a:r>
              <a:endParaRPr kumimoji="1" lang="zh-CN" altLang="en-US" sz="42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文本框 8"/>
          <p:cNvSpPr txBox="1"/>
          <p:nvPr/>
        </p:nvSpPr>
        <p:spPr>
          <a:xfrm>
            <a:off x="8450504" y="2789199"/>
            <a:ext cx="2868567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</a:p>
        </p:txBody>
      </p:sp>
      <p:sp>
        <p:nvSpPr>
          <p:cNvPr id="40" name="矩形 39"/>
          <p:cNvSpPr/>
          <p:nvPr/>
        </p:nvSpPr>
        <p:spPr>
          <a:xfrm>
            <a:off x="8450500" y="2441013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rgbClr val="51597B"/>
                </a:solidFill>
              </a:rPr>
              <a:t>点击此处添加标题</a:t>
            </a:r>
            <a:endParaRPr lang="en-US" altLang="zh-CN" sz="1600" b="1" dirty="0">
              <a:solidFill>
                <a:srgbClr val="51597B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372873" y="2518136"/>
            <a:ext cx="982768" cy="884491"/>
            <a:chOff x="5529059" y="1888601"/>
            <a:chExt cx="737076" cy="663368"/>
          </a:xfrm>
        </p:grpSpPr>
        <p:sp>
          <p:nvSpPr>
            <p:cNvPr id="37" name="椭圆 36"/>
            <p:cNvSpPr/>
            <p:nvPr/>
          </p:nvSpPr>
          <p:spPr>
            <a:xfrm>
              <a:off x="5529059" y="1888601"/>
              <a:ext cx="737076" cy="663368"/>
            </a:xfrm>
            <a:prstGeom prst="ellipse">
              <a:avLst/>
            </a:prstGeom>
            <a:solidFill>
              <a:srgbClr val="EE4B4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705769" y="1951644"/>
              <a:ext cx="383656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267" b="1" dirty="0">
                  <a:solidFill>
                    <a:schemeClr val="bg1"/>
                  </a:solidFill>
                </a:rPr>
                <a:t>2</a:t>
              </a:r>
              <a:endParaRPr kumimoji="1" lang="zh-CN" altLang="en-US" sz="42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文本框 8"/>
          <p:cNvSpPr txBox="1"/>
          <p:nvPr/>
        </p:nvSpPr>
        <p:spPr>
          <a:xfrm>
            <a:off x="8450504" y="3827938"/>
            <a:ext cx="2868567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</a:p>
        </p:txBody>
      </p:sp>
      <p:sp>
        <p:nvSpPr>
          <p:cNvPr id="47" name="矩形 46"/>
          <p:cNvSpPr/>
          <p:nvPr/>
        </p:nvSpPr>
        <p:spPr>
          <a:xfrm>
            <a:off x="8450500" y="347975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rgbClr val="51597B"/>
                </a:solidFill>
              </a:rPr>
              <a:t>点击此处添加标题</a:t>
            </a:r>
            <a:endParaRPr lang="en-US" altLang="zh-CN" sz="1600" b="1" dirty="0">
              <a:solidFill>
                <a:srgbClr val="51597B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372873" y="3556875"/>
            <a:ext cx="982768" cy="884491"/>
            <a:chOff x="5529059" y="2667655"/>
            <a:chExt cx="737076" cy="663368"/>
          </a:xfrm>
        </p:grpSpPr>
        <p:sp>
          <p:nvSpPr>
            <p:cNvPr id="44" name="椭圆 43"/>
            <p:cNvSpPr/>
            <p:nvPr/>
          </p:nvSpPr>
          <p:spPr>
            <a:xfrm>
              <a:off x="5529059" y="2667655"/>
              <a:ext cx="737076" cy="663368"/>
            </a:xfrm>
            <a:prstGeom prst="ellipse">
              <a:avLst/>
            </a:prstGeom>
            <a:solidFill>
              <a:srgbClr val="67B2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705769" y="2730698"/>
              <a:ext cx="383656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267" b="1" dirty="0">
                  <a:solidFill>
                    <a:schemeClr val="bg1"/>
                  </a:solidFill>
                </a:rPr>
                <a:t>3</a:t>
              </a:r>
              <a:endParaRPr kumimoji="1" lang="zh-CN" altLang="en-US" sz="4267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文本框 8"/>
          <p:cNvSpPr txBox="1"/>
          <p:nvPr/>
        </p:nvSpPr>
        <p:spPr>
          <a:xfrm>
            <a:off x="8450504" y="4946140"/>
            <a:ext cx="2868567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</a:p>
        </p:txBody>
      </p:sp>
      <p:sp>
        <p:nvSpPr>
          <p:cNvPr id="54" name="矩形 53"/>
          <p:cNvSpPr/>
          <p:nvPr/>
        </p:nvSpPr>
        <p:spPr>
          <a:xfrm>
            <a:off x="8450500" y="4597954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rgbClr val="51597B"/>
                </a:solidFill>
              </a:rPr>
              <a:t>点击此处添加标题</a:t>
            </a:r>
            <a:endParaRPr lang="en-US" altLang="zh-CN" sz="1600" b="1" dirty="0">
              <a:solidFill>
                <a:srgbClr val="51597B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372873" y="4675074"/>
            <a:ext cx="982768" cy="884490"/>
            <a:chOff x="5529059" y="3506307"/>
            <a:chExt cx="737076" cy="663368"/>
          </a:xfrm>
        </p:grpSpPr>
        <p:sp>
          <p:nvSpPr>
            <p:cNvPr id="51" name="椭圆 50"/>
            <p:cNvSpPr/>
            <p:nvPr/>
          </p:nvSpPr>
          <p:spPr>
            <a:xfrm>
              <a:off x="5529059" y="3506307"/>
              <a:ext cx="737076" cy="663368"/>
            </a:xfrm>
            <a:prstGeom prst="ellipse">
              <a:avLst/>
            </a:prstGeom>
            <a:solidFill>
              <a:srgbClr val="ECBF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705769" y="3569351"/>
              <a:ext cx="383656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267" b="1" dirty="0">
                  <a:solidFill>
                    <a:schemeClr val="bg1"/>
                  </a:solidFill>
                </a:rPr>
                <a:t>4</a:t>
              </a:r>
              <a:endParaRPr kumimoji="1" lang="zh-CN" altLang="en-US" sz="4267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" name="图片 3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2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2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H="1">
            <a:off x="794" y="0"/>
            <a:ext cx="7085949" cy="6858000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2" name="组 11"/>
          <p:cNvGrpSpPr/>
          <p:nvPr/>
        </p:nvGrpSpPr>
        <p:grpSpPr>
          <a:xfrm>
            <a:off x="7086743" y="-515813"/>
            <a:ext cx="466811" cy="7631721"/>
            <a:chOff x="488676" y="2472447"/>
            <a:chExt cx="350108" cy="1739899"/>
          </a:xfrm>
        </p:grpSpPr>
        <p:sp>
          <p:nvSpPr>
            <p:cNvPr id="8" name="矩形 7"/>
            <p:cNvSpPr/>
            <p:nvPr/>
          </p:nvSpPr>
          <p:spPr>
            <a:xfrm flipH="1">
              <a:off x="751404" y="2472447"/>
              <a:ext cx="87380" cy="1739899"/>
            </a:xfrm>
            <a:prstGeom prst="rect">
              <a:avLst/>
            </a:prstGeom>
            <a:solidFill>
              <a:srgbClr val="ECBF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664024" y="2472447"/>
              <a:ext cx="87380" cy="1739899"/>
            </a:xfrm>
            <a:prstGeom prst="rect">
              <a:avLst/>
            </a:prstGeom>
            <a:solidFill>
              <a:srgbClr val="67B2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576056" y="2472447"/>
              <a:ext cx="87380" cy="1739899"/>
            </a:xfrm>
            <a:prstGeom prst="rect">
              <a:avLst/>
            </a:prstGeom>
            <a:solidFill>
              <a:srgbClr val="EE4B4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488676" y="2472447"/>
              <a:ext cx="87380" cy="1739899"/>
            </a:xfrm>
            <a:prstGeom prst="rect">
              <a:avLst/>
            </a:prstGeom>
            <a:solidFill>
              <a:srgbClr val="6BAF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6" name="矩形 5"/>
          <p:cNvSpPr/>
          <p:nvPr/>
        </p:nvSpPr>
        <p:spPr>
          <a:xfrm>
            <a:off x="794" y="6712085"/>
            <a:ext cx="7085949" cy="145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32999" y="216398"/>
            <a:ext cx="3959795" cy="2862322"/>
            <a:chOff x="8232999" y="216398"/>
            <a:chExt cx="3959795" cy="2862322"/>
          </a:xfrm>
        </p:grpSpPr>
        <p:sp>
          <p:nvSpPr>
            <p:cNvPr id="13" name="矩形 12"/>
            <p:cNvSpPr/>
            <p:nvPr/>
          </p:nvSpPr>
          <p:spPr>
            <a:xfrm>
              <a:off x="8232999" y="427475"/>
              <a:ext cx="3959795" cy="2087879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33004" y="216398"/>
              <a:ext cx="3028393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20000" dirty="0">
                  <a:solidFill>
                    <a:schemeClr val="bg1"/>
                  </a:solidFill>
                </a:rPr>
                <a:t>04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8"/>
          <p:cNvSpPr txBox="1"/>
          <p:nvPr/>
        </p:nvSpPr>
        <p:spPr>
          <a:xfrm>
            <a:off x="8255500" y="3767325"/>
            <a:ext cx="318099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8255501" y="3403514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</a:rPr>
              <a:t>点击此处添加标题</a:t>
            </a:r>
            <a:endParaRPr lang="en-US" altLang="zh-CN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33000" y="2480186"/>
            <a:ext cx="3191899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867" b="1" dirty="0">
                <a:solidFill>
                  <a:srgbClr val="51597B"/>
                </a:solidFill>
              </a:rPr>
              <a:t>产品亮点</a:t>
            </a:r>
            <a:endParaRPr lang="en-US" altLang="zh-CN" sz="5867" b="1" dirty="0">
              <a:solidFill>
                <a:srgbClr val="51597B"/>
              </a:solidFill>
            </a:endParaRPr>
          </a:p>
        </p:txBody>
      </p:sp>
      <p:pic>
        <p:nvPicPr>
          <p:cNvPr id="16" name="图片 1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6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04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产品亮点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1078408" y="5166284"/>
            <a:ext cx="2366437" cy="5259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123,123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1078413" y="2324537"/>
            <a:ext cx="2366436" cy="2655561"/>
          </a:xfrm>
          <a:prstGeom prst="rect">
            <a:avLst/>
          </a:prstGeom>
          <a:solidFill>
            <a:srgbClr val="6BAFD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1125759" y="2453197"/>
            <a:ext cx="226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PROJECT 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6539" y="3175273"/>
            <a:ext cx="2311619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标题数字等都可以通过点击和重新输入进行更改</a:t>
            </a:r>
            <a:endParaRPr lang="en-US" altLang="zh-CN" sz="1333" dirty="0">
              <a:solidFill>
                <a:schemeClr val="bg1"/>
              </a:solidFill>
              <a:latin typeface="Century Gothic"/>
              <a:ea typeface="微软雅黑"/>
            </a:endParaRPr>
          </a:p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顶部“开始”面板中可以对字体、字号、颜色、行距等进行修改</a:t>
            </a:r>
            <a:endParaRPr lang="en-US" altLang="zh-CN" sz="1333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61342" y="5166284"/>
            <a:ext cx="2366437" cy="5259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123,123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3761348" y="2324537"/>
            <a:ext cx="2366436" cy="2655561"/>
          </a:xfrm>
          <a:prstGeom prst="rect">
            <a:avLst/>
          </a:prstGeom>
          <a:solidFill>
            <a:srgbClr val="EE4B4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/>
          </a:p>
        </p:txBody>
      </p:sp>
      <p:sp>
        <p:nvSpPr>
          <p:cNvPr id="22" name="文本框 21"/>
          <p:cNvSpPr txBox="1"/>
          <p:nvPr/>
        </p:nvSpPr>
        <p:spPr>
          <a:xfrm>
            <a:off x="3808694" y="2453197"/>
            <a:ext cx="226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PROJECT 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9474" y="3175273"/>
            <a:ext cx="2311619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标题数字等都可以通过点击和重新输入进行更改</a:t>
            </a:r>
            <a:endParaRPr lang="en-US" altLang="zh-CN" sz="1333" dirty="0">
              <a:solidFill>
                <a:schemeClr val="bg1"/>
              </a:solidFill>
              <a:latin typeface="Century Gothic"/>
              <a:ea typeface="微软雅黑"/>
            </a:endParaRPr>
          </a:p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顶部“开始”面板中可以对字体、字号、颜色、行距等进行修改</a:t>
            </a:r>
            <a:endParaRPr lang="en-US" altLang="zh-CN" sz="1333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44276" y="5166284"/>
            <a:ext cx="2366437" cy="5259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123,123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6444281" y="2324537"/>
            <a:ext cx="2366436" cy="2655561"/>
          </a:xfrm>
          <a:prstGeom prst="rect">
            <a:avLst/>
          </a:prstGeom>
          <a:solidFill>
            <a:srgbClr val="67B2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/>
          </a:p>
        </p:txBody>
      </p:sp>
      <p:sp>
        <p:nvSpPr>
          <p:cNvPr id="34" name="文本框 33"/>
          <p:cNvSpPr txBox="1"/>
          <p:nvPr/>
        </p:nvSpPr>
        <p:spPr>
          <a:xfrm>
            <a:off x="6491627" y="2453197"/>
            <a:ext cx="226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PROJECT 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42407" y="3175273"/>
            <a:ext cx="2311619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标题数字等都可以通过点击和重新输入进行更改</a:t>
            </a:r>
            <a:endParaRPr lang="en-US" altLang="zh-CN" sz="1333" dirty="0">
              <a:solidFill>
                <a:schemeClr val="bg1"/>
              </a:solidFill>
              <a:latin typeface="Century Gothic"/>
              <a:ea typeface="微软雅黑"/>
            </a:endParaRPr>
          </a:p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顶部“开始”面板中可以对字体、字号、颜色、行距等进行修改</a:t>
            </a:r>
            <a:endParaRPr lang="en-US" altLang="zh-CN" sz="1333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27210" y="5166284"/>
            <a:ext cx="2366437" cy="5259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123,123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9127216" y="2324537"/>
            <a:ext cx="2366436" cy="2655561"/>
          </a:xfrm>
          <a:prstGeom prst="rect">
            <a:avLst/>
          </a:prstGeom>
          <a:solidFill>
            <a:srgbClr val="ECBF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/>
          </a:p>
        </p:txBody>
      </p:sp>
      <p:sp>
        <p:nvSpPr>
          <p:cNvPr id="42" name="文本框 41"/>
          <p:cNvSpPr txBox="1"/>
          <p:nvPr/>
        </p:nvSpPr>
        <p:spPr>
          <a:xfrm>
            <a:off x="9174562" y="2453197"/>
            <a:ext cx="226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PROJECT 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125342" y="3175273"/>
            <a:ext cx="2311619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标题数字等都可以通过点击和重新输入进行更改</a:t>
            </a:r>
            <a:endParaRPr lang="en-US" altLang="zh-CN" sz="1333" dirty="0">
              <a:solidFill>
                <a:schemeClr val="bg1"/>
              </a:solidFill>
              <a:latin typeface="Century Gothic"/>
              <a:ea typeface="微软雅黑"/>
            </a:endParaRPr>
          </a:p>
          <a:p>
            <a:pPr marL="228594" indent="-228594" defTabSz="609585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顶部“开始”面板中可以对字体、字号、颜色、行距等进行修改</a:t>
            </a:r>
            <a:endParaRPr lang="en-US" altLang="zh-CN" sz="1333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76544" y="1454079"/>
            <a:ext cx="10238873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51597B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333" dirty="0">
              <a:solidFill>
                <a:srgbClr val="51597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2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8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04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产品亮点</a:t>
              </a:r>
            </a:p>
          </p:txBody>
        </p:sp>
      </p:grpSp>
      <p:grpSp>
        <p:nvGrpSpPr>
          <p:cNvPr id="8" name="组合 12"/>
          <p:cNvGrpSpPr/>
          <p:nvPr/>
        </p:nvGrpSpPr>
        <p:grpSpPr>
          <a:xfrm>
            <a:off x="8599411" y="2580808"/>
            <a:ext cx="2924319" cy="1985043"/>
            <a:chOff x="8240713" y="2065338"/>
            <a:chExt cx="2816225" cy="2124075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8240713" y="2065338"/>
              <a:ext cx="908050" cy="1450975"/>
            </a:xfrm>
            <a:custGeom>
              <a:avLst/>
              <a:gdLst>
                <a:gd name="T0" fmla="*/ 168 w 193"/>
                <a:gd name="T1" fmla="*/ 3 h 308"/>
                <a:gd name="T2" fmla="*/ 168 w 193"/>
                <a:gd name="T3" fmla="*/ 155 h 308"/>
                <a:gd name="T4" fmla="*/ 130 w 193"/>
                <a:gd name="T5" fmla="*/ 193 h 308"/>
                <a:gd name="T6" fmla="*/ 64 w 193"/>
                <a:gd name="T7" fmla="*/ 193 h 308"/>
                <a:gd name="T8" fmla="*/ 0 w 193"/>
                <a:gd name="T9" fmla="*/ 257 h 308"/>
                <a:gd name="T10" fmla="*/ 0 w 193"/>
                <a:gd name="T11" fmla="*/ 308 h 308"/>
                <a:gd name="T12" fmla="*/ 26 w 193"/>
                <a:gd name="T13" fmla="*/ 307 h 308"/>
                <a:gd name="T14" fmla="*/ 26 w 193"/>
                <a:gd name="T15" fmla="*/ 257 h 308"/>
                <a:gd name="T16" fmla="*/ 64 w 193"/>
                <a:gd name="T17" fmla="*/ 218 h 308"/>
                <a:gd name="T18" fmla="*/ 130 w 193"/>
                <a:gd name="T19" fmla="*/ 218 h 308"/>
                <a:gd name="T20" fmla="*/ 193 w 193"/>
                <a:gd name="T21" fmla="*/ 155 h 308"/>
                <a:gd name="T22" fmla="*/ 193 w 193"/>
                <a:gd name="T23" fmla="*/ 0 h 308"/>
                <a:gd name="T24" fmla="*/ 168 w 193"/>
                <a:gd name="T25" fmla="*/ 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308">
                  <a:moveTo>
                    <a:pt x="168" y="3"/>
                  </a:moveTo>
                  <a:cubicBezTo>
                    <a:pt x="168" y="155"/>
                    <a:pt x="168" y="155"/>
                    <a:pt x="168" y="155"/>
                  </a:cubicBezTo>
                  <a:cubicBezTo>
                    <a:pt x="168" y="176"/>
                    <a:pt x="151" y="193"/>
                    <a:pt x="130" y="193"/>
                  </a:cubicBezTo>
                  <a:cubicBezTo>
                    <a:pt x="64" y="193"/>
                    <a:pt x="64" y="193"/>
                    <a:pt x="64" y="193"/>
                  </a:cubicBezTo>
                  <a:cubicBezTo>
                    <a:pt x="29" y="193"/>
                    <a:pt x="0" y="221"/>
                    <a:pt x="0" y="25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" y="308"/>
                    <a:pt x="17" y="308"/>
                    <a:pt x="26" y="307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26" y="235"/>
                    <a:pt x="43" y="218"/>
                    <a:pt x="64" y="218"/>
                  </a:cubicBezTo>
                  <a:cubicBezTo>
                    <a:pt x="130" y="218"/>
                    <a:pt x="130" y="218"/>
                    <a:pt x="130" y="218"/>
                  </a:cubicBezTo>
                  <a:cubicBezTo>
                    <a:pt x="165" y="218"/>
                    <a:pt x="193" y="190"/>
                    <a:pt x="193" y="155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5" y="1"/>
                    <a:pt x="176" y="1"/>
                    <a:pt x="168" y="3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9172575" y="2074863"/>
              <a:ext cx="993775" cy="2114550"/>
            </a:xfrm>
            <a:custGeom>
              <a:avLst/>
              <a:gdLst>
                <a:gd name="T0" fmla="*/ 22 w 211"/>
                <a:gd name="T1" fmla="*/ 2 h 449"/>
                <a:gd name="T2" fmla="*/ 22 w 211"/>
                <a:gd name="T3" fmla="*/ 136 h 449"/>
                <a:gd name="T4" fmla="*/ 56 w 211"/>
                <a:gd name="T5" fmla="*/ 170 h 449"/>
                <a:gd name="T6" fmla="*/ 155 w 211"/>
                <a:gd name="T7" fmla="*/ 170 h 449"/>
                <a:gd name="T8" fmla="*/ 211 w 211"/>
                <a:gd name="T9" fmla="*/ 226 h 449"/>
                <a:gd name="T10" fmla="*/ 211 w 211"/>
                <a:gd name="T11" fmla="*/ 449 h 449"/>
                <a:gd name="T12" fmla="*/ 189 w 211"/>
                <a:gd name="T13" fmla="*/ 449 h 449"/>
                <a:gd name="T14" fmla="*/ 189 w 211"/>
                <a:gd name="T15" fmla="*/ 226 h 449"/>
                <a:gd name="T16" fmla="*/ 155 w 211"/>
                <a:gd name="T17" fmla="*/ 192 h 449"/>
                <a:gd name="T18" fmla="*/ 56 w 211"/>
                <a:gd name="T19" fmla="*/ 193 h 449"/>
                <a:gd name="T20" fmla="*/ 0 w 211"/>
                <a:gd name="T21" fmla="*/ 136 h 449"/>
                <a:gd name="T22" fmla="*/ 0 w 211"/>
                <a:gd name="T23" fmla="*/ 0 h 449"/>
                <a:gd name="T24" fmla="*/ 22 w 211"/>
                <a:gd name="T25" fmla="*/ 2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449">
                  <a:moveTo>
                    <a:pt x="22" y="2"/>
                  </a:moveTo>
                  <a:cubicBezTo>
                    <a:pt x="22" y="136"/>
                    <a:pt x="22" y="136"/>
                    <a:pt x="22" y="136"/>
                  </a:cubicBezTo>
                  <a:cubicBezTo>
                    <a:pt x="22" y="155"/>
                    <a:pt x="37" y="170"/>
                    <a:pt x="56" y="170"/>
                  </a:cubicBezTo>
                  <a:cubicBezTo>
                    <a:pt x="155" y="170"/>
                    <a:pt x="155" y="170"/>
                    <a:pt x="155" y="170"/>
                  </a:cubicBezTo>
                  <a:cubicBezTo>
                    <a:pt x="186" y="170"/>
                    <a:pt x="211" y="195"/>
                    <a:pt x="211" y="226"/>
                  </a:cubicBezTo>
                  <a:cubicBezTo>
                    <a:pt x="211" y="449"/>
                    <a:pt x="211" y="449"/>
                    <a:pt x="211" y="449"/>
                  </a:cubicBezTo>
                  <a:cubicBezTo>
                    <a:pt x="204" y="449"/>
                    <a:pt x="196" y="449"/>
                    <a:pt x="189" y="449"/>
                  </a:cubicBezTo>
                  <a:cubicBezTo>
                    <a:pt x="189" y="226"/>
                    <a:pt x="189" y="226"/>
                    <a:pt x="189" y="226"/>
                  </a:cubicBezTo>
                  <a:cubicBezTo>
                    <a:pt x="189" y="208"/>
                    <a:pt x="174" y="192"/>
                    <a:pt x="155" y="192"/>
                  </a:cubicBezTo>
                  <a:cubicBezTo>
                    <a:pt x="56" y="193"/>
                    <a:pt x="56" y="193"/>
                    <a:pt x="56" y="193"/>
                  </a:cubicBezTo>
                  <a:cubicBezTo>
                    <a:pt x="25" y="193"/>
                    <a:pt x="0" y="167"/>
                    <a:pt x="0" y="1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4" y="1"/>
                    <a:pt x="22" y="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9294813" y="2287588"/>
              <a:ext cx="1441450" cy="1331912"/>
            </a:xfrm>
            <a:custGeom>
              <a:avLst/>
              <a:gdLst>
                <a:gd name="T0" fmla="*/ 14 w 306"/>
                <a:gd name="T1" fmla="*/ 2 h 283"/>
                <a:gd name="T2" fmla="*/ 14 w 306"/>
                <a:gd name="T3" fmla="*/ 86 h 283"/>
                <a:gd name="T4" fmla="*/ 36 w 306"/>
                <a:gd name="T5" fmla="*/ 107 h 283"/>
                <a:gd name="T6" fmla="*/ 271 w 306"/>
                <a:gd name="T7" fmla="*/ 107 h 283"/>
                <a:gd name="T8" fmla="*/ 306 w 306"/>
                <a:gd name="T9" fmla="*/ 143 h 283"/>
                <a:gd name="T10" fmla="*/ 306 w 306"/>
                <a:gd name="T11" fmla="*/ 283 h 283"/>
                <a:gd name="T12" fmla="*/ 292 w 306"/>
                <a:gd name="T13" fmla="*/ 283 h 283"/>
                <a:gd name="T14" fmla="*/ 292 w 306"/>
                <a:gd name="T15" fmla="*/ 143 h 283"/>
                <a:gd name="T16" fmla="*/ 271 w 306"/>
                <a:gd name="T17" fmla="*/ 121 h 283"/>
                <a:gd name="T18" fmla="*/ 36 w 306"/>
                <a:gd name="T19" fmla="*/ 121 h 283"/>
                <a:gd name="T20" fmla="*/ 0 w 306"/>
                <a:gd name="T21" fmla="*/ 86 h 283"/>
                <a:gd name="T22" fmla="*/ 0 w 306"/>
                <a:gd name="T23" fmla="*/ 0 h 283"/>
                <a:gd name="T24" fmla="*/ 14 w 306"/>
                <a:gd name="T25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283">
                  <a:moveTo>
                    <a:pt x="14" y="2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14" y="98"/>
                    <a:pt x="24" y="107"/>
                    <a:pt x="36" y="107"/>
                  </a:cubicBezTo>
                  <a:cubicBezTo>
                    <a:pt x="271" y="107"/>
                    <a:pt x="271" y="107"/>
                    <a:pt x="271" y="107"/>
                  </a:cubicBezTo>
                  <a:cubicBezTo>
                    <a:pt x="290" y="107"/>
                    <a:pt x="306" y="123"/>
                    <a:pt x="306" y="143"/>
                  </a:cubicBezTo>
                  <a:cubicBezTo>
                    <a:pt x="306" y="283"/>
                    <a:pt x="306" y="283"/>
                    <a:pt x="306" y="283"/>
                  </a:cubicBezTo>
                  <a:cubicBezTo>
                    <a:pt x="301" y="283"/>
                    <a:pt x="297" y="283"/>
                    <a:pt x="292" y="283"/>
                  </a:cubicBezTo>
                  <a:cubicBezTo>
                    <a:pt x="292" y="143"/>
                    <a:pt x="292" y="143"/>
                    <a:pt x="292" y="143"/>
                  </a:cubicBezTo>
                  <a:cubicBezTo>
                    <a:pt x="292" y="131"/>
                    <a:pt x="282" y="121"/>
                    <a:pt x="271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16" y="121"/>
                    <a:pt x="0" y="106"/>
                    <a:pt x="0" y="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1"/>
                    <a:pt x="14" y="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9380538" y="2400300"/>
              <a:ext cx="1676400" cy="833437"/>
            </a:xfrm>
            <a:custGeom>
              <a:avLst/>
              <a:gdLst>
                <a:gd name="T0" fmla="*/ 7 w 356"/>
                <a:gd name="T1" fmla="*/ 1 h 177"/>
                <a:gd name="T2" fmla="*/ 7 w 356"/>
                <a:gd name="T3" fmla="*/ 61 h 177"/>
                <a:gd name="T4" fmla="*/ 19 w 356"/>
                <a:gd name="T5" fmla="*/ 72 h 177"/>
                <a:gd name="T6" fmla="*/ 336 w 356"/>
                <a:gd name="T7" fmla="*/ 72 h 177"/>
                <a:gd name="T8" fmla="*/ 356 w 356"/>
                <a:gd name="T9" fmla="*/ 91 h 177"/>
                <a:gd name="T10" fmla="*/ 356 w 356"/>
                <a:gd name="T11" fmla="*/ 177 h 177"/>
                <a:gd name="T12" fmla="*/ 348 w 356"/>
                <a:gd name="T13" fmla="*/ 177 h 177"/>
                <a:gd name="T14" fmla="*/ 348 w 356"/>
                <a:gd name="T15" fmla="*/ 91 h 177"/>
                <a:gd name="T16" fmla="*/ 336 w 356"/>
                <a:gd name="T17" fmla="*/ 80 h 177"/>
                <a:gd name="T18" fmla="*/ 19 w 356"/>
                <a:gd name="T19" fmla="*/ 80 h 177"/>
                <a:gd name="T20" fmla="*/ 0 w 356"/>
                <a:gd name="T21" fmla="*/ 61 h 177"/>
                <a:gd name="T22" fmla="*/ 0 w 356"/>
                <a:gd name="T23" fmla="*/ 0 h 177"/>
                <a:gd name="T24" fmla="*/ 7 w 356"/>
                <a:gd name="T25" fmla="*/ 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6" h="177">
                  <a:moveTo>
                    <a:pt x="7" y="1"/>
                  </a:moveTo>
                  <a:cubicBezTo>
                    <a:pt x="7" y="61"/>
                    <a:pt x="7" y="61"/>
                    <a:pt x="7" y="61"/>
                  </a:cubicBezTo>
                  <a:cubicBezTo>
                    <a:pt x="7" y="67"/>
                    <a:pt x="13" y="72"/>
                    <a:pt x="19" y="72"/>
                  </a:cubicBezTo>
                  <a:cubicBezTo>
                    <a:pt x="336" y="72"/>
                    <a:pt x="336" y="72"/>
                    <a:pt x="336" y="72"/>
                  </a:cubicBezTo>
                  <a:cubicBezTo>
                    <a:pt x="347" y="72"/>
                    <a:pt x="356" y="81"/>
                    <a:pt x="356" y="91"/>
                  </a:cubicBezTo>
                  <a:cubicBezTo>
                    <a:pt x="356" y="177"/>
                    <a:pt x="356" y="177"/>
                    <a:pt x="356" y="177"/>
                  </a:cubicBezTo>
                  <a:cubicBezTo>
                    <a:pt x="353" y="177"/>
                    <a:pt x="350" y="177"/>
                    <a:pt x="348" y="177"/>
                  </a:cubicBezTo>
                  <a:cubicBezTo>
                    <a:pt x="348" y="91"/>
                    <a:pt x="348" y="91"/>
                    <a:pt x="348" y="91"/>
                  </a:cubicBezTo>
                  <a:cubicBezTo>
                    <a:pt x="348" y="85"/>
                    <a:pt x="343" y="80"/>
                    <a:pt x="336" y="80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8" y="80"/>
                    <a:pt x="0" y="7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1"/>
                    <a:pt x="7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13" name="组合 97"/>
          <p:cNvGrpSpPr/>
          <p:nvPr/>
        </p:nvGrpSpPr>
        <p:grpSpPr>
          <a:xfrm>
            <a:off x="7478235" y="3640836"/>
            <a:ext cx="4193915" cy="1955131"/>
            <a:chOff x="7093501" y="3997646"/>
            <a:chExt cx="4038891" cy="209206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3501" y="4296093"/>
              <a:ext cx="2395766" cy="1793622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5942" y="4816217"/>
              <a:ext cx="1923512" cy="127349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2377" y="4383958"/>
              <a:ext cx="641356" cy="81402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10795" y="3997646"/>
              <a:ext cx="321597" cy="535995"/>
            </a:xfrm>
            <a:prstGeom prst="rect">
              <a:avLst/>
            </a:prstGeom>
          </p:spPr>
        </p:pic>
      </p:grpSp>
      <p:sp>
        <p:nvSpPr>
          <p:cNvPr id="18" name="Freeform 9"/>
          <p:cNvSpPr>
            <a:spLocks/>
          </p:cNvSpPr>
          <p:nvPr/>
        </p:nvSpPr>
        <p:spPr bwMode="auto">
          <a:xfrm>
            <a:off x="10327817" y="1563509"/>
            <a:ext cx="1344333" cy="730552"/>
          </a:xfrm>
          <a:custGeom>
            <a:avLst/>
            <a:gdLst>
              <a:gd name="T0" fmla="*/ 453 w 495"/>
              <a:gd name="T1" fmla="*/ 148 h 299"/>
              <a:gd name="T2" fmla="*/ 363 w 495"/>
              <a:gd name="T3" fmla="*/ 57 h 299"/>
              <a:gd name="T4" fmla="*/ 351 w 495"/>
              <a:gd name="T5" fmla="*/ 58 h 299"/>
              <a:gd name="T6" fmla="*/ 250 w 495"/>
              <a:gd name="T7" fmla="*/ 0 h 299"/>
              <a:gd name="T8" fmla="*/ 135 w 495"/>
              <a:gd name="T9" fmla="*/ 91 h 299"/>
              <a:gd name="T10" fmla="*/ 124 w 495"/>
              <a:gd name="T11" fmla="*/ 90 h 299"/>
              <a:gd name="T12" fmla="*/ 61 w 495"/>
              <a:gd name="T13" fmla="*/ 140 h 299"/>
              <a:gd name="T14" fmla="*/ 0 w 495"/>
              <a:gd name="T15" fmla="*/ 218 h 299"/>
              <a:gd name="T16" fmla="*/ 81 w 495"/>
              <a:gd name="T17" fmla="*/ 299 h 299"/>
              <a:gd name="T18" fmla="*/ 414 w 495"/>
              <a:gd name="T19" fmla="*/ 299 h 299"/>
              <a:gd name="T20" fmla="*/ 495 w 495"/>
              <a:gd name="T21" fmla="*/ 218 h 299"/>
              <a:gd name="T22" fmla="*/ 453 w 495"/>
              <a:gd name="T23" fmla="*/ 14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5" h="299">
                <a:moveTo>
                  <a:pt x="453" y="148"/>
                </a:moveTo>
                <a:cubicBezTo>
                  <a:pt x="453" y="98"/>
                  <a:pt x="413" y="57"/>
                  <a:pt x="363" y="57"/>
                </a:cubicBezTo>
                <a:cubicBezTo>
                  <a:pt x="359" y="57"/>
                  <a:pt x="355" y="58"/>
                  <a:pt x="351" y="58"/>
                </a:cubicBezTo>
                <a:cubicBezTo>
                  <a:pt x="331" y="23"/>
                  <a:pt x="293" y="0"/>
                  <a:pt x="250" y="0"/>
                </a:cubicBezTo>
                <a:cubicBezTo>
                  <a:pt x="194" y="0"/>
                  <a:pt x="147" y="39"/>
                  <a:pt x="135" y="91"/>
                </a:cubicBezTo>
                <a:cubicBezTo>
                  <a:pt x="131" y="91"/>
                  <a:pt x="128" y="90"/>
                  <a:pt x="124" y="90"/>
                </a:cubicBezTo>
                <a:cubicBezTo>
                  <a:pt x="94" y="90"/>
                  <a:pt x="68" y="112"/>
                  <a:pt x="61" y="140"/>
                </a:cubicBezTo>
                <a:cubicBezTo>
                  <a:pt x="26" y="149"/>
                  <a:pt x="0" y="180"/>
                  <a:pt x="0" y="218"/>
                </a:cubicBezTo>
                <a:cubicBezTo>
                  <a:pt x="0" y="263"/>
                  <a:pt x="37" y="299"/>
                  <a:pt x="81" y="299"/>
                </a:cubicBezTo>
                <a:cubicBezTo>
                  <a:pt x="414" y="299"/>
                  <a:pt x="414" y="299"/>
                  <a:pt x="414" y="299"/>
                </a:cubicBezTo>
                <a:cubicBezTo>
                  <a:pt x="459" y="299"/>
                  <a:pt x="495" y="263"/>
                  <a:pt x="495" y="218"/>
                </a:cubicBezTo>
                <a:cubicBezTo>
                  <a:pt x="495" y="188"/>
                  <a:pt x="478" y="162"/>
                  <a:pt x="453" y="14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7195235" y="1040928"/>
            <a:ext cx="1404177" cy="763073"/>
          </a:xfrm>
          <a:custGeom>
            <a:avLst/>
            <a:gdLst>
              <a:gd name="T0" fmla="*/ 453 w 495"/>
              <a:gd name="T1" fmla="*/ 148 h 299"/>
              <a:gd name="T2" fmla="*/ 363 w 495"/>
              <a:gd name="T3" fmla="*/ 57 h 299"/>
              <a:gd name="T4" fmla="*/ 351 w 495"/>
              <a:gd name="T5" fmla="*/ 58 h 299"/>
              <a:gd name="T6" fmla="*/ 250 w 495"/>
              <a:gd name="T7" fmla="*/ 0 h 299"/>
              <a:gd name="T8" fmla="*/ 135 w 495"/>
              <a:gd name="T9" fmla="*/ 91 h 299"/>
              <a:gd name="T10" fmla="*/ 124 w 495"/>
              <a:gd name="T11" fmla="*/ 90 h 299"/>
              <a:gd name="T12" fmla="*/ 61 w 495"/>
              <a:gd name="T13" fmla="*/ 140 h 299"/>
              <a:gd name="T14" fmla="*/ 0 w 495"/>
              <a:gd name="T15" fmla="*/ 218 h 299"/>
              <a:gd name="T16" fmla="*/ 81 w 495"/>
              <a:gd name="T17" fmla="*/ 299 h 299"/>
              <a:gd name="T18" fmla="*/ 414 w 495"/>
              <a:gd name="T19" fmla="*/ 299 h 299"/>
              <a:gd name="T20" fmla="*/ 495 w 495"/>
              <a:gd name="T21" fmla="*/ 218 h 299"/>
              <a:gd name="T22" fmla="*/ 453 w 495"/>
              <a:gd name="T23" fmla="*/ 14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5" h="299">
                <a:moveTo>
                  <a:pt x="453" y="148"/>
                </a:moveTo>
                <a:cubicBezTo>
                  <a:pt x="453" y="98"/>
                  <a:pt x="413" y="57"/>
                  <a:pt x="363" y="57"/>
                </a:cubicBezTo>
                <a:cubicBezTo>
                  <a:pt x="359" y="57"/>
                  <a:pt x="355" y="58"/>
                  <a:pt x="351" y="58"/>
                </a:cubicBezTo>
                <a:cubicBezTo>
                  <a:pt x="331" y="23"/>
                  <a:pt x="293" y="0"/>
                  <a:pt x="250" y="0"/>
                </a:cubicBezTo>
                <a:cubicBezTo>
                  <a:pt x="194" y="0"/>
                  <a:pt x="147" y="39"/>
                  <a:pt x="135" y="91"/>
                </a:cubicBezTo>
                <a:cubicBezTo>
                  <a:pt x="131" y="91"/>
                  <a:pt x="128" y="90"/>
                  <a:pt x="124" y="90"/>
                </a:cubicBezTo>
                <a:cubicBezTo>
                  <a:pt x="94" y="90"/>
                  <a:pt x="68" y="112"/>
                  <a:pt x="61" y="140"/>
                </a:cubicBezTo>
                <a:cubicBezTo>
                  <a:pt x="26" y="149"/>
                  <a:pt x="0" y="180"/>
                  <a:pt x="0" y="218"/>
                </a:cubicBezTo>
                <a:cubicBezTo>
                  <a:pt x="0" y="263"/>
                  <a:pt x="37" y="299"/>
                  <a:pt x="81" y="299"/>
                </a:cubicBezTo>
                <a:cubicBezTo>
                  <a:pt x="414" y="299"/>
                  <a:pt x="414" y="299"/>
                  <a:pt x="414" y="299"/>
                </a:cubicBezTo>
                <a:cubicBezTo>
                  <a:pt x="459" y="299"/>
                  <a:pt x="495" y="263"/>
                  <a:pt x="495" y="218"/>
                </a:cubicBezTo>
                <a:cubicBezTo>
                  <a:pt x="495" y="188"/>
                  <a:pt x="478" y="162"/>
                  <a:pt x="453" y="14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847673" y="1184213"/>
            <a:ext cx="43845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51597B"/>
                </a:solidFill>
              </a:rPr>
              <a:t>CLOUD ANALYSIS</a:t>
            </a:r>
          </a:p>
          <a:p>
            <a:r>
              <a:rPr lang="en-US" altLang="zh-CN" sz="2800" b="1" dirty="0">
                <a:solidFill>
                  <a:srgbClr val="51597B"/>
                </a:solidFill>
              </a:rPr>
              <a:t>HEADING FOR THIS TEXTS</a:t>
            </a:r>
            <a:endParaRPr lang="zh-CN" altLang="en-US" sz="2800" b="1" dirty="0">
              <a:solidFill>
                <a:srgbClr val="51597B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7670" y="2203939"/>
            <a:ext cx="6229059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</a:t>
            </a:r>
          </a:p>
        </p:txBody>
      </p:sp>
      <p:cxnSp>
        <p:nvCxnSpPr>
          <p:cNvPr id="22" name="直接连接符 34"/>
          <p:cNvCxnSpPr/>
          <p:nvPr/>
        </p:nvCxnSpPr>
        <p:spPr>
          <a:xfrm>
            <a:off x="963002" y="2181408"/>
            <a:ext cx="4798328" cy="0"/>
          </a:xfrm>
          <a:prstGeom prst="line">
            <a:avLst/>
          </a:prstGeom>
          <a:ln w="38100" cmpd="sng">
            <a:solidFill>
              <a:srgbClr val="6BAF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2055281" y="3809584"/>
            <a:ext cx="157197" cy="141477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5" name="椭圆 24"/>
          <p:cNvSpPr/>
          <p:nvPr/>
        </p:nvSpPr>
        <p:spPr>
          <a:xfrm>
            <a:off x="3279260" y="3809584"/>
            <a:ext cx="157197" cy="141477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0" name="椭圆 29"/>
          <p:cNvSpPr/>
          <p:nvPr/>
        </p:nvSpPr>
        <p:spPr>
          <a:xfrm>
            <a:off x="4503237" y="3809584"/>
            <a:ext cx="157197" cy="141477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1" name="椭圆 30"/>
          <p:cNvSpPr/>
          <p:nvPr/>
        </p:nvSpPr>
        <p:spPr>
          <a:xfrm>
            <a:off x="5727214" y="3809584"/>
            <a:ext cx="157197" cy="141477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8" name="椭圆 57"/>
          <p:cNvSpPr/>
          <p:nvPr/>
        </p:nvSpPr>
        <p:spPr>
          <a:xfrm>
            <a:off x="3546816" y="3499595"/>
            <a:ext cx="846061" cy="761455"/>
          </a:xfrm>
          <a:prstGeom prst="ellipse">
            <a:avLst/>
          </a:prstGeom>
          <a:solidFill>
            <a:srgbClr val="67B2B0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>
            <a:off x="3746986" y="3699431"/>
            <a:ext cx="410458" cy="381779"/>
          </a:xfrm>
          <a:custGeom>
            <a:avLst/>
            <a:gdLst>
              <a:gd name="T0" fmla="*/ 33 w 239"/>
              <a:gd name="T1" fmla="*/ 104 h 247"/>
              <a:gd name="T2" fmla="*/ 38 w 239"/>
              <a:gd name="T3" fmla="*/ 90 h 247"/>
              <a:gd name="T4" fmla="*/ 40 w 239"/>
              <a:gd name="T5" fmla="*/ 78 h 247"/>
              <a:gd name="T6" fmla="*/ 43 w 239"/>
              <a:gd name="T7" fmla="*/ 64 h 247"/>
              <a:gd name="T8" fmla="*/ 50 w 239"/>
              <a:gd name="T9" fmla="*/ 45 h 247"/>
              <a:gd name="T10" fmla="*/ 61 w 239"/>
              <a:gd name="T11" fmla="*/ 28 h 247"/>
              <a:gd name="T12" fmla="*/ 78 w 239"/>
              <a:gd name="T13" fmla="*/ 14 h 247"/>
              <a:gd name="T14" fmla="*/ 99 w 239"/>
              <a:gd name="T15" fmla="*/ 4 h 247"/>
              <a:gd name="T16" fmla="*/ 125 w 239"/>
              <a:gd name="T17" fmla="*/ 0 h 247"/>
              <a:gd name="T18" fmla="*/ 152 w 239"/>
              <a:gd name="T19" fmla="*/ 4 h 247"/>
              <a:gd name="T20" fmla="*/ 175 w 239"/>
              <a:gd name="T21" fmla="*/ 14 h 247"/>
              <a:gd name="T22" fmla="*/ 189 w 239"/>
              <a:gd name="T23" fmla="*/ 26 h 247"/>
              <a:gd name="T24" fmla="*/ 201 w 239"/>
              <a:gd name="T25" fmla="*/ 43 h 247"/>
              <a:gd name="T26" fmla="*/ 208 w 239"/>
              <a:gd name="T27" fmla="*/ 62 h 247"/>
              <a:gd name="T28" fmla="*/ 213 w 239"/>
              <a:gd name="T29" fmla="*/ 81 h 247"/>
              <a:gd name="T30" fmla="*/ 218 w 239"/>
              <a:gd name="T31" fmla="*/ 95 h 247"/>
              <a:gd name="T32" fmla="*/ 218 w 239"/>
              <a:gd name="T33" fmla="*/ 104 h 247"/>
              <a:gd name="T34" fmla="*/ 220 w 239"/>
              <a:gd name="T35" fmla="*/ 119 h 247"/>
              <a:gd name="T36" fmla="*/ 234 w 239"/>
              <a:gd name="T37" fmla="*/ 140 h 247"/>
              <a:gd name="T38" fmla="*/ 239 w 239"/>
              <a:gd name="T39" fmla="*/ 159 h 247"/>
              <a:gd name="T40" fmla="*/ 239 w 239"/>
              <a:gd name="T41" fmla="*/ 178 h 247"/>
              <a:gd name="T42" fmla="*/ 234 w 239"/>
              <a:gd name="T43" fmla="*/ 190 h 247"/>
              <a:gd name="T44" fmla="*/ 230 w 239"/>
              <a:gd name="T45" fmla="*/ 195 h 247"/>
              <a:gd name="T46" fmla="*/ 225 w 239"/>
              <a:gd name="T47" fmla="*/ 190 h 247"/>
              <a:gd name="T48" fmla="*/ 218 w 239"/>
              <a:gd name="T49" fmla="*/ 176 h 247"/>
              <a:gd name="T50" fmla="*/ 213 w 239"/>
              <a:gd name="T51" fmla="*/ 185 h 247"/>
              <a:gd name="T52" fmla="*/ 201 w 239"/>
              <a:gd name="T53" fmla="*/ 204 h 247"/>
              <a:gd name="T54" fmla="*/ 211 w 239"/>
              <a:gd name="T55" fmla="*/ 216 h 247"/>
              <a:gd name="T56" fmla="*/ 220 w 239"/>
              <a:gd name="T57" fmla="*/ 223 h 247"/>
              <a:gd name="T58" fmla="*/ 220 w 239"/>
              <a:gd name="T59" fmla="*/ 231 h 247"/>
              <a:gd name="T60" fmla="*/ 213 w 239"/>
              <a:gd name="T61" fmla="*/ 238 h 247"/>
              <a:gd name="T62" fmla="*/ 199 w 239"/>
              <a:gd name="T63" fmla="*/ 245 h 247"/>
              <a:gd name="T64" fmla="*/ 178 w 239"/>
              <a:gd name="T65" fmla="*/ 247 h 247"/>
              <a:gd name="T66" fmla="*/ 152 w 239"/>
              <a:gd name="T67" fmla="*/ 242 h 247"/>
              <a:gd name="T68" fmla="*/ 130 w 239"/>
              <a:gd name="T69" fmla="*/ 238 h 247"/>
              <a:gd name="T70" fmla="*/ 118 w 239"/>
              <a:gd name="T71" fmla="*/ 238 h 247"/>
              <a:gd name="T72" fmla="*/ 99 w 239"/>
              <a:gd name="T73" fmla="*/ 247 h 247"/>
              <a:gd name="T74" fmla="*/ 80 w 239"/>
              <a:gd name="T75" fmla="*/ 247 h 247"/>
              <a:gd name="T76" fmla="*/ 52 w 239"/>
              <a:gd name="T77" fmla="*/ 247 h 247"/>
              <a:gd name="T78" fmla="*/ 33 w 239"/>
              <a:gd name="T79" fmla="*/ 240 h 247"/>
              <a:gd name="T80" fmla="*/ 28 w 239"/>
              <a:gd name="T81" fmla="*/ 233 h 247"/>
              <a:gd name="T82" fmla="*/ 28 w 239"/>
              <a:gd name="T83" fmla="*/ 226 h 247"/>
              <a:gd name="T84" fmla="*/ 31 w 239"/>
              <a:gd name="T85" fmla="*/ 219 h 247"/>
              <a:gd name="T86" fmla="*/ 38 w 239"/>
              <a:gd name="T87" fmla="*/ 214 h 247"/>
              <a:gd name="T88" fmla="*/ 47 w 239"/>
              <a:gd name="T89" fmla="*/ 212 h 247"/>
              <a:gd name="T90" fmla="*/ 45 w 239"/>
              <a:gd name="T91" fmla="*/ 207 h 247"/>
              <a:gd name="T92" fmla="*/ 33 w 239"/>
              <a:gd name="T93" fmla="*/ 192 h 247"/>
              <a:gd name="T94" fmla="*/ 26 w 239"/>
              <a:gd name="T95" fmla="*/ 176 h 247"/>
              <a:gd name="T96" fmla="*/ 24 w 239"/>
              <a:gd name="T97" fmla="*/ 173 h 247"/>
              <a:gd name="T98" fmla="*/ 19 w 239"/>
              <a:gd name="T99" fmla="*/ 181 h 247"/>
              <a:gd name="T100" fmla="*/ 9 w 239"/>
              <a:gd name="T101" fmla="*/ 190 h 247"/>
              <a:gd name="T102" fmla="*/ 2 w 239"/>
              <a:gd name="T103" fmla="*/ 190 h 247"/>
              <a:gd name="T104" fmla="*/ 0 w 239"/>
              <a:gd name="T105" fmla="*/ 181 h 247"/>
              <a:gd name="T106" fmla="*/ 0 w 239"/>
              <a:gd name="T107" fmla="*/ 159 h 247"/>
              <a:gd name="T108" fmla="*/ 7 w 239"/>
              <a:gd name="T109" fmla="*/ 140 h 247"/>
              <a:gd name="T110" fmla="*/ 21 w 239"/>
              <a:gd name="T111" fmla="*/ 123 h 247"/>
              <a:gd name="T112" fmla="*/ 33 w 239"/>
              <a:gd name="T113" fmla="*/ 112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39" h="247">
                <a:moveTo>
                  <a:pt x="33" y="112"/>
                </a:moveTo>
                <a:lnTo>
                  <a:pt x="33" y="112"/>
                </a:lnTo>
                <a:lnTo>
                  <a:pt x="33" y="109"/>
                </a:lnTo>
                <a:lnTo>
                  <a:pt x="33" y="107"/>
                </a:lnTo>
                <a:lnTo>
                  <a:pt x="33" y="107"/>
                </a:lnTo>
                <a:lnTo>
                  <a:pt x="33" y="104"/>
                </a:lnTo>
                <a:lnTo>
                  <a:pt x="33" y="104"/>
                </a:lnTo>
                <a:lnTo>
                  <a:pt x="33" y="102"/>
                </a:lnTo>
                <a:lnTo>
                  <a:pt x="33" y="100"/>
                </a:lnTo>
                <a:lnTo>
                  <a:pt x="33" y="97"/>
                </a:lnTo>
                <a:lnTo>
                  <a:pt x="35" y="95"/>
                </a:lnTo>
                <a:lnTo>
                  <a:pt x="35" y="95"/>
                </a:lnTo>
                <a:lnTo>
                  <a:pt x="38" y="92"/>
                </a:lnTo>
                <a:lnTo>
                  <a:pt x="38" y="90"/>
                </a:lnTo>
                <a:lnTo>
                  <a:pt x="38" y="88"/>
                </a:lnTo>
                <a:lnTo>
                  <a:pt x="38" y="88"/>
                </a:lnTo>
                <a:lnTo>
                  <a:pt x="38" y="85"/>
                </a:lnTo>
                <a:lnTo>
                  <a:pt x="38" y="83"/>
                </a:lnTo>
                <a:lnTo>
                  <a:pt x="40" y="81"/>
                </a:lnTo>
                <a:lnTo>
                  <a:pt x="40" y="81"/>
                </a:lnTo>
                <a:lnTo>
                  <a:pt x="40" y="78"/>
                </a:lnTo>
                <a:lnTo>
                  <a:pt x="40" y="78"/>
                </a:lnTo>
                <a:lnTo>
                  <a:pt x="40" y="76"/>
                </a:lnTo>
                <a:lnTo>
                  <a:pt x="40" y="76"/>
                </a:lnTo>
                <a:lnTo>
                  <a:pt x="40" y="73"/>
                </a:lnTo>
                <a:lnTo>
                  <a:pt x="43" y="71"/>
                </a:lnTo>
                <a:lnTo>
                  <a:pt x="43" y="66"/>
                </a:lnTo>
                <a:lnTo>
                  <a:pt x="43" y="64"/>
                </a:lnTo>
                <a:lnTo>
                  <a:pt x="45" y="59"/>
                </a:lnTo>
                <a:lnTo>
                  <a:pt x="45" y="57"/>
                </a:lnTo>
                <a:lnTo>
                  <a:pt x="45" y="54"/>
                </a:lnTo>
                <a:lnTo>
                  <a:pt x="47" y="52"/>
                </a:lnTo>
                <a:lnTo>
                  <a:pt x="47" y="50"/>
                </a:lnTo>
                <a:lnTo>
                  <a:pt x="50" y="47"/>
                </a:lnTo>
                <a:lnTo>
                  <a:pt x="50" y="45"/>
                </a:lnTo>
                <a:lnTo>
                  <a:pt x="52" y="43"/>
                </a:lnTo>
                <a:lnTo>
                  <a:pt x="52" y="40"/>
                </a:lnTo>
                <a:lnTo>
                  <a:pt x="54" y="38"/>
                </a:lnTo>
                <a:lnTo>
                  <a:pt x="54" y="38"/>
                </a:lnTo>
                <a:lnTo>
                  <a:pt x="57" y="35"/>
                </a:lnTo>
                <a:lnTo>
                  <a:pt x="59" y="33"/>
                </a:lnTo>
                <a:lnTo>
                  <a:pt x="61" y="28"/>
                </a:lnTo>
                <a:lnTo>
                  <a:pt x="64" y="26"/>
                </a:lnTo>
                <a:lnTo>
                  <a:pt x="66" y="23"/>
                </a:lnTo>
                <a:lnTo>
                  <a:pt x="69" y="21"/>
                </a:lnTo>
                <a:lnTo>
                  <a:pt x="71" y="19"/>
                </a:lnTo>
                <a:lnTo>
                  <a:pt x="73" y="16"/>
                </a:lnTo>
                <a:lnTo>
                  <a:pt x="76" y="14"/>
                </a:lnTo>
                <a:lnTo>
                  <a:pt x="78" y="14"/>
                </a:lnTo>
                <a:lnTo>
                  <a:pt x="80" y="12"/>
                </a:lnTo>
                <a:lnTo>
                  <a:pt x="85" y="9"/>
                </a:lnTo>
                <a:lnTo>
                  <a:pt x="88" y="9"/>
                </a:lnTo>
                <a:lnTo>
                  <a:pt x="90" y="7"/>
                </a:lnTo>
                <a:lnTo>
                  <a:pt x="92" y="7"/>
                </a:lnTo>
                <a:lnTo>
                  <a:pt x="97" y="4"/>
                </a:lnTo>
                <a:lnTo>
                  <a:pt x="99" y="4"/>
                </a:lnTo>
                <a:lnTo>
                  <a:pt x="104" y="2"/>
                </a:lnTo>
                <a:lnTo>
                  <a:pt x="107" y="2"/>
                </a:lnTo>
                <a:lnTo>
                  <a:pt x="111" y="2"/>
                </a:lnTo>
                <a:lnTo>
                  <a:pt x="114" y="2"/>
                </a:lnTo>
                <a:lnTo>
                  <a:pt x="118" y="0"/>
                </a:lnTo>
                <a:lnTo>
                  <a:pt x="121" y="0"/>
                </a:lnTo>
                <a:lnTo>
                  <a:pt x="125" y="0"/>
                </a:lnTo>
                <a:lnTo>
                  <a:pt x="128" y="0"/>
                </a:lnTo>
                <a:lnTo>
                  <a:pt x="133" y="0"/>
                </a:lnTo>
                <a:lnTo>
                  <a:pt x="135" y="2"/>
                </a:lnTo>
                <a:lnTo>
                  <a:pt x="140" y="2"/>
                </a:lnTo>
                <a:lnTo>
                  <a:pt x="144" y="2"/>
                </a:lnTo>
                <a:lnTo>
                  <a:pt x="147" y="2"/>
                </a:lnTo>
                <a:lnTo>
                  <a:pt x="152" y="4"/>
                </a:lnTo>
                <a:lnTo>
                  <a:pt x="154" y="4"/>
                </a:lnTo>
                <a:lnTo>
                  <a:pt x="159" y="4"/>
                </a:lnTo>
                <a:lnTo>
                  <a:pt x="161" y="7"/>
                </a:lnTo>
                <a:lnTo>
                  <a:pt x="166" y="9"/>
                </a:lnTo>
                <a:lnTo>
                  <a:pt x="168" y="9"/>
                </a:lnTo>
                <a:lnTo>
                  <a:pt x="173" y="12"/>
                </a:lnTo>
                <a:lnTo>
                  <a:pt x="175" y="14"/>
                </a:lnTo>
                <a:lnTo>
                  <a:pt x="178" y="16"/>
                </a:lnTo>
                <a:lnTo>
                  <a:pt x="180" y="16"/>
                </a:lnTo>
                <a:lnTo>
                  <a:pt x="182" y="19"/>
                </a:lnTo>
                <a:lnTo>
                  <a:pt x="182" y="19"/>
                </a:lnTo>
                <a:lnTo>
                  <a:pt x="187" y="21"/>
                </a:lnTo>
                <a:lnTo>
                  <a:pt x="187" y="23"/>
                </a:lnTo>
                <a:lnTo>
                  <a:pt x="189" y="26"/>
                </a:lnTo>
                <a:lnTo>
                  <a:pt x="192" y="28"/>
                </a:lnTo>
                <a:lnTo>
                  <a:pt x="194" y="31"/>
                </a:lnTo>
                <a:lnTo>
                  <a:pt x="197" y="33"/>
                </a:lnTo>
                <a:lnTo>
                  <a:pt x="197" y="35"/>
                </a:lnTo>
                <a:lnTo>
                  <a:pt x="199" y="38"/>
                </a:lnTo>
                <a:lnTo>
                  <a:pt x="201" y="40"/>
                </a:lnTo>
                <a:lnTo>
                  <a:pt x="201" y="43"/>
                </a:lnTo>
                <a:lnTo>
                  <a:pt x="204" y="47"/>
                </a:lnTo>
                <a:lnTo>
                  <a:pt x="204" y="50"/>
                </a:lnTo>
                <a:lnTo>
                  <a:pt x="206" y="52"/>
                </a:lnTo>
                <a:lnTo>
                  <a:pt x="206" y="54"/>
                </a:lnTo>
                <a:lnTo>
                  <a:pt x="206" y="57"/>
                </a:lnTo>
                <a:lnTo>
                  <a:pt x="208" y="59"/>
                </a:lnTo>
                <a:lnTo>
                  <a:pt x="208" y="62"/>
                </a:lnTo>
                <a:lnTo>
                  <a:pt x="208" y="64"/>
                </a:lnTo>
                <a:lnTo>
                  <a:pt x="211" y="69"/>
                </a:lnTo>
                <a:lnTo>
                  <a:pt x="211" y="73"/>
                </a:lnTo>
                <a:lnTo>
                  <a:pt x="211" y="76"/>
                </a:lnTo>
                <a:lnTo>
                  <a:pt x="211" y="81"/>
                </a:lnTo>
                <a:lnTo>
                  <a:pt x="211" y="81"/>
                </a:lnTo>
                <a:lnTo>
                  <a:pt x="213" y="81"/>
                </a:lnTo>
                <a:lnTo>
                  <a:pt x="213" y="83"/>
                </a:lnTo>
                <a:lnTo>
                  <a:pt x="216" y="85"/>
                </a:lnTo>
                <a:lnTo>
                  <a:pt x="216" y="88"/>
                </a:lnTo>
                <a:lnTo>
                  <a:pt x="216" y="88"/>
                </a:lnTo>
                <a:lnTo>
                  <a:pt x="218" y="90"/>
                </a:lnTo>
                <a:lnTo>
                  <a:pt x="218" y="92"/>
                </a:lnTo>
                <a:lnTo>
                  <a:pt x="218" y="95"/>
                </a:lnTo>
                <a:lnTo>
                  <a:pt x="218" y="97"/>
                </a:lnTo>
                <a:lnTo>
                  <a:pt x="220" y="97"/>
                </a:lnTo>
                <a:lnTo>
                  <a:pt x="220" y="100"/>
                </a:lnTo>
                <a:lnTo>
                  <a:pt x="220" y="102"/>
                </a:lnTo>
                <a:lnTo>
                  <a:pt x="220" y="102"/>
                </a:lnTo>
                <a:lnTo>
                  <a:pt x="220" y="104"/>
                </a:lnTo>
                <a:lnTo>
                  <a:pt x="218" y="104"/>
                </a:lnTo>
                <a:lnTo>
                  <a:pt x="218" y="109"/>
                </a:lnTo>
                <a:lnTo>
                  <a:pt x="218" y="109"/>
                </a:lnTo>
                <a:lnTo>
                  <a:pt x="218" y="112"/>
                </a:lnTo>
                <a:lnTo>
                  <a:pt x="218" y="112"/>
                </a:lnTo>
                <a:lnTo>
                  <a:pt x="218" y="112"/>
                </a:lnTo>
                <a:lnTo>
                  <a:pt x="218" y="114"/>
                </a:lnTo>
                <a:lnTo>
                  <a:pt x="220" y="119"/>
                </a:lnTo>
                <a:lnTo>
                  <a:pt x="223" y="121"/>
                </a:lnTo>
                <a:lnTo>
                  <a:pt x="225" y="123"/>
                </a:lnTo>
                <a:lnTo>
                  <a:pt x="227" y="128"/>
                </a:lnTo>
                <a:lnTo>
                  <a:pt x="227" y="131"/>
                </a:lnTo>
                <a:lnTo>
                  <a:pt x="230" y="133"/>
                </a:lnTo>
                <a:lnTo>
                  <a:pt x="232" y="138"/>
                </a:lnTo>
                <a:lnTo>
                  <a:pt x="234" y="140"/>
                </a:lnTo>
                <a:lnTo>
                  <a:pt x="234" y="142"/>
                </a:lnTo>
                <a:lnTo>
                  <a:pt x="234" y="145"/>
                </a:lnTo>
                <a:lnTo>
                  <a:pt x="237" y="147"/>
                </a:lnTo>
                <a:lnTo>
                  <a:pt x="237" y="150"/>
                </a:lnTo>
                <a:lnTo>
                  <a:pt x="237" y="152"/>
                </a:lnTo>
                <a:lnTo>
                  <a:pt x="239" y="154"/>
                </a:lnTo>
                <a:lnTo>
                  <a:pt x="239" y="159"/>
                </a:lnTo>
                <a:lnTo>
                  <a:pt x="239" y="164"/>
                </a:lnTo>
                <a:lnTo>
                  <a:pt x="239" y="169"/>
                </a:lnTo>
                <a:lnTo>
                  <a:pt x="239" y="171"/>
                </a:lnTo>
                <a:lnTo>
                  <a:pt x="239" y="171"/>
                </a:lnTo>
                <a:lnTo>
                  <a:pt x="239" y="173"/>
                </a:lnTo>
                <a:lnTo>
                  <a:pt x="239" y="176"/>
                </a:lnTo>
                <a:lnTo>
                  <a:pt x="239" y="178"/>
                </a:lnTo>
                <a:lnTo>
                  <a:pt x="239" y="183"/>
                </a:lnTo>
                <a:lnTo>
                  <a:pt x="239" y="185"/>
                </a:lnTo>
                <a:lnTo>
                  <a:pt x="237" y="185"/>
                </a:lnTo>
                <a:lnTo>
                  <a:pt x="237" y="188"/>
                </a:lnTo>
                <a:lnTo>
                  <a:pt x="237" y="188"/>
                </a:lnTo>
                <a:lnTo>
                  <a:pt x="237" y="190"/>
                </a:lnTo>
                <a:lnTo>
                  <a:pt x="234" y="190"/>
                </a:lnTo>
                <a:lnTo>
                  <a:pt x="234" y="190"/>
                </a:lnTo>
                <a:lnTo>
                  <a:pt x="234" y="192"/>
                </a:lnTo>
                <a:lnTo>
                  <a:pt x="232" y="192"/>
                </a:lnTo>
                <a:lnTo>
                  <a:pt x="232" y="192"/>
                </a:lnTo>
                <a:lnTo>
                  <a:pt x="232" y="192"/>
                </a:lnTo>
                <a:lnTo>
                  <a:pt x="230" y="195"/>
                </a:lnTo>
                <a:lnTo>
                  <a:pt x="230" y="195"/>
                </a:lnTo>
                <a:lnTo>
                  <a:pt x="230" y="195"/>
                </a:lnTo>
                <a:lnTo>
                  <a:pt x="230" y="192"/>
                </a:lnTo>
                <a:lnTo>
                  <a:pt x="227" y="192"/>
                </a:lnTo>
                <a:lnTo>
                  <a:pt x="227" y="192"/>
                </a:lnTo>
                <a:lnTo>
                  <a:pt x="227" y="192"/>
                </a:lnTo>
                <a:lnTo>
                  <a:pt x="225" y="192"/>
                </a:lnTo>
                <a:lnTo>
                  <a:pt x="225" y="190"/>
                </a:lnTo>
                <a:lnTo>
                  <a:pt x="225" y="190"/>
                </a:lnTo>
                <a:lnTo>
                  <a:pt x="223" y="188"/>
                </a:lnTo>
                <a:lnTo>
                  <a:pt x="223" y="185"/>
                </a:lnTo>
                <a:lnTo>
                  <a:pt x="220" y="185"/>
                </a:lnTo>
                <a:lnTo>
                  <a:pt x="220" y="183"/>
                </a:lnTo>
                <a:lnTo>
                  <a:pt x="218" y="181"/>
                </a:lnTo>
                <a:lnTo>
                  <a:pt x="218" y="176"/>
                </a:lnTo>
                <a:lnTo>
                  <a:pt x="216" y="176"/>
                </a:lnTo>
                <a:lnTo>
                  <a:pt x="216" y="176"/>
                </a:lnTo>
                <a:lnTo>
                  <a:pt x="216" y="178"/>
                </a:lnTo>
                <a:lnTo>
                  <a:pt x="216" y="178"/>
                </a:lnTo>
                <a:lnTo>
                  <a:pt x="216" y="178"/>
                </a:lnTo>
                <a:lnTo>
                  <a:pt x="213" y="183"/>
                </a:lnTo>
                <a:lnTo>
                  <a:pt x="213" y="185"/>
                </a:lnTo>
                <a:lnTo>
                  <a:pt x="211" y="192"/>
                </a:lnTo>
                <a:lnTo>
                  <a:pt x="208" y="195"/>
                </a:lnTo>
                <a:lnTo>
                  <a:pt x="206" y="197"/>
                </a:lnTo>
                <a:lnTo>
                  <a:pt x="204" y="200"/>
                </a:lnTo>
                <a:lnTo>
                  <a:pt x="204" y="202"/>
                </a:lnTo>
                <a:lnTo>
                  <a:pt x="201" y="204"/>
                </a:lnTo>
                <a:lnTo>
                  <a:pt x="201" y="204"/>
                </a:lnTo>
                <a:lnTo>
                  <a:pt x="197" y="209"/>
                </a:lnTo>
                <a:lnTo>
                  <a:pt x="199" y="209"/>
                </a:lnTo>
                <a:lnTo>
                  <a:pt x="199" y="209"/>
                </a:lnTo>
                <a:lnTo>
                  <a:pt x="199" y="209"/>
                </a:lnTo>
                <a:lnTo>
                  <a:pt x="206" y="212"/>
                </a:lnTo>
                <a:lnTo>
                  <a:pt x="208" y="214"/>
                </a:lnTo>
                <a:lnTo>
                  <a:pt x="211" y="216"/>
                </a:lnTo>
                <a:lnTo>
                  <a:pt x="213" y="216"/>
                </a:lnTo>
                <a:lnTo>
                  <a:pt x="216" y="219"/>
                </a:lnTo>
                <a:lnTo>
                  <a:pt x="218" y="221"/>
                </a:lnTo>
                <a:lnTo>
                  <a:pt x="218" y="221"/>
                </a:lnTo>
                <a:lnTo>
                  <a:pt x="218" y="223"/>
                </a:lnTo>
                <a:lnTo>
                  <a:pt x="220" y="223"/>
                </a:lnTo>
                <a:lnTo>
                  <a:pt x="220" y="223"/>
                </a:lnTo>
                <a:lnTo>
                  <a:pt x="220" y="226"/>
                </a:lnTo>
                <a:lnTo>
                  <a:pt x="220" y="226"/>
                </a:lnTo>
                <a:lnTo>
                  <a:pt x="220" y="228"/>
                </a:lnTo>
                <a:lnTo>
                  <a:pt x="220" y="228"/>
                </a:lnTo>
                <a:lnTo>
                  <a:pt x="220" y="231"/>
                </a:lnTo>
                <a:lnTo>
                  <a:pt x="220" y="231"/>
                </a:lnTo>
                <a:lnTo>
                  <a:pt x="220" y="231"/>
                </a:lnTo>
                <a:lnTo>
                  <a:pt x="220" y="233"/>
                </a:lnTo>
                <a:lnTo>
                  <a:pt x="218" y="233"/>
                </a:lnTo>
                <a:lnTo>
                  <a:pt x="218" y="235"/>
                </a:lnTo>
                <a:lnTo>
                  <a:pt x="218" y="235"/>
                </a:lnTo>
                <a:lnTo>
                  <a:pt x="216" y="238"/>
                </a:lnTo>
                <a:lnTo>
                  <a:pt x="216" y="238"/>
                </a:lnTo>
                <a:lnTo>
                  <a:pt x="213" y="238"/>
                </a:lnTo>
                <a:lnTo>
                  <a:pt x="211" y="240"/>
                </a:lnTo>
                <a:lnTo>
                  <a:pt x="211" y="240"/>
                </a:lnTo>
                <a:lnTo>
                  <a:pt x="208" y="242"/>
                </a:lnTo>
                <a:lnTo>
                  <a:pt x="206" y="242"/>
                </a:lnTo>
                <a:lnTo>
                  <a:pt x="204" y="242"/>
                </a:lnTo>
                <a:lnTo>
                  <a:pt x="204" y="242"/>
                </a:lnTo>
                <a:lnTo>
                  <a:pt x="199" y="245"/>
                </a:lnTo>
                <a:lnTo>
                  <a:pt x="197" y="245"/>
                </a:lnTo>
                <a:lnTo>
                  <a:pt x="194" y="245"/>
                </a:lnTo>
                <a:lnTo>
                  <a:pt x="192" y="245"/>
                </a:lnTo>
                <a:lnTo>
                  <a:pt x="187" y="245"/>
                </a:lnTo>
                <a:lnTo>
                  <a:pt x="185" y="247"/>
                </a:lnTo>
                <a:lnTo>
                  <a:pt x="180" y="247"/>
                </a:lnTo>
                <a:lnTo>
                  <a:pt x="178" y="247"/>
                </a:lnTo>
                <a:lnTo>
                  <a:pt x="173" y="247"/>
                </a:lnTo>
                <a:lnTo>
                  <a:pt x="171" y="247"/>
                </a:lnTo>
                <a:lnTo>
                  <a:pt x="166" y="245"/>
                </a:lnTo>
                <a:lnTo>
                  <a:pt x="163" y="245"/>
                </a:lnTo>
                <a:lnTo>
                  <a:pt x="159" y="245"/>
                </a:lnTo>
                <a:lnTo>
                  <a:pt x="154" y="245"/>
                </a:lnTo>
                <a:lnTo>
                  <a:pt x="152" y="242"/>
                </a:lnTo>
                <a:lnTo>
                  <a:pt x="147" y="242"/>
                </a:lnTo>
                <a:lnTo>
                  <a:pt x="144" y="242"/>
                </a:lnTo>
                <a:lnTo>
                  <a:pt x="140" y="240"/>
                </a:lnTo>
                <a:lnTo>
                  <a:pt x="135" y="240"/>
                </a:lnTo>
                <a:lnTo>
                  <a:pt x="135" y="238"/>
                </a:lnTo>
                <a:lnTo>
                  <a:pt x="133" y="238"/>
                </a:lnTo>
                <a:lnTo>
                  <a:pt x="130" y="238"/>
                </a:lnTo>
                <a:lnTo>
                  <a:pt x="130" y="238"/>
                </a:lnTo>
                <a:lnTo>
                  <a:pt x="128" y="238"/>
                </a:lnTo>
                <a:lnTo>
                  <a:pt x="128" y="238"/>
                </a:lnTo>
                <a:lnTo>
                  <a:pt x="123" y="238"/>
                </a:lnTo>
                <a:lnTo>
                  <a:pt x="121" y="238"/>
                </a:lnTo>
                <a:lnTo>
                  <a:pt x="118" y="235"/>
                </a:lnTo>
                <a:lnTo>
                  <a:pt x="118" y="238"/>
                </a:lnTo>
                <a:lnTo>
                  <a:pt x="116" y="240"/>
                </a:lnTo>
                <a:lnTo>
                  <a:pt x="114" y="240"/>
                </a:lnTo>
                <a:lnTo>
                  <a:pt x="109" y="242"/>
                </a:lnTo>
                <a:lnTo>
                  <a:pt x="109" y="242"/>
                </a:lnTo>
                <a:lnTo>
                  <a:pt x="107" y="245"/>
                </a:lnTo>
                <a:lnTo>
                  <a:pt x="102" y="245"/>
                </a:lnTo>
                <a:lnTo>
                  <a:pt x="99" y="247"/>
                </a:lnTo>
                <a:lnTo>
                  <a:pt x="97" y="247"/>
                </a:lnTo>
                <a:lnTo>
                  <a:pt x="95" y="247"/>
                </a:lnTo>
                <a:lnTo>
                  <a:pt x="92" y="247"/>
                </a:lnTo>
                <a:lnTo>
                  <a:pt x="90" y="247"/>
                </a:lnTo>
                <a:lnTo>
                  <a:pt x="88" y="247"/>
                </a:lnTo>
                <a:lnTo>
                  <a:pt x="85" y="247"/>
                </a:lnTo>
                <a:lnTo>
                  <a:pt x="80" y="247"/>
                </a:lnTo>
                <a:lnTo>
                  <a:pt x="78" y="247"/>
                </a:lnTo>
                <a:lnTo>
                  <a:pt x="73" y="247"/>
                </a:lnTo>
                <a:lnTo>
                  <a:pt x="66" y="247"/>
                </a:lnTo>
                <a:lnTo>
                  <a:pt x="61" y="247"/>
                </a:lnTo>
                <a:lnTo>
                  <a:pt x="57" y="247"/>
                </a:lnTo>
                <a:lnTo>
                  <a:pt x="54" y="247"/>
                </a:lnTo>
                <a:lnTo>
                  <a:pt x="52" y="247"/>
                </a:lnTo>
                <a:lnTo>
                  <a:pt x="47" y="245"/>
                </a:lnTo>
                <a:lnTo>
                  <a:pt x="45" y="245"/>
                </a:lnTo>
                <a:lnTo>
                  <a:pt x="43" y="245"/>
                </a:lnTo>
                <a:lnTo>
                  <a:pt x="40" y="242"/>
                </a:lnTo>
                <a:lnTo>
                  <a:pt x="38" y="242"/>
                </a:lnTo>
                <a:lnTo>
                  <a:pt x="35" y="240"/>
                </a:lnTo>
                <a:lnTo>
                  <a:pt x="33" y="240"/>
                </a:lnTo>
                <a:lnTo>
                  <a:pt x="33" y="238"/>
                </a:lnTo>
                <a:lnTo>
                  <a:pt x="31" y="238"/>
                </a:lnTo>
                <a:lnTo>
                  <a:pt x="31" y="238"/>
                </a:lnTo>
                <a:lnTo>
                  <a:pt x="31" y="235"/>
                </a:lnTo>
                <a:lnTo>
                  <a:pt x="31" y="235"/>
                </a:lnTo>
                <a:lnTo>
                  <a:pt x="28" y="235"/>
                </a:lnTo>
                <a:lnTo>
                  <a:pt x="28" y="233"/>
                </a:lnTo>
                <a:lnTo>
                  <a:pt x="28" y="233"/>
                </a:lnTo>
                <a:lnTo>
                  <a:pt x="28" y="231"/>
                </a:lnTo>
                <a:lnTo>
                  <a:pt x="28" y="231"/>
                </a:lnTo>
                <a:lnTo>
                  <a:pt x="28" y="231"/>
                </a:lnTo>
                <a:lnTo>
                  <a:pt x="28" y="228"/>
                </a:lnTo>
                <a:lnTo>
                  <a:pt x="28" y="228"/>
                </a:lnTo>
                <a:lnTo>
                  <a:pt x="28" y="226"/>
                </a:lnTo>
                <a:lnTo>
                  <a:pt x="28" y="226"/>
                </a:lnTo>
                <a:lnTo>
                  <a:pt x="28" y="223"/>
                </a:lnTo>
                <a:lnTo>
                  <a:pt x="28" y="223"/>
                </a:lnTo>
                <a:lnTo>
                  <a:pt x="28" y="221"/>
                </a:lnTo>
                <a:lnTo>
                  <a:pt x="28" y="221"/>
                </a:lnTo>
                <a:lnTo>
                  <a:pt x="31" y="219"/>
                </a:lnTo>
                <a:lnTo>
                  <a:pt x="31" y="219"/>
                </a:lnTo>
                <a:lnTo>
                  <a:pt x="31" y="219"/>
                </a:lnTo>
                <a:lnTo>
                  <a:pt x="33" y="216"/>
                </a:lnTo>
                <a:lnTo>
                  <a:pt x="33" y="216"/>
                </a:lnTo>
                <a:lnTo>
                  <a:pt x="33" y="216"/>
                </a:lnTo>
                <a:lnTo>
                  <a:pt x="35" y="214"/>
                </a:lnTo>
                <a:lnTo>
                  <a:pt x="35" y="214"/>
                </a:lnTo>
                <a:lnTo>
                  <a:pt x="38" y="214"/>
                </a:lnTo>
                <a:lnTo>
                  <a:pt x="38" y="214"/>
                </a:lnTo>
                <a:lnTo>
                  <a:pt x="40" y="212"/>
                </a:lnTo>
                <a:lnTo>
                  <a:pt x="40" y="212"/>
                </a:lnTo>
                <a:lnTo>
                  <a:pt x="43" y="212"/>
                </a:lnTo>
                <a:lnTo>
                  <a:pt x="45" y="212"/>
                </a:lnTo>
                <a:lnTo>
                  <a:pt x="47" y="212"/>
                </a:lnTo>
                <a:lnTo>
                  <a:pt x="47" y="212"/>
                </a:lnTo>
                <a:lnTo>
                  <a:pt x="50" y="212"/>
                </a:lnTo>
                <a:lnTo>
                  <a:pt x="50" y="212"/>
                </a:lnTo>
                <a:lnTo>
                  <a:pt x="50" y="212"/>
                </a:lnTo>
                <a:lnTo>
                  <a:pt x="50" y="209"/>
                </a:lnTo>
                <a:lnTo>
                  <a:pt x="50" y="209"/>
                </a:lnTo>
                <a:lnTo>
                  <a:pt x="47" y="209"/>
                </a:lnTo>
                <a:lnTo>
                  <a:pt x="45" y="207"/>
                </a:lnTo>
                <a:lnTo>
                  <a:pt x="43" y="204"/>
                </a:lnTo>
                <a:lnTo>
                  <a:pt x="40" y="204"/>
                </a:lnTo>
                <a:lnTo>
                  <a:pt x="40" y="202"/>
                </a:lnTo>
                <a:lnTo>
                  <a:pt x="38" y="200"/>
                </a:lnTo>
                <a:lnTo>
                  <a:pt x="33" y="195"/>
                </a:lnTo>
                <a:lnTo>
                  <a:pt x="33" y="195"/>
                </a:lnTo>
                <a:lnTo>
                  <a:pt x="33" y="192"/>
                </a:lnTo>
                <a:lnTo>
                  <a:pt x="31" y="190"/>
                </a:lnTo>
                <a:lnTo>
                  <a:pt x="31" y="188"/>
                </a:lnTo>
                <a:lnTo>
                  <a:pt x="28" y="185"/>
                </a:lnTo>
                <a:lnTo>
                  <a:pt x="28" y="183"/>
                </a:lnTo>
                <a:lnTo>
                  <a:pt x="26" y="181"/>
                </a:lnTo>
                <a:lnTo>
                  <a:pt x="26" y="178"/>
                </a:lnTo>
                <a:lnTo>
                  <a:pt x="26" y="176"/>
                </a:lnTo>
                <a:lnTo>
                  <a:pt x="24" y="173"/>
                </a:lnTo>
                <a:lnTo>
                  <a:pt x="24" y="173"/>
                </a:lnTo>
                <a:lnTo>
                  <a:pt x="24" y="173"/>
                </a:lnTo>
                <a:lnTo>
                  <a:pt x="24" y="173"/>
                </a:lnTo>
                <a:lnTo>
                  <a:pt x="24" y="173"/>
                </a:lnTo>
                <a:lnTo>
                  <a:pt x="24" y="173"/>
                </a:lnTo>
                <a:lnTo>
                  <a:pt x="24" y="173"/>
                </a:lnTo>
                <a:lnTo>
                  <a:pt x="24" y="173"/>
                </a:lnTo>
                <a:lnTo>
                  <a:pt x="21" y="176"/>
                </a:lnTo>
                <a:lnTo>
                  <a:pt x="21" y="176"/>
                </a:lnTo>
                <a:lnTo>
                  <a:pt x="21" y="176"/>
                </a:lnTo>
                <a:lnTo>
                  <a:pt x="21" y="178"/>
                </a:lnTo>
                <a:lnTo>
                  <a:pt x="19" y="181"/>
                </a:lnTo>
                <a:lnTo>
                  <a:pt x="19" y="181"/>
                </a:lnTo>
                <a:lnTo>
                  <a:pt x="19" y="183"/>
                </a:lnTo>
                <a:lnTo>
                  <a:pt x="16" y="183"/>
                </a:lnTo>
                <a:lnTo>
                  <a:pt x="14" y="185"/>
                </a:lnTo>
                <a:lnTo>
                  <a:pt x="14" y="188"/>
                </a:lnTo>
                <a:lnTo>
                  <a:pt x="12" y="188"/>
                </a:lnTo>
                <a:lnTo>
                  <a:pt x="12" y="190"/>
                </a:lnTo>
                <a:lnTo>
                  <a:pt x="9" y="190"/>
                </a:lnTo>
                <a:lnTo>
                  <a:pt x="7" y="190"/>
                </a:lnTo>
                <a:lnTo>
                  <a:pt x="5" y="190"/>
                </a:lnTo>
                <a:lnTo>
                  <a:pt x="5" y="192"/>
                </a:lnTo>
                <a:lnTo>
                  <a:pt x="5" y="192"/>
                </a:lnTo>
                <a:lnTo>
                  <a:pt x="2" y="192"/>
                </a:lnTo>
                <a:lnTo>
                  <a:pt x="2" y="190"/>
                </a:lnTo>
                <a:lnTo>
                  <a:pt x="2" y="190"/>
                </a:lnTo>
                <a:lnTo>
                  <a:pt x="2" y="190"/>
                </a:lnTo>
                <a:lnTo>
                  <a:pt x="2" y="188"/>
                </a:lnTo>
                <a:lnTo>
                  <a:pt x="0" y="188"/>
                </a:lnTo>
                <a:lnTo>
                  <a:pt x="0" y="185"/>
                </a:lnTo>
                <a:lnTo>
                  <a:pt x="0" y="185"/>
                </a:lnTo>
                <a:lnTo>
                  <a:pt x="0" y="183"/>
                </a:lnTo>
                <a:lnTo>
                  <a:pt x="0" y="181"/>
                </a:lnTo>
                <a:lnTo>
                  <a:pt x="0" y="178"/>
                </a:lnTo>
                <a:lnTo>
                  <a:pt x="0" y="176"/>
                </a:lnTo>
                <a:lnTo>
                  <a:pt x="0" y="171"/>
                </a:lnTo>
                <a:lnTo>
                  <a:pt x="0" y="166"/>
                </a:lnTo>
                <a:lnTo>
                  <a:pt x="0" y="164"/>
                </a:lnTo>
                <a:lnTo>
                  <a:pt x="0" y="162"/>
                </a:lnTo>
                <a:lnTo>
                  <a:pt x="0" y="159"/>
                </a:lnTo>
                <a:lnTo>
                  <a:pt x="0" y="157"/>
                </a:lnTo>
                <a:lnTo>
                  <a:pt x="2" y="154"/>
                </a:lnTo>
                <a:lnTo>
                  <a:pt x="2" y="152"/>
                </a:lnTo>
                <a:lnTo>
                  <a:pt x="5" y="150"/>
                </a:lnTo>
                <a:lnTo>
                  <a:pt x="5" y="147"/>
                </a:lnTo>
                <a:lnTo>
                  <a:pt x="7" y="145"/>
                </a:lnTo>
                <a:lnTo>
                  <a:pt x="7" y="140"/>
                </a:lnTo>
                <a:lnTo>
                  <a:pt x="9" y="138"/>
                </a:lnTo>
                <a:lnTo>
                  <a:pt x="12" y="135"/>
                </a:lnTo>
                <a:lnTo>
                  <a:pt x="12" y="133"/>
                </a:lnTo>
                <a:lnTo>
                  <a:pt x="14" y="131"/>
                </a:lnTo>
                <a:lnTo>
                  <a:pt x="16" y="128"/>
                </a:lnTo>
                <a:lnTo>
                  <a:pt x="19" y="126"/>
                </a:lnTo>
                <a:lnTo>
                  <a:pt x="21" y="123"/>
                </a:lnTo>
                <a:lnTo>
                  <a:pt x="21" y="121"/>
                </a:lnTo>
                <a:lnTo>
                  <a:pt x="24" y="121"/>
                </a:lnTo>
                <a:lnTo>
                  <a:pt x="26" y="119"/>
                </a:lnTo>
                <a:lnTo>
                  <a:pt x="28" y="116"/>
                </a:lnTo>
                <a:lnTo>
                  <a:pt x="31" y="114"/>
                </a:lnTo>
                <a:lnTo>
                  <a:pt x="33" y="112"/>
                </a:lnTo>
                <a:lnTo>
                  <a:pt x="33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2" name="椭圆 51"/>
          <p:cNvSpPr/>
          <p:nvPr/>
        </p:nvSpPr>
        <p:spPr>
          <a:xfrm>
            <a:off x="2322840" y="3499595"/>
            <a:ext cx="846061" cy="761455"/>
          </a:xfrm>
          <a:prstGeom prst="ellipse">
            <a:avLst/>
          </a:prstGeom>
          <a:solidFill>
            <a:srgbClr val="EE4B48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53" name="组合 86"/>
          <p:cNvGrpSpPr/>
          <p:nvPr/>
        </p:nvGrpSpPr>
        <p:grpSpPr>
          <a:xfrm>
            <a:off x="2510507" y="3692569"/>
            <a:ext cx="458545" cy="391054"/>
            <a:chOff x="5359401" y="7256462"/>
            <a:chExt cx="423862" cy="401639"/>
          </a:xfrm>
          <a:solidFill>
            <a:schemeClr val="bg1"/>
          </a:solidFill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5359401" y="7297738"/>
              <a:ext cx="228600" cy="231775"/>
            </a:xfrm>
            <a:custGeom>
              <a:avLst/>
              <a:gdLst>
                <a:gd name="T0" fmla="*/ 30 w 61"/>
                <a:gd name="T1" fmla="*/ 0 h 61"/>
                <a:gd name="T2" fmla="*/ 0 w 61"/>
                <a:gd name="T3" fmla="*/ 31 h 61"/>
                <a:gd name="T4" fmla="*/ 3 w 61"/>
                <a:gd name="T5" fmla="*/ 44 h 61"/>
                <a:gd name="T6" fmla="*/ 7 w 61"/>
                <a:gd name="T7" fmla="*/ 46 h 61"/>
                <a:gd name="T8" fmla="*/ 8 w 61"/>
                <a:gd name="T9" fmla="*/ 42 h 61"/>
                <a:gd name="T10" fmla="*/ 5 w 61"/>
                <a:gd name="T11" fmla="*/ 31 h 61"/>
                <a:gd name="T12" fmla="*/ 30 w 61"/>
                <a:gd name="T13" fmla="*/ 6 h 61"/>
                <a:gd name="T14" fmla="*/ 55 w 61"/>
                <a:gd name="T15" fmla="*/ 31 h 61"/>
                <a:gd name="T16" fmla="*/ 30 w 61"/>
                <a:gd name="T17" fmla="*/ 55 h 61"/>
                <a:gd name="T18" fmla="*/ 25 w 61"/>
                <a:gd name="T19" fmla="*/ 55 h 61"/>
                <a:gd name="T20" fmla="*/ 22 w 61"/>
                <a:gd name="T21" fmla="*/ 57 h 61"/>
                <a:gd name="T22" fmla="*/ 24 w 61"/>
                <a:gd name="T23" fmla="*/ 60 h 61"/>
                <a:gd name="T24" fmla="*/ 30 w 61"/>
                <a:gd name="T25" fmla="*/ 61 h 61"/>
                <a:gd name="T26" fmla="*/ 61 w 61"/>
                <a:gd name="T27" fmla="*/ 31 h 61"/>
                <a:gd name="T28" fmla="*/ 30 w 61"/>
                <a:gd name="T2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35"/>
                    <a:pt x="1" y="40"/>
                    <a:pt x="3" y="44"/>
                  </a:cubicBezTo>
                  <a:cubicBezTo>
                    <a:pt x="4" y="46"/>
                    <a:pt x="6" y="46"/>
                    <a:pt x="7" y="46"/>
                  </a:cubicBezTo>
                  <a:cubicBezTo>
                    <a:pt x="8" y="45"/>
                    <a:pt x="9" y="43"/>
                    <a:pt x="8" y="42"/>
                  </a:cubicBezTo>
                  <a:cubicBezTo>
                    <a:pt x="6" y="38"/>
                    <a:pt x="5" y="35"/>
                    <a:pt x="5" y="31"/>
                  </a:cubicBezTo>
                  <a:cubicBezTo>
                    <a:pt x="5" y="17"/>
                    <a:pt x="17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ubicBezTo>
                    <a:pt x="28" y="55"/>
                    <a:pt x="27" y="55"/>
                    <a:pt x="25" y="55"/>
                  </a:cubicBezTo>
                  <a:cubicBezTo>
                    <a:pt x="23" y="54"/>
                    <a:pt x="22" y="55"/>
                    <a:pt x="22" y="57"/>
                  </a:cubicBezTo>
                  <a:cubicBezTo>
                    <a:pt x="21" y="58"/>
                    <a:pt x="22" y="60"/>
                    <a:pt x="24" y="60"/>
                  </a:cubicBezTo>
                  <a:cubicBezTo>
                    <a:pt x="26" y="61"/>
                    <a:pt x="28" y="61"/>
                    <a:pt x="30" y="61"/>
                  </a:cubicBezTo>
                  <a:cubicBezTo>
                    <a:pt x="47" y="61"/>
                    <a:pt x="61" y="47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5362576" y="7373938"/>
              <a:ext cx="150813" cy="284163"/>
            </a:xfrm>
            <a:custGeom>
              <a:avLst/>
              <a:gdLst>
                <a:gd name="T0" fmla="*/ 24 w 40"/>
                <a:gd name="T1" fmla="*/ 18 h 75"/>
                <a:gd name="T2" fmla="*/ 30 w 40"/>
                <a:gd name="T3" fmla="*/ 20 h 75"/>
                <a:gd name="T4" fmla="*/ 40 w 40"/>
                <a:gd name="T5" fmla="*/ 10 h 75"/>
                <a:gd name="T6" fmla="*/ 30 w 40"/>
                <a:gd name="T7" fmla="*/ 0 h 75"/>
                <a:gd name="T8" fmla="*/ 20 w 40"/>
                <a:gd name="T9" fmla="*/ 10 h 75"/>
                <a:gd name="T10" fmla="*/ 21 w 40"/>
                <a:gd name="T11" fmla="*/ 14 h 75"/>
                <a:gd name="T12" fmla="*/ 14 w 40"/>
                <a:gd name="T13" fmla="*/ 23 h 75"/>
                <a:gd name="T14" fmla="*/ 2 w 40"/>
                <a:gd name="T15" fmla="*/ 72 h 75"/>
                <a:gd name="T16" fmla="*/ 5 w 40"/>
                <a:gd name="T17" fmla="*/ 75 h 75"/>
                <a:gd name="T18" fmla="*/ 5 w 40"/>
                <a:gd name="T19" fmla="*/ 75 h 75"/>
                <a:gd name="T20" fmla="*/ 8 w 40"/>
                <a:gd name="T21" fmla="*/ 71 h 75"/>
                <a:gd name="T22" fmla="*/ 18 w 40"/>
                <a:gd name="T23" fmla="*/ 26 h 75"/>
                <a:gd name="T24" fmla="*/ 24 w 40"/>
                <a:gd name="T25" fmla="*/ 1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75">
                  <a:moveTo>
                    <a:pt x="24" y="18"/>
                  </a:moveTo>
                  <a:cubicBezTo>
                    <a:pt x="26" y="19"/>
                    <a:pt x="28" y="20"/>
                    <a:pt x="30" y="20"/>
                  </a:cubicBezTo>
                  <a:cubicBezTo>
                    <a:pt x="35" y="20"/>
                    <a:pt x="40" y="16"/>
                    <a:pt x="40" y="10"/>
                  </a:cubicBezTo>
                  <a:cubicBezTo>
                    <a:pt x="40" y="4"/>
                    <a:pt x="35" y="0"/>
                    <a:pt x="30" y="0"/>
                  </a:cubicBezTo>
                  <a:cubicBezTo>
                    <a:pt x="24" y="0"/>
                    <a:pt x="20" y="4"/>
                    <a:pt x="20" y="10"/>
                  </a:cubicBezTo>
                  <a:cubicBezTo>
                    <a:pt x="20" y="11"/>
                    <a:pt x="20" y="13"/>
                    <a:pt x="21" y="14"/>
                  </a:cubicBezTo>
                  <a:cubicBezTo>
                    <a:pt x="18" y="16"/>
                    <a:pt x="16" y="19"/>
                    <a:pt x="14" y="23"/>
                  </a:cubicBezTo>
                  <a:cubicBezTo>
                    <a:pt x="7" y="32"/>
                    <a:pt x="0" y="49"/>
                    <a:pt x="2" y="72"/>
                  </a:cubicBezTo>
                  <a:cubicBezTo>
                    <a:pt x="2" y="73"/>
                    <a:pt x="4" y="75"/>
                    <a:pt x="5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7" y="75"/>
                    <a:pt x="8" y="73"/>
                    <a:pt x="8" y="71"/>
                  </a:cubicBezTo>
                  <a:cubicBezTo>
                    <a:pt x="6" y="54"/>
                    <a:pt x="10" y="39"/>
                    <a:pt x="18" y="26"/>
                  </a:cubicBezTo>
                  <a:cubicBezTo>
                    <a:pt x="20" y="23"/>
                    <a:pt x="22" y="20"/>
                    <a:pt x="2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5610226" y="7256462"/>
              <a:ext cx="147638" cy="139700"/>
            </a:xfrm>
            <a:custGeom>
              <a:avLst/>
              <a:gdLst>
                <a:gd name="T0" fmla="*/ 20 w 39"/>
                <a:gd name="T1" fmla="*/ 34 h 37"/>
                <a:gd name="T2" fmla="*/ 13 w 39"/>
                <a:gd name="T3" fmla="*/ 32 h 37"/>
                <a:gd name="T4" fmla="*/ 6 w 39"/>
                <a:gd name="T5" fmla="*/ 13 h 37"/>
                <a:gd name="T6" fmla="*/ 25 w 39"/>
                <a:gd name="T7" fmla="*/ 7 h 37"/>
                <a:gd name="T8" fmla="*/ 32 w 39"/>
                <a:gd name="T9" fmla="*/ 25 h 37"/>
                <a:gd name="T10" fmla="*/ 30 w 39"/>
                <a:gd name="T11" fmla="*/ 28 h 37"/>
                <a:gd name="T12" fmla="*/ 31 w 39"/>
                <a:gd name="T13" fmla="*/ 30 h 37"/>
                <a:gd name="T14" fmla="*/ 33 w 39"/>
                <a:gd name="T15" fmla="*/ 30 h 37"/>
                <a:gd name="T16" fmla="*/ 35 w 39"/>
                <a:gd name="T17" fmla="*/ 27 h 37"/>
                <a:gd name="T18" fmla="*/ 27 w 39"/>
                <a:gd name="T19" fmla="*/ 4 h 37"/>
                <a:gd name="T20" fmla="*/ 4 w 39"/>
                <a:gd name="T21" fmla="*/ 12 h 37"/>
                <a:gd name="T22" fmla="*/ 12 w 39"/>
                <a:gd name="T23" fmla="*/ 35 h 37"/>
                <a:gd name="T24" fmla="*/ 20 w 39"/>
                <a:gd name="T25" fmla="*/ 37 h 37"/>
                <a:gd name="T26" fmla="*/ 21 w 39"/>
                <a:gd name="T27" fmla="*/ 35 h 37"/>
                <a:gd name="T28" fmla="*/ 20 w 39"/>
                <a:gd name="T29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37">
                  <a:moveTo>
                    <a:pt x="20" y="34"/>
                  </a:moveTo>
                  <a:cubicBezTo>
                    <a:pt x="17" y="34"/>
                    <a:pt x="15" y="33"/>
                    <a:pt x="13" y="32"/>
                  </a:cubicBezTo>
                  <a:cubicBezTo>
                    <a:pt x="6" y="29"/>
                    <a:pt x="3" y="20"/>
                    <a:pt x="6" y="13"/>
                  </a:cubicBezTo>
                  <a:cubicBezTo>
                    <a:pt x="10" y="6"/>
                    <a:pt x="18" y="3"/>
                    <a:pt x="25" y="7"/>
                  </a:cubicBezTo>
                  <a:cubicBezTo>
                    <a:pt x="32" y="10"/>
                    <a:pt x="35" y="18"/>
                    <a:pt x="32" y="25"/>
                  </a:cubicBezTo>
                  <a:cubicBezTo>
                    <a:pt x="32" y="26"/>
                    <a:pt x="31" y="27"/>
                    <a:pt x="30" y="28"/>
                  </a:cubicBezTo>
                  <a:cubicBezTo>
                    <a:pt x="30" y="29"/>
                    <a:pt x="30" y="30"/>
                    <a:pt x="31" y="30"/>
                  </a:cubicBezTo>
                  <a:cubicBezTo>
                    <a:pt x="31" y="31"/>
                    <a:pt x="32" y="31"/>
                    <a:pt x="33" y="30"/>
                  </a:cubicBezTo>
                  <a:cubicBezTo>
                    <a:pt x="33" y="29"/>
                    <a:pt x="34" y="28"/>
                    <a:pt x="35" y="27"/>
                  </a:cubicBezTo>
                  <a:cubicBezTo>
                    <a:pt x="39" y="18"/>
                    <a:pt x="35" y="8"/>
                    <a:pt x="27" y="4"/>
                  </a:cubicBezTo>
                  <a:cubicBezTo>
                    <a:pt x="18" y="0"/>
                    <a:pt x="8" y="3"/>
                    <a:pt x="4" y="12"/>
                  </a:cubicBezTo>
                  <a:cubicBezTo>
                    <a:pt x="0" y="21"/>
                    <a:pt x="3" y="31"/>
                    <a:pt x="12" y="35"/>
                  </a:cubicBezTo>
                  <a:cubicBezTo>
                    <a:pt x="14" y="36"/>
                    <a:pt x="17" y="37"/>
                    <a:pt x="20" y="37"/>
                  </a:cubicBezTo>
                  <a:cubicBezTo>
                    <a:pt x="21" y="37"/>
                    <a:pt x="21" y="36"/>
                    <a:pt x="21" y="35"/>
                  </a:cubicBezTo>
                  <a:cubicBezTo>
                    <a:pt x="21" y="34"/>
                    <a:pt x="20" y="33"/>
                    <a:pt x="2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5659438" y="7305675"/>
              <a:ext cx="123825" cy="133350"/>
            </a:xfrm>
            <a:custGeom>
              <a:avLst/>
              <a:gdLst>
                <a:gd name="T0" fmla="*/ 32 w 33"/>
                <a:gd name="T1" fmla="*/ 32 h 35"/>
                <a:gd name="T2" fmla="*/ 11 w 33"/>
                <a:gd name="T3" fmla="*/ 16 h 35"/>
                <a:gd name="T4" fmla="*/ 9 w 33"/>
                <a:gd name="T5" fmla="*/ 11 h 35"/>
                <a:gd name="T6" fmla="*/ 11 w 33"/>
                <a:gd name="T7" fmla="*/ 8 h 35"/>
                <a:gd name="T8" fmla="*/ 8 w 33"/>
                <a:gd name="T9" fmla="*/ 1 h 35"/>
                <a:gd name="T10" fmla="*/ 1 w 33"/>
                <a:gd name="T11" fmla="*/ 4 h 35"/>
                <a:gd name="T12" fmla="*/ 4 w 33"/>
                <a:gd name="T13" fmla="*/ 11 h 35"/>
                <a:gd name="T14" fmla="*/ 6 w 33"/>
                <a:gd name="T15" fmla="*/ 12 h 35"/>
                <a:gd name="T16" fmla="*/ 9 w 33"/>
                <a:gd name="T17" fmla="*/ 17 h 35"/>
                <a:gd name="T18" fmla="*/ 31 w 33"/>
                <a:gd name="T19" fmla="*/ 35 h 35"/>
                <a:gd name="T20" fmla="*/ 32 w 33"/>
                <a:gd name="T21" fmla="*/ 34 h 35"/>
                <a:gd name="T22" fmla="*/ 32 w 33"/>
                <a:gd name="T23" fmla="*/ 34 h 35"/>
                <a:gd name="T24" fmla="*/ 32 w 33"/>
                <a:gd name="T25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5">
                  <a:moveTo>
                    <a:pt x="32" y="32"/>
                  </a:moveTo>
                  <a:cubicBezTo>
                    <a:pt x="23" y="29"/>
                    <a:pt x="16" y="23"/>
                    <a:pt x="11" y="16"/>
                  </a:cubicBezTo>
                  <a:cubicBezTo>
                    <a:pt x="10" y="14"/>
                    <a:pt x="9" y="12"/>
                    <a:pt x="9" y="11"/>
                  </a:cubicBezTo>
                  <a:cubicBezTo>
                    <a:pt x="10" y="10"/>
                    <a:pt x="11" y="10"/>
                    <a:pt x="11" y="8"/>
                  </a:cubicBezTo>
                  <a:cubicBezTo>
                    <a:pt x="12" y="6"/>
                    <a:pt x="11" y="2"/>
                    <a:pt x="8" y="1"/>
                  </a:cubicBezTo>
                  <a:cubicBezTo>
                    <a:pt x="6" y="0"/>
                    <a:pt x="2" y="1"/>
                    <a:pt x="1" y="4"/>
                  </a:cubicBezTo>
                  <a:cubicBezTo>
                    <a:pt x="0" y="6"/>
                    <a:pt x="1" y="10"/>
                    <a:pt x="4" y="11"/>
                  </a:cubicBezTo>
                  <a:cubicBezTo>
                    <a:pt x="4" y="12"/>
                    <a:pt x="5" y="12"/>
                    <a:pt x="6" y="12"/>
                  </a:cubicBezTo>
                  <a:cubicBezTo>
                    <a:pt x="6" y="13"/>
                    <a:pt x="7" y="15"/>
                    <a:pt x="9" y="17"/>
                  </a:cubicBezTo>
                  <a:cubicBezTo>
                    <a:pt x="12" y="23"/>
                    <a:pt x="18" y="31"/>
                    <a:pt x="31" y="35"/>
                  </a:cubicBezTo>
                  <a:cubicBezTo>
                    <a:pt x="31" y="35"/>
                    <a:pt x="32" y="35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3" y="33"/>
                    <a:pt x="32" y="32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48" name="椭圆 47"/>
          <p:cNvSpPr/>
          <p:nvPr/>
        </p:nvSpPr>
        <p:spPr>
          <a:xfrm>
            <a:off x="4770794" y="3499595"/>
            <a:ext cx="846061" cy="761455"/>
          </a:xfrm>
          <a:prstGeom prst="ellipse">
            <a:avLst/>
          </a:prstGeom>
          <a:solidFill>
            <a:srgbClr val="ECBF4C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49" name="组合 82"/>
          <p:cNvGrpSpPr/>
          <p:nvPr/>
        </p:nvGrpSpPr>
        <p:grpSpPr>
          <a:xfrm>
            <a:off x="4943272" y="3699431"/>
            <a:ext cx="516937" cy="381779"/>
            <a:chOff x="7483476" y="7261225"/>
            <a:chExt cx="477837" cy="392113"/>
          </a:xfrm>
          <a:solidFill>
            <a:schemeClr val="bg1"/>
          </a:solidFill>
        </p:grpSpPr>
        <p:sp>
          <p:nvSpPr>
            <p:cNvPr id="50" name="Freeform 10"/>
            <p:cNvSpPr>
              <a:spLocks noEditPoints="1"/>
            </p:cNvSpPr>
            <p:nvPr/>
          </p:nvSpPr>
          <p:spPr bwMode="auto">
            <a:xfrm>
              <a:off x="7483476" y="7261225"/>
              <a:ext cx="339725" cy="312738"/>
            </a:xfrm>
            <a:custGeom>
              <a:avLst/>
              <a:gdLst>
                <a:gd name="T0" fmla="*/ 86 w 90"/>
                <a:gd name="T1" fmla="*/ 32 h 83"/>
                <a:gd name="T2" fmla="*/ 90 w 90"/>
                <a:gd name="T3" fmla="*/ 32 h 83"/>
                <a:gd name="T4" fmla="*/ 45 w 90"/>
                <a:gd name="T5" fmla="*/ 0 h 83"/>
                <a:gd name="T6" fmla="*/ 0 w 90"/>
                <a:gd name="T7" fmla="*/ 39 h 83"/>
                <a:gd name="T8" fmla="*/ 18 w 90"/>
                <a:gd name="T9" fmla="*/ 69 h 83"/>
                <a:gd name="T10" fmla="*/ 13 w 90"/>
                <a:gd name="T11" fmla="*/ 83 h 83"/>
                <a:gd name="T12" fmla="*/ 29 w 90"/>
                <a:gd name="T13" fmla="*/ 75 h 83"/>
                <a:gd name="T14" fmla="*/ 45 w 90"/>
                <a:gd name="T15" fmla="*/ 77 h 83"/>
                <a:gd name="T16" fmla="*/ 49 w 90"/>
                <a:gd name="T17" fmla="*/ 77 h 83"/>
                <a:gd name="T18" fmla="*/ 48 w 90"/>
                <a:gd name="T19" fmla="*/ 67 h 83"/>
                <a:gd name="T20" fmla="*/ 86 w 90"/>
                <a:gd name="T21" fmla="*/ 32 h 83"/>
                <a:gd name="T22" fmla="*/ 62 w 90"/>
                <a:gd name="T23" fmla="*/ 19 h 83"/>
                <a:gd name="T24" fmla="*/ 67 w 90"/>
                <a:gd name="T25" fmla="*/ 25 h 83"/>
                <a:gd name="T26" fmla="*/ 62 w 90"/>
                <a:gd name="T27" fmla="*/ 31 h 83"/>
                <a:gd name="T28" fmla="*/ 55 w 90"/>
                <a:gd name="T29" fmla="*/ 25 h 83"/>
                <a:gd name="T30" fmla="*/ 62 w 90"/>
                <a:gd name="T31" fmla="*/ 19 h 83"/>
                <a:gd name="T32" fmla="*/ 30 w 90"/>
                <a:gd name="T33" fmla="*/ 31 h 83"/>
                <a:gd name="T34" fmla="*/ 23 w 90"/>
                <a:gd name="T35" fmla="*/ 25 h 83"/>
                <a:gd name="T36" fmla="*/ 30 w 90"/>
                <a:gd name="T37" fmla="*/ 19 h 83"/>
                <a:gd name="T38" fmla="*/ 36 w 90"/>
                <a:gd name="T39" fmla="*/ 25 h 83"/>
                <a:gd name="T40" fmla="*/ 30 w 90"/>
                <a:gd name="T41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83">
                  <a:moveTo>
                    <a:pt x="86" y="32"/>
                  </a:moveTo>
                  <a:cubicBezTo>
                    <a:pt x="87" y="32"/>
                    <a:pt x="89" y="32"/>
                    <a:pt x="90" y="32"/>
                  </a:cubicBezTo>
                  <a:cubicBezTo>
                    <a:pt x="86" y="14"/>
                    <a:pt x="67" y="0"/>
                    <a:pt x="45" y="0"/>
                  </a:cubicBezTo>
                  <a:cubicBezTo>
                    <a:pt x="20" y="0"/>
                    <a:pt x="0" y="17"/>
                    <a:pt x="0" y="39"/>
                  </a:cubicBezTo>
                  <a:cubicBezTo>
                    <a:pt x="0" y="51"/>
                    <a:pt x="6" y="61"/>
                    <a:pt x="18" y="69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35" y="76"/>
                    <a:pt x="39" y="77"/>
                    <a:pt x="45" y="77"/>
                  </a:cubicBezTo>
                  <a:cubicBezTo>
                    <a:pt x="46" y="77"/>
                    <a:pt x="48" y="77"/>
                    <a:pt x="49" y="77"/>
                  </a:cubicBezTo>
                  <a:cubicBezTo>
                    <a:pt x="48" y="74"/>
                    <a:pt x="48" y="71"/>
                    <a:pt x="48" y="67"/>
                  </a:cubicBezTo>
                  <a:cubicBezTo>
                    <a:pt x="48" y="48"/>
                    <a:pt x="65" y="32"/>
                    <a:pt x="86" y="32"/>
                  </a:cubicBezTo>
                  <a:close/>
                  <a:moveTo>
                    <a:pt x="62" y="19"/>
                  </a:moveTo>
                  <a:cubicBezTo>
                    <a:pt x="65" y="19"/>
                    <a:pt x="67" y="22"/>
                    <a:pt x="67" y="25"/>
                  </a:cubicBezTo>
                  <a:cubicBezTo>
                    <a:pt x="67" y="29"/>
                    <a:pt x="65" y="31"/>
                    <a:pt x="62" y="31"/>
                  </a:cubicBezTo>
                  <a:cubicBezTo>
                    <a:pt x="58" y="31"/>
                    <a:pt x="55" y="29"/>
                    <a:pt x="55" y="25"/>
                  </a:cubicBezTo>
                  <a:cubicBezTo>
                    <a:pt x="55" y="22"/>
                    <a:pt x="58" y="19"/>
                    <a:pt x="62" y="19"/>
                  </a:cubicBezTo>
                  <a:close/>
                  <a:moveTo>
                    <a:pt x="30" y="31"/>
                  </a:moveTo>
                  <a:cubicBezTo>
                    <a:pt x="27" y="31"/>
                    <a:pt x="23" y="29"/>
                    <a:pt x="23" y="25"/>
                  </a:cubicBezTo>
                  <a:cubicBezTo>
                    <a:pt x="23" y="22"/>
                    <a:pt x="27" y="19"/>
                    <a:pt x="30" y="19"/>
                  </a:cubicBezTo>
                  <a:cubicBezTo>
                    <a:pt x="33" y="19"/>
                    <a:pt x="36" y="22"/>
                    <a:pt x="36" y="25"/>
                  </a:cubicBezTo>
                  <a:cubicBezTo>
                    <a:pt x="36" y="29"/>
                    <a:pt x="33" y="31"/>
                    <a:pt x="30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1" name="Freeform 11"/>
            <p:cNvSpPr>
              <a:spLocks noEditPoints="1"/>
            </p:cNvSpPr>
            <p:nvPr/>
          </p:nvSpPr>
          <p:spPr bwMode="auto">
            <a:xfrm>
              <a:off x="7672388" y="7389813"/>
              <a:ext cx="288925" cy="263525"/>
            </a:xfrm>
            <a:custGeom>
              <a:avLst/>
              <a:gdLst>
                <a:gd name="T0" fmla="*/ 77 w 77"/>
                <a:gd name="T1" fmla="*/ 33 h 70"/>
                <a:gd name="T2" fmla="*/ 39 w 77"/>
                <a:gd name="T3" fmla="*/ 0 h 70"/>
                <a:gd name="T4" fmla="*/ 0 w 77"/>
                <a:gd name="T5" fmla="*/ 33 h 70"/>
                <a:gd name="T6" fmla="*/ 39 w 77"/>
                <a:gd name="T7" fmla="*/ 66 h 70"/>
                <a:gd name="T8" fmla="*/ 52 w 77"/>
                <a:gd name="T9" fmla="*/ 63 h 70"/>
                <a:gd name="T10" fmla="*/ 65 w 77"/>
                <a:gd name="T11" fmla="*/ 70 h 70"/>
                <a:gd name="T12" fmla="*/ 61 w 77"/>
                <a:gd name="T13" fmla="*/ 59 h 70"/>
                <a:gd name="T14" fmla="*/ 77 w 77"/>
                <a:gd name="T15" fmla="*/ 33 h 70"/>
                <a:gd name="T16" fmla="*/ 26 w 77"/>
                <a:gd name="T17" fmla="*/ 27 h 70"/>
                <a:gd name="T18" fmla="*/ 22 w 77"/>
                <a:gd name="T19" fmla="*/ 23 h 70"/>
                <a:gd name="T20" fmla="*/ 26 w 77"/>
                <a:gd name="T21" fmla="*/ 18 h 70"/>
                <a:gd name="T22" fmla="*/ 32 w 77"/>
                <a:gd name="T23" fmla="*/ 23 h 70"/>
                <a:gd name="T24" fmla="*/ 26 w 77"/>
                <a:gd name="T25" fmla="*/ 27 h 70"/>
                <a:gd name="T26" fmla="*/ 51 w 77"/>
                <a:gd name="T27" fmla="*/ 27 h 70"/>
                <a:gd name="T28" fmla="*/ 47 w 77"/>
                <a:gd name="T29" fmla="*/ 23 h 70"/>
                <a:gd name="T30" fmla="*/ 51 w 77"/>
                <a:gd name="T31" fmla="*/ 18 h 70"/>
                <a:gd name="T32" fmla="*/ 57 w 77"/>
                <a:gd name="T33" fmla="*/ 23 h 70"/>
                <a:gd name="T34" fmla="*/ 51 w 77"/>
                <a:gd name="T35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0">
                  <a:moveTo>
                    <a:pt x="77" y="33"/>
                  </a:moveTo>
                  <a:cubicBezTo>
                    <a:pt x="77" y="15"/>
                    <a:pt x="59" y="0"/>
                    <a:pt x="39" y="0"/>
                  </a:cubicBezTo>
                  <a:cubicBezTo>
                    <a:pt x="17" y="0"/>
                    <a:pt x="0" y="15"/>
                    <a:pt x="0" y="33"/>
                  </a:cubicBezTo>
                  <a:cubicBezTo>
                    <a:pt x="0" y="51"/>
                    <a:pt x="17" y="66"/>
                    <a:pt x="39" y="66"/>
                  </a:cubicBezTo>
                  <a:cubicBezTo>
                    <a:pt x="43" y="66"/>
                    <a:pt x="48" y="65"/>
                    <a:pt x="52" y="63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70" y="52"/>
                    <a:pt x="77" y="43"/>
                    <a:pt x="77" y="33"/>
                  </a:cubicBezTo>
                  <a:close/>
                  <a:moveTo>
                    <a:pt x="26" y="27"/>
                  </a:moveTo>
                  <a:cubicBezTo>
                    <a:pt x="24" y="27"/>
                    <a:pt x="22" y="25"/>
                    <a:pt x="22" y="23"/>
                  </a:cubicBezTo>
                  <a:cubicBezTo>
                    <a:pt x="22" y="21"/>
                    <a:pt x="24" y="18"/>
                    <a:pt x="26" y="18"/>
                  </a:cubicBezTo>
                  <a:cubicBezTo>
                    <a:pt x="30" y="18"/>
                    <a:pt x="32" y="21"/>
                    <a:pt x="32" y="23"/>
                  </a:cubicBezTo>
                  <a:cubicBezTo>
                    <a:pt x="32" y="25"/>
                    <a:pt x="30" y="27"/>
                    <a:pt x="26" y="27"/>
                  </a:cubicBezTo>
                  <a:close/>
                  <a:moveTo>
                    <a:pt x="51" y="27"/>
                  </a:moveTo>
                  <a:cubicBezTo>
                    <a:pt x="49" y="27"/>
                    <a:pt x="47" y="25"/>
                    <a:pt x="47" y="23"/>
                  </a:cubicBezTo>
                  <a:cubicBezTo>
                    <a:pt x="47" y="21"/>
                    <a:pt x="49" y="18"/>
                    <a:pt x="51" y="18"/>
                  </a:cubicBezTo>
                  <a:cubicBezTo>
                    <a:pt x="55" y="18"/>
                    <a:pt x="57" y="21"/>
                    <a:pt x="57" y="23"/>
                  </a:cubicBezTo>
                  <a:cubicBezTo>
                    <a:pt x="57" y="25"/>
                    <a:pt x="55" y="27"/>
                    <a:pt x="5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42" name="椭圆 41"/>
          <p:cNvSpPr/>
          <p:nvPr/>
        </p:nvSpPr>
        <p:spPr>
          <a:xfrm>
            <a:off x="1098861" y="3499595"/>
            <a:ext cx="846061" cy="761455"/>
          </a:xfrm>
          <a:prstGeom prst="ellipse">
            <a:avLst/>
          </a:prstGeom>
          <a:solidFill>
            <a:srgbClr val="6BAFDA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43" name="组合 76"/>
          <p:cNvGrpSpPr/>
          <p:nvPr/>
        </p:nvGrpSpPr>
        <p:grpSpPr>
          <a:xfrm>
            <a:off x="1259731" y="3690281"/>
            <a:ext cx="561589" cy="394146"/>
            <a:chOff x="4225926" y="7256462"/>
            <a:chExt cx="519112" cy="404813"/>
          </a:xfrm>
          <a:solidFill>
            <a:schemeClr val="bg1"/>
          </a:solidFill>
        </p:grpSpPr>
        <p:sp>
          <p:nvSpPr>
            <p:cNvPr id="44" name="Freeform 12"/>
            <p:cNvSpPr>
              <a:spLocks noEditPoints="1"/>
            </p:cNvSpPr>
            <p:nvPr/>
          </p:nvSpPr>
          <p:spPr bwMode="auto">
            <a:xfrm>
              <a:off x="4225926" y="7302500"/>
              <a:ext cx="447675" cy="358775"/>
            </a:xfrm>
            <a:custGeom>
              <a:avLst/>
              <a:gdLst>
                <a:gd name="T0" fmla="*/ 98 w 119"/>
                <a:gd name="T1" fmla="*/ 40 h 95"/>
                <a:gd name="T2" fmla="*/ 95 w 119"/>
                <a:gd name="T3" fmla="*/ 36 h 95"/>
                <a:gd name="T4" fmla="*/ 94 w 119"/>
                <a:gd name="T5" fmla="*/ 22 h 95"/>
                <a:gd name="T6" fmla="*/ 69 w 119"/>
                <a:gd name="T7" fmla="*/ 23 h 95"/>
                <a:gd name="T8" fmla="*/ 65 w 119"/>
                <a:gd name="T9" fmla="*/ 16 h 95"/>
                <a:gd name="T10" fmla="*/ 45 w 119"/>
                <a:gd name="T11" fmla="*/ 6 h 95"/>
                <a:gd name="T12" fmla="*/ 11 w 119"/>
                <a:gd name="T13" fmla="*/ 34 h 95"/>
                <a:gd name="T14" fmla="*/ 1 w 119"/>
                <a:gd name="T15" fmla="*/ 60 h 95"/>
                <a:gd name="T16" fmla="*/ 51 w 119"/>
                <a:gd name="T17" fmla="*/ 93 h 95"/>
                <a:gd name="T18" fmla="*/ 110 w 119"/>
                <a:gd name="T19" fmla="*/ 67 h 95"/>
                <a:gd name="T20" fmla="*/ 98 w 119"/>
                <a:gd name="T21" fmla="*/ 40 h 95"/>
                <a:gd name="T22" fmla="*/ 52 w 119"/>
                <a:gd name="T23" fmla="*/ 86 h 95"/>
                <a:gd name="T24" fmla="*/ 14 w 119"/>
                <a:gd name="T25" fmla="*/ 62 h 95"/>
                <a:gd name="T26" fmla="*/ 52 w 119"/>
                <a:gd name="T27" fmla="*/ 35 h 95"/>
                <a:gd name="T28" fmla="*/ 91 w 119"/>
                <a:gd name="T29" fmla="*/ 57 h 95"/>
                <a:gd name="T30" fmla="*/ 52 w 119"/>
                <a:gd name="T31" fmla="*/ 8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95">
                  <a:moveTo>
                    <a:pt x="98" y="40"/>
                  </a:moveTo>
                  <a:cubicBezTo>
                    <a:pt x="93" y="39"/>
                    <a:pt x="95" y="36"/>
                    <a:pt x="95" y="36"/>
                  </a:cubicBezTo>
                  <a:cubicBezTo>
                    <a:pt x="95" y="36"/>
                    <a:pt x="100" y="28"/>
                    <a:pt x="94" y="22"/>
                  </a:cubicBezTo>
                  <a:cubicBezTo>
                    <a:pt x="87" y="14"/>
                    <a:pt x="69" y="23"/>
                    <a:pt x="69" y="23"/>
                  </a:cubicBezTo>
                  <a:cubicBezTo>
                    <a:pt x="62" y="25"/>
                    <a:pt x="64" y="22"/>
                    <a:pt x="65" y="16"/>
                  </a:cubicBezTo>
                  <a:cubicBezTo>
                    <a:pt x="65" y="10"/>
                    <a:pt x="63" y="0"/>
                    <a:pt x="45" y="6"/>
                  </a:cubicBezTo>
                  <a:cubicBezTo>
                    <a:pt x="26" y="12"/>
                    <a:pt x="11" y="34"/>
                    <a:pt x="11" y="34"/>
                  </a:cubicBezTo>
                  <a:cubicBezTo>
                    <a:pt x="0" y="49"/>
                    <a:pt x="1" y="60"/>
                    <a:pt x="1" y="60"/>
                  </a:cubicBezTo>
                  <a:cubicBezTo>
                    <a:pt x="4" y="85"/>
                    <a:pt x="30" y="91"/>
                    <a:pt x="51" y="93"/>
                  </a:cubicBezTo>
                  <a:cubicBezTo>
                    <a:pt x="72" y="95"/>
                    <a:pt x="102" y="86"/>
                    <a:pt x="110" y="67"/>
                  </a:cubicBezTo>
                  <a:cubicBezTo>
                    <a:pt x="119" y="48"/>
                    <a:pt x="103" y="41"/>
                    <a:pt x="98" y="40"/>
                  </a:cubicBezTo>
                  <a:close/>
                  <a:moveTo>
                    <a:pt x="52" y="86"/>
                  </a:moveTo>
                  <a:cubicBezTo>
                    <a:pt x="31" y="87"/>
                    <a:pt x="14" y="76"/>
                    <a:pt x="14" y="62"/>
                  </a:cubicBezTo>
                  <a:cubicBezTo>
                    <a:pt x="14" y="48"/>
                    <a:pt x="31" y="36"/>
                    <a:pt x="52" y="35"/>
                  </a:cubicBezTo>
                  <a:cubicBezTo>
                    <a:pt x="74" y="34"/>
                    <a:pt x="91" y="43"/>
                    <a:pt x="91" y="57"/>
                  </a:cubicBezTo>
                  <a:cubicBezTo>
                    <a:pt x="91" y="72"/>
                    <a:pt x="74" y="85"/>
                    <a:pt x="52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5" name="Freeform 13"/>
            <p:cNvSpPr>
              <a:spLocks noEditPoints="1"/>
            </p:cNvSpPr>
            <p:nvPr/>
          </p:nvSpPr>
          <p:spPr bwMode="auto">
            <a:xfrm>
              <a:off x="4327526" y="7461250"/>
              <a:ext cx="177800" cy="158750"/>
            </a:xfrm>
            <a:custGeom>
              <a:avLst/>
              <a:gdLst>
                <a:gd name="T0" fmla="*/ 21 w 47"/>
                <a:gd name="T1" fmla="*/ 3 h 42"/>
                <a:gd name="T2" fmla="*/ 2 w 47"/>
                <a:gd name="T3" fmla="*/ 25 h 42"/>
                <a:gd name="T4" fmla="*/ 8 w 47"/>
                <a:gd name="T5" fmla="*/ 35 h 42"/>
                <a:gd name="T6" fmla="*/ 40 w 47"/>
                <a:gd name="T7" fmla="*/ 29 h 42"/>
                <a:gd name="T8" fmla="*/ 21 w 47"/>
                <a:gd name="T9" fmla="*/ 3 h 42"/>
                <a:gd name="T10" fmla="*/ 16 w 47"/>
                <a:gd name="T11" fmla="*/ 31 h 42"/>
                <a:gd name="T12" fmla="*/ 8 w 47"/>
                <a:gd name="T13" fmla="*/ 26 h 42"/>
                <a:gd name="T14" fmla="*/ 15 w 47"/>
                <a:gd name="T15" fmla="*/ 19 h 42"/>
                <a:gd name="T16" fmla="*/ 23 w 47"/>
                <a:gd name="T17" fmla="*/ 24 h 42"/>
                <a:gd name="T18" fmla="*/ 16 w 47"/>
                <a:gd name="T19" fmla="*/ 31 h 42"/>
                <a:gd name="T20" fmla="*/ 28 w 47"/>
                <a:gd name="T21" fmla="*/ 20 h 42"/>
                <a:gd name="T22" fmla="*/ 25 w 47"/>
                <a:gd name="T23" fmla="*/ 20 h 42"/>
                <a:gd name="T24" fmla="*/ 26 w 47"/>
                <a:gd name="T25" fmla="*/ 16 h 42"/>
                <a:gd name="T26" fmla="*/ 30 w 47"/>
                <a:gd name="T27" fmla="*/ 16 h 42"/>
                <a:gd name="T28" fmla="*/ 28 w 47"/>
                <a:gd name="T29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42">
                  <a:moveTo>
                    <a:pt x="21" y="3"/>
                  </a:moveTo>
                  <a:cubicBezTo>
                    <a:pt x="0" y="5"/>
                    <a:pt x="2" y="25"/>
                    <a:pt x="2" y="25"/>
                  </a:cubicBezTo>
                  <a:cubicBezTo>
                    <a:pt x="2" y="25"/>
                    <a:pt x="2" y="32"/>
                    <a:pt x="8" y="35"/>
                  </a:cubicBezTo>
                  <a:cubicBezTo>
                    <a:pt x="21" y="42"/>
                    <a:pt x="33" y="38"/>
                    <a:pt x="40" y="29"/>
                  </a:cubicBezTo>
                  <a:cubicBezTo>
                    <a:pt x="47" y="21"/>
                    <a:pt x="43" y="0"/>
                    <a:pt x="21" y="3"/>
                  </a:cubicBezTo>
                  <a:close/>
                  <a:moveTo>
                    <a:pt x="16" y="31"/>
                  </a:moveTo>
                  <a:cubicBezTo>
                    <a:pt x="12" y="31"/>
                    <a:pt x="8" y="29"/>
                    <a:pt x="8" y="26"/>
                  </a:cubicBezTo>
                  <a:cubicBezTo>
                    <a:pt x="8" y="22"/>
                    <a:pt x="11" y="19"/>
                    <a:pt x="15" y="19"/>
                  </a:cubicBezTo>
                  <a:cubicBezTo>
                    <a:pt x="20" y="18"/>
                    <a:pt x="23" y="21"/>
                    <a:pt x="23" y="24"/>
                  </a:cubicBezTo>
                  <a:cubicBezTo>
                    <a:pt x="23" y="27"/>
                    <a:pt x="20" y="31"/>
                    <a:pt x="16" y="31"/>
                  </a:cubicBezTo>
                  <a:close/>
                  <a:moveTo>
                    <a:pt x="28" y="20"/>
                  </a:moveTo>
                  <a:cubicBezTo>
                    <a:pt x="27" y="21"/>
                    <a:pt x="25" y="21"/>
                    <a:pt x="25" y="20"/>
                  </a:cubicBezTo>
                  <a:cubicBezTo>
                    <a:pt x="24" y="19"/>
                    <a:pt x="24" y="17"/>
                    <a:pt x="26" y="16"/>
                  </a:cubicBezTo>
                  <a:cubicBezTo>
                    <a:pt x="27" y="15"/>
                    <a:pt x="29" y="15"/>
                    <a:pt x="30" y="16"/>
                  </a:cubicBezTo>
                  <a:cubicBezTo>
                    <a:pt x="30" y="17"/>
                    <a:pt x="30" y="19"/>
                    <a:pt x="2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4560888" y="7316788"/>
              <a:ext cx="98425" cy="103188"/>
            </a:xfrm>
            <a:custGeom>
              <a:avLst/>
              <a:gdLst>
                <a:gd name="T0" fmla="*/ 20 w 26"/>
                <a:gd name="T1" fmla="*/ 27 h 27"/>
                <a:gd name="T2" fmla="*/ 23 w 26"/>
                <a:gd name="T3" fmla="*/ 24 h 27"/>
                <a:gd name="T4" fmla="*/ 23 w 26"/>
                <a:gd name="T5" fmla="*/ 24 h 27"/>
                <a:gd name="T6" fmla="*/ 4 w 26"/>
                <a:gd name="T7" fmla="*/ 4 h 27"/>
                <a:gd name="T8" fmla="*/ 0 w 26"/>
                <a:gd name="T9" fmla="*/ 8 h 27"/>
                <a:gd name="T10" fmla="*/ 4 w 26"/>
                <a:gd name="T11" fmla="*/ 11 h 27"/>
                <a:gd name="T12" fmla="*/ 16 w 26"/>
                <a:gd name="T13" fmla="*/ 23 h 27"/>
                <a:gd name="T14" fmla="*/ 20 w 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7">
                  <a:moveTo>
                    <a:pt x="20" y="27"/>
                  </a:moveTo>
                  <a:cubicBezTo>
                    <a:pt x="21" y="27"/>
                    <a:pt x="23" y="26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6" y="0"/>
                    <a:pt x="4" y="4"/>
                    <a:pt x="4" y="4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10"/>
                    <a:pt x="2" y="11"/>
                    <a:pt x="4" y="11"/>
                  </a:cubicBezTo>
                  <a:cubicBezTo>
                    <a:pt x="19" y="8"/>
                    <a:pt x="16" y="23"/>
                    <a:pt x="16" y="23"/>
                  </a:cubicBezTo>
                  <a:cubicBezTo>
                    <a:pt x="16" y="25"/>
                    <a:pt x="18" y="27"/>
                    <a:pt x="2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4541838" y="7256462"/>
              <a:ext cx="203200" cy="188913"/>
            </a:xfrm>
            <a:custGeom>
              <a:avLst/>
              <a:gdLst>
                <a:gd name="T0" fmla="*/ 22 w 54"/>
                <a:gd name="T1" fmla="*/ 2 h 50"/>
                <a:gd name="T2" fmla="*/ 4 w 54"/>
                <a:gd name="T3" fmla="*/ 2 h 50"/>
                <a:gd name="T4" fmla="*/ 4 w 54"/>
                <a:gd name="T5" fmla="*/ 2 h 50"/>
                <a:gd name="T6" fmla="*/ 4 w 54"/>
                <a:gd name="T7" fmla="*/ 2 h 50"/>
                <a:gd name="T8" fmla="*/ 0 w 54"/>
                <a:gd name="T9" fmla="*/ 7 h 50"/>
                <a:gd name="T10" fmla="*/ 5 w 54"/>
                <a:gd name="T11" fmla="*/ 12 h 50"/>
                <a:gd name="T12" fmla="*/ 10 w 54"/>
                <a:gd name="T13" fmla="*/ 11 h 50"/>
                <a:gd name="T14" fmla="*/ 35 w 54"/>
                <a:gd name="T15" fmla="*/ 24 h 50"/>
                <a:gd name="T16" fmla="*/ 37 w 54"/>
                <a:gd name="T17" fmla="*/ 41 h 50"/>
                <a:gd name="T18" fmla="*/ 36 w 54"/>
                <a:gd name="T19" fmla="*/ 46 h 50"/>
                <a:gd name="T20" fmla="*/ 41 w 54"/>
                <a:gd name="T21" fmla="*/ 50 h 50"/>
                <a:gd name="T22" fmla="*/ 46 w 54"/>
                <a:gd name="T23" fmla="*/ 46 h 50"/>
                <a:gd name="T24" fmla="*/ 46 w 54"/>
                <a:gd name="T25" fmla="*/ 46 h 50"/>
                <a:gd name="T26" fmla="*/ 22 w 54"/>
                <a:gd name="T2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50">
                  <a:moveTo>
                    <a:pt x="22" y="2"/>
                  </a:moveTo>
                  <a:cubicBezTo>
                    <a:pt x="14" y="0"/>
                    <a:pt x="7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3"/>
                    <a:pt x="0" y="5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5" y="12"/>
                    <a:pt x="8" y="12"/>
                    <a:pt x="10" y="11"/>
                  </a:cubicBezTo>
                  <a:cubicBezTo>
                    <a:pt x="12" y="10"/>
                    <a:pt x="27" y="11"/>
                    <a:pt x="35" y="24"/>
                  </a:cubicBezTo>
                  <a:cubicBezTo>
                    <a:pt x="39" y="33"/>
                    <a:pt x="37" y="40"/>
                    <a:pt x="37" y="41"/>
                  </a:cubicBezTo>
                  <a:cubicBezTo>
                    <a:pt x="37" y="41"/>
                    <a:pt x="36" y="43"/>
                    <a:pt x="36" y="46"/>
                  </a:cubicBezTo>
                  <a:cubicBezTo>
                    <a:pt x="36" y="49"/>
                    <a:pt x="38" y="50"/>
                    <a:pt x="41" y="50"/>
                  </a:cubicBezTo>
                  <a:cubicBezTo>
                    <a:pt x="43" y="50"/>
                    <a:pt x="45" y="50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54" y="18"/>
                    <a:pt x="36" y="5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37" name="椭圆 36"/>
          <p:cNvSpPr/>
          <p:nvPr/>
        </p:nvSpPr>
        <p:spPr>
          <a:xfrm>
            <a:off x="5994770" y="3499595"/>
            <a:ext cx="846061" cy="761455"/>
          </a:xfrm>
          <a:prstGeom prst="ellipse">
            <a:avLst/>
          </a:prstGeom>
          <a:solidFill>
            <a:srgbClr val="51597B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38" name="组合 71"/>
          <p:cNvGrpSpPr/>
          <p:nvPr/>
        </p:nvGrpSpPr>
        <p:grpSpPr>
          <a:xfrm>
            <a:off x="6189134" y="3698287"/>
            <a:ext cx="432785" cy="383325"/>
            <a:chOff x="4278313" y="8389938"/>
            <a:chExt cx="400050" cy="393700"/>
          </a:xfrm>
          <a:solidFill>
            <a:schemeClr val="bg1"/>
          </a:solidFill>
        </p:grpSpPr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4286251" y="8389938"/>
              <a:ext cx="379413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4319588" y="8477250"/>
              <a:ext cx="312738" cy="169863"/>
            </a:xfrm>
            <a:custGeom>
              <a:avLst/>
              <a:gdLst>
                <a:gd name="T0" fmla="*/ 197 w 197"/>
                <a:gd name="T1" fmla="*/ 107 h 107"/>
                <a:gd name="T2" fmla="*/ 197 w 197"/>
                <a:gd name="T3" fmla="*/ 0 h 107"/>
                <a:gd name="T4" fmla="*/ 0 w 197"/>
                <a:gd name="T5" fmla="*/ 0 h 107"/>
                <a:gd name="T6" fmla="*/ 0 w 197"/>
                <a:gd name="T7" fmla="*/ 107 h 107"/>
                <a:gd name="T8" fmla="*/ 197 w 197"/>
                <a:gd name="T9" fmla="*/ 107 h 107"/>
                <a:gd name="T10" fmla="*/ 29 w 197"/>
                <a:gd name="T11" fmla="*/ 29 h 107"/>
                <a:gd name="T12" fmla="*/ 169 w 197"/>
                <a:gd name="T13" fmla="*/ 29 h 107"/>
                <a:gd name="T14" fmla="*/ 169 w 197"/>
                <a:gd name="T15" fmla="*/ 79 h 107"/>
                <a:gd name="T16" fmla="*/ 29 w 197"/>
                <a:gd name="T17" fmla="*/ 79 h 107"/>
                <a:gd name="T18" fmla="*/ 29 w 197"/>
                <a:gd name="T19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7" h="107">
                  <a:moveTo>
                    <a:pt x="197" y="107"/>
                  </a:moveTo>
                  <a:lnTo>
                    <a:pt x="197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197" y="107"/>
                  </a:lnTo>
                  <a:close/>
                  <a:moveTo>
                    <a:pt x="29" y="29"/>
                  </a:moveTo>
                  <a:lnTo>
                    <a:pt x="169" y="29"/>
                  </a:lnTo>
                  <a:lnTo>
                    <a:pt x="169" y="79"/>
                  </a:lnTo>
                  <a:lnTo>
                    <a:pt x="29" y="79"/>
                  </a:lnTo>
                  <a:lnTo>
                    <a:pt x="29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4278313" y="8655050"/>
              <a:ext cx="400050" cy="128588"/>
            </a:xfrm>
            <a:custGeom>
              <a:avLst/>
              <a:gdLst>
                <a:gd name="T0" fmla="*/ 76 w 106"/>
                <a:gd name="T1" fmla="*/ 23 h 34"/>
                <a:gd name="T2" fmla="*/ 86 w 106"/>
                <a:gd name="T3" fmla="*/ 4 h 34"/>
                <a:gd name="T4" fmla="*/ 74 w 106"/>
                <a:gd name="T5" fmla="*/ 0 h 34"/>
                <a:gd name="T6" fmla="*/ 63 w 106"/>
                <a:gd name="T7" fmla="*/ 23 h 34"/>
                <a:gd name="T8" fmla="*/ 42 w 106"/>
                <a:gd name="T9" fmla="*/ 23 h 34"/>
                <a:gd name="T10" fmla="*/ 30 w 106"/>
                <a:gd name="T11" fmla="*/ 0 h 34"/>
                <a:gd name="T12" fmla="*/ 19 w 106"/>
                <a:gd name="T13" fmla="*/ 4 h 34"/>
                <a:gd name="T14" fmla="*/ 30 w 106"/>
                <a:gd name="T15" fmla="*/ 23 h 34"/>
                <a:gd name="T16" fmla="*/ 0 w 106"/>
                <a:gd name="T17" fmla="*/ 23 h 34"/>
                <a:gd name="T18" fmla="*/ 0 w 106"/>
                <a:gd name="T19" fmla="*/ 34 h 34"/>
                <a:gd name="T20" fmla="*/ 106 w 106"/>
                <a:gd name="T21" fmla="*/ 34 h 34"/>
                <a:gd name="T22" fmla="*/ 106 w 106"/>
                <a:gd name="T23" fmla="*/ 23 h 34"/>
                <a:gd name="T24" fmla="*/ 76 w 106"/>
                <a:gd name="T25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34">
                  <a:moveTo>
                    <a:pt x="76" y="23"/>
                  </a:moveTo>
                  <a:cubicBezTo>
                    <a:pt x="80" y="18"/>
                    <a:pt x="83" y="11"/>
                    <a:pt x="86" y="4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1" y="8"/>
                    <a:pt x="67" y="16"/>
                    <a:pt x="63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39" y="14"/>
                    <a:pt x="35" y="6"/>
                    <a:pt x="30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4" y="11"/>
                    <a:pt x="28" y="17"/>
                    <a:pt x="3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23"/>
                    <a:pt x="106" y="23"/>
                    <a:pt x="106" y="23"/>
                  </a:cubicBezTo>
                  <a:lnTo>
                    <a:pt x="7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61" name="组合 66"/>
          <p:cNvGrpSpPr/>
          <p:nvPr/>
        </p:nvGrpSpPr>
        <p:grpSpPr>
          <a:xfrm>
            <a:off x="1409961" y="4659434"/>
            <a:ext cx="183661" cy="205732"/>
            <a:chOff x="3194050" y="5018088"/>
            <a:chExt cx="369888" cy="460376"/>
          </a:xfrm>
          <a:noFill/>
        </p:grpSpPr>
        <p:sp>
          <p:nvSpPr>
            <p:cNvPr id="63" name="Oval 22"/>
            <p:cNvSpPr>
              <a:spLocks noChangeArrowheads="1"/>
            </p:cNvSpPr>
            <p:nvPr/>
          </p:nvSpPr>
          <p:spPr bwMode="auto">
            <a:xfrm>
              <a:off x="3251200" y="5018088"/>
              <a:ext cx="247650" cy="244475"/>
            </a:xfrm>
            <a:prstGeom prst="ellipse">
              <a:avLst/>
            </a:pr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23"/>
            <p:cNvSpPr>
              <a:spLocks/>
            </p:cNvSpPr>
            <p:nvPr/>
          </p:nvSpPr>
          <p:spPr bwMode="auto">
            <a:xfrm>
              <a:off x="3194050" y="5308601"/>
              <a:ext cx="369888" cy="169863"/>
            </a:xfrm>
            <a:custGeom>
              <a:avLst/>
              <a:gdLst>
                <a:gd name="T0" fmla="*/ 175 w 233"/>
                <a:gd name="T1" fmla="*/ 0 h 107"/>
                <a:gd name="T2" fmla="*/ 223 w 233"/>
                <a:gd name="T3" fmla="*/ 20 h 107"/>
                <a:gd name="T4" fmla="*/ 233 w 233"/>
                <a:gd name="T5" fmla="*/ 107 h 107"/>
                <a:gd name="T6" fmla="*/ 0 w 233"/>
                <a:gd name="T7" fmla="*/ 107 h 107"/>
                <a:gd name="T8" fmla="*/ 9 w 233"/>
                <a:gd name="T9" fmla="*/ 20 h 107"/>
                <a:gd name="T10" fmla="*/ 58 w 233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07">
                  <a:moveTo>
                    <a:pt x="175" y="0"/>
                  </a:moveTo>
                  <a:lnTo>
                    <a:pt x="223" y="20"/>
                  </a:lnTo>
                  <a:lnTo>
                    <a:pt x="233" y="107"/>
                  </a:lnTo>
                  <a:lnTo>
                    <a:pt x="0" y="107"/>
                  </a:lnTo>
                  <a:lnTo>
                    <a:pt x="9" y="20"/>
                  </a:lnTo>
                  <a:lnTo>
                    <a:pt x="58" y="0"/>
                  </a:lnTo>
                </a:path>
              </a:pathLst>
            </a:cu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1140957" y="4304523"/>
            <a:ext cx="7216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200" dirty="0">
                <a:solidFill>
                  <a:srgbClr val="51597B"/>
                </a:solidFill>
                <a:latin typeface="Calibri" panose="020F0502020204030204" pitchFamily="34" charset="0"/>
              </a:rPr>
              <a:t>2.2M</a:t>
            </a:r>
            <a:endParaRPr lang="zh-CN" altLang="en-US" sz="1600" spc="200" dirty="0">
              <a:solidFill>
                <a:srgbClr val="51597B"/>
              </a:solidFill>
              <a:latin typeface="Calibri" panose="020F0502020204030204" pitchFamily="34" charset="0"/>
            </a:endParaRPr>
          </a:p>
        </p:txBody>
      </p:sp>
      <p:grpSp>
        <p:nvGrpSpPr>
          <p:cNvPr id="66" name="组合 62"/>
          <p:cNvGrpSpPr/>
          <p:nvPr/>
        </p:nvGrpSpPr>
        <p:grpSpPr>
          <a:xfrm>
            <a:off x="2638873" y="4659434"/>
            <a:ext cx="183661" cy="205732"/>
            <a:chOff x="3194050" y="5018088"/>
            <a:chExt cx="369888" cy="460376"/>
          </a:xfrm>
          <a:noFill/>
        </p:grpSpPr>
        <p:sp>
          <p:nvSpPr>
            <p:cNvPr id="68" name="Oval 22"/>
            <p:cNvSpPr>
              <a:spLocks noChangeArrowheads="1"/>
            </p:cNvSpPr>
            <p:nvPr/>
          </p:nvSpPr>
          <p:spPr bwMode="auto">
            <a:xfrm>
              <a:off x="3251200" y="5018088"/>
              <a:ext cx="247650" cy="244475"/>
            </a:xfrm>
            <a:prstGeom prst="ellipse">
              <a:avLst/>
            </a:pr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3194050" y="5308601"/>
              <a:ext cx="369888" cy="169863"/>
            </a:xfrm>
            <a:custGeom>
              <a:avLst/>
              <a:gdLst>
                <a:gd name="T0" fmla="*/ 175 w 233"/>
                <a:gd name="T1" fmla="*/ 0 h 107"/>
                <a:gd name="T2" fmla="*/ 223 w 233"/>
                <a:gd name="T3" fmla="*/ 20 h 107"/>
                <a:gd name="T4" fmla="*/ 233 w 233"/>
                <a:gd name="T5" fmla="*/ 107 h 107"/>
                <a:gd name="T6" fmla="*/ 0 w 233"/>
                <a:gd name="T7" fmla="*/ 107 h 107"/>
                <a:gd name="T8" fmla="*/ 9 w 233"/>
                <a:gd name="T9" fmla="*/ 20 h 107"/>
                <a:gd name="T10" fmla="*/ 58 w 233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07">
                  <a:moveTo>
                    <a:pt x="175" y="0"/>
                  </a:moveTo>
                  <a:lnTo>
                    <a:pt x="223" y="20"/>
                  </a:lnTo>
                  <a:lnTo>
                    <a:pt x="233" y="107"/>
                  </a:lnTo>
                  <a:lnTo>
                    <a:pt x="0" y="107"/>
                  </a:lnTo>
                  <a:lnTo>
                    <a:pt x="9" y="20"/>
                  </a:lnTo>
                  <a:lnTo>
                    <a:pt x="58" y="0"/>
                  </a:lnTo>
                </a:path>
              </a:pathLst>
            </a:cu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2369869" y="4304523"/>
            <a:ext cx="7216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200" dirty="0">
                <a:solidFill>
                  <a:srgbClr val="51597B"/>
                </a:solidFill>
                <a:latin typeface="Calibri" panose="020F0502020204030204" pitchFamily="34" charset="0"/>
              </a:rPr>
              <a:t>1.2M</a:t>
            </a:r>
            <a:endParaRPr lang="zh-CN" altLang="en-US" sz="1600" spc="200" dirty="0">
              <a:solidFill>
                <a:srgbClr val="51597B"/>
              </a:solidFill>
              <a:latin typeface="Calibri" panose="020F0502020204030204" pitchFamily="34" charset="0"/>
            </a:endParaRPr>
          </a:p>
        </p:txBody>
      </p:sp>
      <p:grpSp>
        <p:nvGrpSpPr>
          <p:cNvPr id="71" name="组合 58"/>
          <p:cNvGrpSpPr/>
          <p:nvPr/>
        </p:nvGrpSpPr>
        <p:grpSpPr>
          <a:xfrm>
            <a:off x="3867784" y="4659434"/>
            <a:ext cx="183660" cy="205732"/>
            <a:chOff x="3194050" y="5018088"/>
            <a:chExt cx="369888" cy="460376"/>
          </a:xfrm>
          <a:noFill/>
        </p:grpSpPr>
        <p:sp>
          <p:nvSpPr>
            <p:cNvPr id="73" name="Oval 22"/>
            <p:cNvSpPr>
              <a:spLocks noChangeArrowheads="1"/>
            </p:cNvSpPr>
            <p:nvPr/>
          </p:nvSpPr>
          <p:spPr bwMode="auto">
            <a:xfrm>
              <a:off x="3251200" y="5018088"/>
              <a:ext cx="247650" cy="244475"/>
            </a:xfrm>
            <a:prstGeom prst="ellipse">
              <a:avLst/>
            </a:pr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23"/>
            <p:cNvSpPr>
              <a:spLocks/>
            </p:cNvSpPr>
            <p:nvPr/>
          </p:nvSpPr>
          <p:spPr bwMode="auto">
            <a:xfrm>
              <a:off x="3194050" y="5308601"/>
              <a:ext cx="369888" cy="169863"/>
            </a:xfrm>
            <a:custGeom>
              <a:avLst/>
              <a:gdLst>
                <a:gd name="T0" fmla="*/ 175 w 233"/>
                <a:gd name="T1" fmla="*/ 0 h 107"/>
                <a:gd name="T2" fmla="*/ 223 w 233"/>
                <a:gd name="T3" fmla="*/ 20 h 107"/>
                <a:gd name="T4" fmla="*/ 233 w 233"/>
                <a:gd name="T5" fmla="*/ 107 h 107"/>
                <a:gd name="T6" fmla="*/ 0 w 233"/>
                <a:gd name="T7" fmla="*/ 107 h 107"/>
                <a:gd name="T8" fmla="*/ 9 w 233"/>
                <a:gd name="T9" fmla="*/ 20 h 107"/>
                <a:gd name="T10" fmla="*/ 58 w 233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07">
                  <a:moveTo>
                    <a:pt x="175" y="0"/>
                  </a:moveTo>
                  <a:lnTo>
                    <a:pt x="223" y="20"/>
                  </a:lnTo>
                  <a:lnTo>
                    <a:pt x="233" y="107"/>
                  </a:lnTo>
                  <a:lnTo>
                    <a:pt x="0" y="107"/>
                  </a:lnTo>
                  <a:lnTo>
                    <a:pt x="9" y="20"/>
                  </a:lnTo>
                  <a:lnTo>
                    <a:pt x="58" y="0"/>
                  </a:lnTo>
                </a:path>
              </a:pathLst>
            </a:cu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3637251" y="4304523"/>
            <a:ext cx="6447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200" dirty="0">
                <a:solidFill>
                  <a:srgbClr val="51597B"/>
                </a:solidFill>
                <a:latin typeface="Calibri" panose="020F0502020204030204" pitchFamily="34" charset="0"/>
              </a:rPr>
              <a:t>45M</a:t>
            </a:r>
            <a:endParaRPr lang="zh-CN" altLang="en-US" sz="1600" spc="200" dirty="0">
              <a:solidFill>
                <a:srgbClr val="51597B"/>
              </a:solidFill>
              <a:latin typeface="Calibri" panose="020F0502020204030204" pitchFamily="34" charset="0"/>
            </a:endParaRPr>
          </a:p>
        </p:txBody>
      </p:sp>
      <p:grpSp>
        <p:nvGrpSpPr>
          <p:cNvPr id="76" name="组合 54"/>
          <p:cNvGrpSpPr/>
          <p:nvPr/>
        </p:nvGrpSpPr>
        <p:grpSpPr>
          <a:xfrm>
            <a:off x="5096693" y="4659434"/>
            <a:ext cx="183661" cy="205732"/>
            <a:chOff x="3194050" y="5018088"/>
            <a:chExt cx="369888" cy="460376"/>
          </a:xfrm>
          <a:noFill/>
        </p:grpSpPr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3251200" y="5018088"/>
              <a:ext cx="247650" cy="244475"/>
            </a:xfrm>
            <a:prstGeom prst="ellipse">
              <a:avLst/>
            </a:pr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3194050" y="5308601"/>
              <a:ext cx="369888" cy="169863"/>
            </a:xfrm>
            <a:custGeom>
              <a:avLst/>
              <a:gdLst>
                <a:gd name="T0" fmla="*/ 175 w 233"/>
                <a:gd name="T1" fmla="*/ 0 h 107"/>
                <a:gd name="T2" fmla="*/ 223 w 233"/>
                <a:gd name="T3" fmla="*/ 20 h 107"/>
                <a:gd name="T4" fmla="*/ 233 w 233"/>
                <a:gd name="T5" fmla="*/ 107 h 107"/>
                <a:gd name="T6" fmla="*/ 0 w 233"/>
                <a:gd name="T7" fmla="*/ 107 h 107"/>
                <a:gd name="T8" fmla="*/ 9 w 233"/>
                <a:gd name="T9" fmla="*/ 20 h 107"/>
                <a:gd name="T10" fmla="*/ 58 w 233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07">
                  <a:moveTo>
                    <a:pt x="175" y="0"/>
                  </a:moveTo>
                  <a:lnTo>
                    <a:pt x="223" y="20"/>
                  </a:lnTo>
                  <a:lnTo>
                    <a:pt x="233" y="107"/>
                  </a:lnTo>
                  <a:lnTo>
                    <a:pt x="0" y="107"/>
                  </a:lnTo>
                  <a:lnTo>
                    <a:pt x="9" y="20"/>
                  </a:lnTo>
                  <a:lnTo>
                    <a:pt x="58" y="0"/>
                  </a:lnTo>
                </a:path>
              </a:pathLst>
            </a:cu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4827689" y="4304523"/>
            <a:ext cx="7216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200" dirty="0">
                <a:solidFill>
                  <a:srgbClr val="51597B"/>
                </a:solidFill>
                <a:latin typeface="Calibri" panose="020F0502020204030204" pitchFamily="34" charset="0"/>
              </a:rPr>
              <a:t>4.5M</a:t>
            </a:r>
            <a:endParaRPr lang="zh-CN" altLang="en-US" sz="1600" spc="200" dirty="0">
              <a:solidFill>
                <a:srgbClr val="51597B"/>
              </a:solidFill>
              <a:latin typeface="Calibri" panose="020F0502020204030204" pitchFamily="34" charset="0"/>
            </a:endParaRPr>
          </a:p>
        </p:txBody>
      </p:sp>
      <p:grpSp>
        <p:nvGrpSpPr>
          <p:cNvPr id="81" name="组合 50"/>
          <p:cNvGrpSpPr/>
          <p:nvPr/>
        </p:nvGrpSpPr>
        <p:grpSpPr>
          <a:xfrm>
            <a:off x="6325605" y="4659434"/>
            <a:ext cx="183661" cy="205732"/>
            <a:chOff x="3194050" y="5018088"/>
            <a:chExt cx="369888" cy="460376"/>
          </a:xfrm>
          <a:noFill/>
        </p:grpSpPr>
        <p:sp>
          <p:nvSpPr>
            <p:cNvPr id="83" name="Oval 22"/>
            <p:cNvSpPr>
              <a:spLocks noChangeArrowheads="1"/>
            </p:cNvSpPr>
            <p:nvPr/>
          </p:nvSpPr>
          <p:spPr bwMode="auto">
            <a:xfrm>
              <a:off x="3251200" y="5018088"/>
              <a:ext cx="247650" cy="244475"/>
            </a:xfrm>
            <a:prstGeom prst="ellipse">
              <a:avLst/>
            </a:pr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23"/>
            <p:cNvSpPr>
              <a:spLocks/>
            </p:cNvSpPr>
            <p:nvPr/>
          </p:nvSpPr>
          <p:spPr bwMode="auto">
            <a:xfrm>
              <a:off x="3194050" y="5308601"/>
              <a:ext cx="369888" cy="169863"/>
            </a:xfrm>
            <a:custGeom>
              <a:avLst/>
              <a:gdLst>
                <a:gd name="T0" fmla="*/ 175 w 233"/>
                <a:gd name="T1" fmla="*/ 0 h 107"/>
                <a:gd name="T2" fmla="*/ 223 w 233"/>
                <a:gd name="T3" fmla="*/ 20 h 107"/>
                <a:gd name="T4" fmla="*/ 233 w 233"/>
                <a:gd name="T5" fmla="*/ 107 h 107"/>
                <a:gd name="T6" fmla="*/ 0 w 233"/>
                <a:gd name="T7" fmla="*/ 107 h 107"/>
                <a:gd name="T8" fmla="*/ 9 w 233"/>
                <a:gd name="T9" fmla="*/ 20 h 107"/>
                <a:gd name="T10" fmla="*/ 58 w 233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107">
                  <a:moveTo>
                    <a:pt x="175" y="0"/>
                  </a:moveTo>
                  <a:lnTo>
                    <a:pt x="223" y="20"/>
                  </a:lnTo>
                  <a:lnTo>
                    <a:pt x="233" y="107"/>
                  </a:lnTo>
                  <a:lnTo>
                    <a:pt x="0" y="107"/>
                  </a:lnTo>
                  <a:lnTo>
                    <a:pt x="9" y="20"/>
                  </a:lnTo>
                  <a:lnTo>
                    <a:pt x="58" y="0"/>
                  </a:lnTo>
                </a:path>
              </a:pathLst>
            </a:custGeom>
            <a:grpFill/>
            <a:ln w="222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6056601" y="4304523"/>
            <a:ext cx="7216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200" dirty="0">
                <a:solidFill>
                  <a:srgbClr val="51597B"/>
                </a:solidFill>
                <a:latin typeface="Calibri" panose="020F0502020204030204" pitchFamily="34" charset="0"/>
              </a:rPr>
              <a:t>0.8M</a:t>
            </a:r>
            <a:endParaRPr lang="zh-CN" altLang="en-US" sz="1600" spc="200" dirty="0">
              <a:solidFill>
                <a:srgbClr val="51597B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47673" y="5124830"/>
            <a:ext cx="6229060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倍字间距。标题数字等都可以通过点击和重新输入进行更改</a:t>
            </a:r>
            <a:r>
              <a:rPr lang="zh-CN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。</a:t>
            </a:r>
            <a:endParaRPr lang="zh-CN" altLang="en-US" sz="1333" dirty="0">
              <a:solidFill>
                <a:srgbClr val="51597B"/>
              </a:solidFill>
              <a:latin typeface="Century Gothic"/>
              <a:ea typeface="微软雅黑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178438" y="1398851"/>
            <a:ext cx="2754851" cy="1497071"/>
            <a:chOff x="8178438" y="1398851"/>
            <a:chExt cx="2754851" cy="1497071"/>
          </a:xfrm>
        </p:grpSpPr>
        <p:sp>
          <p:nvSpPr>
            <p:cNvPr id="87" name="Freeform 9"/>
            <p:cNvSpPr>
              <a:spLocks/>
            </p:cNvSpPr>
            <p:nvPr/>
          </p:nvSpPr>
          <p:spPr bwMode="auto">
            <a:xfrm>
              <a:off x="8178438" y="1398851"/>
              <a:ext cx="2754851" cy="1497071"/>
            </a:xfrm>
            <a:custGeom>
              <a:avLst/>
              <a:gdLst>
                <a:gd name="T0" fmla="*/ 453 w 495"/>
                <a:gd name="T1" fmla="*/ 148 h 299"/>
                <a:gd name="T2" fmla="*/ 363 w 495"/>
                <a:gd name="T3" fmla="*/ 57 h 299"/>
                <a:gd name="T4" fmla="*/ 351 w 495"/>
                <a:gd name="T5" fmla="*/ 58 h 299"/>
                <a:gd name="T6" fmla="*/ 250 w 495"/>
                <a:gd name="T7" fmla="*/ 0 h 299"/>
                <a:gd name="T8" fmla="*/ 135 w 495"/>
                <a:gd name="T9" fmla="*/ 91 h 299"/>
                <a:gd name="T10" fmla="*/ 124 w 495"/>
                <a:gd name="T11" fmla="*/ 90 h 299"/>
                <a:gd name="T12" fmla="*/ 61 w 495"/>
                <a:gd name="T13" fmla="*/ 140 h 299"/>
                <a:gd name="T14" fmla="*/ 0 w 495"/>
                <a:gd name="T15" fmla="*/ 218 h 299"/>
                <a:gd name="T16" fmla="*/ 81 w 495"/>
                <a:gd name="T17" fmla="*/ 299 h 299"/>
                <a:gd name="T18" fmla="*/ 414 w 495"/>
                <a:gd name="T19" fmla="*/ 299 h 299"/>
                <a:gd name="T20" fmla="*/ 495 w 495"/>
                <a:gd name="T21" fmla="*/ 218 h 299"/>
                <a:gd name="T22" fmla="*/ 453 w 495"/>
                <a:gd name="T23" fmla="*/ 148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5" h="299">
                  <a:moveTo>
                    <a:pt x="453" y="148"/>
                  </a:moveTo>
                  <a:cubicBezTo>
                    <a:pt x="453" y="98"/>
                    <a:pt x="413" y="57"/>
                    <a:pt x="363" y="57"/>
                  </a:cubicBezTo>
                  <a:cubicBezTo>
                    <a:pt x="359" y="57"/>
                    <a:pt x="355" y="58"/>
                    <a:pt x="351" y="58"/>
                  </a:cubicBezTo>
                  <a:cubicBezTo>
                    <a:pt x="331" y="23"/>
                    <a:pt x="293" y="0"/>
                    <a:pt x="250" y="0"/>
                  </a:cubicBezTo>
                  <a:cubicBezTo>
                    <a:pt x="194" y="0"/>
                    <a:pt x="147" y="39"/>
                    <a:pt x="135" y="91"/>
                  </a:cubicBezTo>
                  <a:cubicBezTo>
                    <a:pt x="131" y="91"/>
                    <a:pt x="128" y="90"/>
                    <a:pt x="124" y="90"/>
                  </a:cubicBezTo>
                  <a:cubicBezTo>
                    <a:pt x="94" y="90"/>
                    <a:pt x="68" y="112"/>
                    <a:pt x="61" y="140"/>
                  </a:cubicBezTo>
                  <a:cubicBezTo>
                    <a:pt x="26" y="149"/>
                    <a:pt x="0" y="180"/>
                    <a:pt x="0" y="218"/>
                  </a:cubicBezTo>
                  <a:cubicBezTo>
                    <a:pt x="0" y="263"/>
                    <a:pt x="37" y="299"/>
                    <a:pt x="81" y="299"/>
                  </a:cubicBezTo>
                  <a:cubicBezTo>
                    <a:pt x="414" y="299"/>
                    <a:pt x="414" y="299"/>
                    <a:pt x="414" y="299"/>
                  </a:cubicBezTo>
                  <a:cubicBezTo>
                    <a:pt x="459" y="299"/>
                    <a:pt x="495" y="263"/>
                    <a:pt x="495" y="218"/>
                  </a:cubicBezTo>
                  <a:cubicBezTo>
                    <a:pt x="495" y="188"/>
                    <a:pt x="478" y="162"/>
                    <a:pt x="453" y="148"/>
                  </a:cubicBezTo>
                  <a:close/>
                </a:path>
              </a:pathLst>
            </a:custGeom>
            <a:solidFill>
              <a:srgbClr val="6BAFD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8296837" y="2396143"/>
              <a:ext cx="2540404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7" b="1" dirty="0">
                  <a:solidFill>
                    <a:schemeClr val="bg1"/>
                  </a:solidFill>
                </a:rPr>
                <a:t>HEADING FOR THIS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5" name="图片 74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2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04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产品亮点</a:t>
              </a:r>
            </a:p>
          </p:txBody>
        </p:sp>
      </p:grpSp>
      <p:cxnSp>
        <p:nvCxnSpPr>
          <p:cNvPr id="8" name="直接连接符 51"/>
          <p:cNvCxnSpPr/>
          <p:nvPr/>
        </p:nvCxnSpPr>
        <p:spPr>
          <a:xfrm>
            <a:off x="5569741" y="6307844"/>
            <a:ext cx="0" cy="115377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971624" y="1659432"/>
            <a:ext cx="979057" cy="881152"/>
            <a:chOff x="3728122" y="1244574"/>
            <a:chExt cx="734293" cy="660864"/>
          </a:xfrm>
        </p:grpSpPr>
        <p:sp>
          <p:nvSpPr>
            <p:cNvPr id="10" name="椭圆 9"/>
            <p:cNvSpPr/>
            <p:nvPr/>
          </p:nvSpPr>
          <p:spPr>
            <a:xfrm>
              <a:off x="3728122" y="1244574"/>
              <a:ext cx="734293" cy="660864"/>
            </a:xfrm>
            <a:prstGeom prst="ellipse">
              <a:avLst/>
            </a:prstGeom>
            <a:solidFill>
              <a:srgbClr val="ECB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" name="Freeform 267"/>
            <p:cNvSpPr>
              <a:spLocks noEditPoints="1"/>
            </p:cNvSpPr>
            <p:nvPr/>
          </p:nvSpPr>
          <p:spPr bwMode="auto">
            <a:xfrm>
              <a:off x="3886109" y="1365616"/>
              <a:ext cx="418312" cy="418783"/>
            </a:xfrm>
            <a:custGeom>
              <a:avLst/>
              <a:gdLst>
                <a:gd name="T0" fmla="*/ 70 w 80"/>
                <a:gd name="T1" fmla="*/ 82 h 89"/>
                <a:gd name="T2" fmla="*/ 57 w 80"/>
                <a:gd name="T3" fmla="*/ 78 h 89"/>
                <a:gd name="T4" fmla="*/ 54 w 80"/>
                <a:gd name="T5" fmla="*/ 63 h 89"/>
                <a:gd name="T6" fmla="*/ 54 w 80"/>
                <a:gd name="T7" fmla="*/ 51 h 89"/>
                <a:gd name="T8" fmla="*/ 60 w 80"/>
                <a:gd name="T9" fmla="*/ 66 h 89"/>
                <a:gd name="T10" fmla="*/ 66 w 80"/>
                <a:gd name="T11" fmla="*/ 66 h 89"/>
                <a:gd name="T12" fmla="*/ 64 w 80"/>
                <a:gd name="T13" fmla="*/ 53 h 89"/>
                <a:gd name="T14" fmla="*/ 54 w 80"/>
                <a:gd name="T15" fmla="*/ 33 h 89"/>
                <a:gd name="T16" fmla="*/ 54 w 80"/>
                <a:gd name="T17" fmla="*/ 12 h 89"/>
                <a:gd name="T18" fmla="*/ 57 w 80"/>
                <a:gd name="T19" fmla="*/ 7 h 89"/>
                <a:gd name="T20" fmla="*/ 70 w 80"/>
                <a:gd name="T21" fmla="*/ 11 h 89"/>
                <a:gd name="T22" fmla="*/ 79 w 80"/>
                <a:gd name="T23" fmla="*/ 34 h 89"/>
                <a:gd name="T24" fmla="*/ 66 w 80"/>
                <a:gd name="T25" fmla="*/ 22 h 89"/>
                <a:gd name="T26" fmla="*/ 61 w 80"/>
                <a:gd name="T27" fmla="*/ 23 h 89"/>
                <a:gd name="T28" fmla="*/ 66 w 80"/>
                <a:gd name="T29" fmla="*/ 37 h 89"/>
                <a:gd name="T30" fmla="*/ 80 w 80"/>
                <a:gd name="T31" fmla="*/ 57 h 89"/>
                <a:gd name="T32" fmla="*/ 70 w 80"/>
                <a:gd name="T33" fmla="*/ 78 h 89"/>
                <a:gd name="T34" fmla="*/ 48 w 80"/>
                <a:gd name="T35" fmla="*/ 0 h 89"/>
                <a:gd name="T36" fmla="*/ 48 w 80"/>
                <a:gd name="T37" fmla="*/ 26 h 89"/>
                <a:gd name="T38" fmla="*/ 48 w 80"/>
                <a:gd name="T39" fmla="*/ 56 h 89"/>
                <a:gd name="T40" fmla="*/ 48 w 80"/>
                <a:gd name="T41" fmla="*/ 78 h 89"/>
                <a:gd name="T42" fmla="*/ 45 w 80"/>
                <a:gd name="T43" fmla="*/ 89 h 89"/>
                <a:gd name="T44" fmla="*/ 0 w 80"/>
                <a:gd name="T45" fmla="*/ 45 h 89"/>
                <a:gd name="T46" fmla="*/ 45 w 80"/>
                <a:gd name="T47" fmla="*/ 0 h 89"/>
                <a:gd name="T48" fmla="*/ 29 w 80"/>
                <a:gd name="T49" fmla="*/ 61 h 89"/>
                <a:gd name="T50" fmla="*/ 38 w 80"/>
                <a:gd name="T51" fmla="*/ 75 h 89"/>
                <a:gd name="T52" fmla="*/ 21 w 80"/>
                <a:gd name="T53" fmla="*/ 59 h 89"/>
                <a:gd name="T54" fmla="*/ 13 w 80"/>
                <a:gd name="T55" fmla="*/ 54 h 89"/>
                <a:gd name="T56" fmla="*/ 27 w 80"/>
                <a:gd name="T57" fmla="*/ 74 h 89"/>
                <a:gd name="T58" fmla="*/ 13 w 80"/>
                <a:gd name="T59" fmla="*/ 35 h 89"/>
                <a:gd name="T60" fmla="*/ 21 w 80"/>
                <a:gd name="T61" fmla="*/ 31 h 89"/>
                <a:gd name="T62" fmla="*/ 21 w 80"/>
                <a:gd name="T63" fmla="*/ 21 h 89"/>
                <a:gd name="T64" fmla="*/ 29 w 80"/>
                <a:gd name="T65" fmla="*/ 28 h 89"/>
                <a:gd name="T66" fmla="*/ 38 w 80"/>
                <a:gd name="T67" fmla="*/ 14 h 89"/>
                <a:gd name="T68" fmla="*/ 29 w 80"/>
                <a:gd name="T69" fmla="*/ 28 h 89"/>
                <a:gd name="T70" fmla="*/ 27 w 80"/>
                <a:gd name="T71" fmla="*/ 36 h 89"/>
                <a:gd name="T72" fmla="*/ 27 w 80"/>
                <a:gd name="T73" fmla="*/ 53 h 89"/>
                <a:gd name="T74" fmla="*/ 38 w 80"/>
                <a:gd name="T75" fmla="*/ 34 h 89"/>
                <a:gd name="T76" fmla="*/ 14 w 80"/>
                <a:gd name="T77" fmla="*/ 45 h 89"/>
                <a:gd name="T78" fmla="*/ 20 w 80"/>
                <a:gd name="T79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" h="89">
                  <a:moveTo>
                    <a:pt x="70" y="78"/>
                  </a:moveTo>
                  <a:cubicBezTo>
                    <a:pt x="70" y="82"/>
                    <a:pt x="70" y="82"/>
                    <a:pt x="70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6" y="77"/>
                    <a:pt x="55" y="77"/>
                    <a:pt x="54" y="77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8"/>
                    <a:pt x="61" y="69"/>
                    <a:pt x="63" y="69"/>
                  </a:cubicBezTo>
                  <a:cubicBezTo>
                    <a:pt x="65" y="69"/>
                    <a:pt x="66" y="68"/>
                    <a:pt x="66" y="66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7"/>
                    <a:pt x="65" y="55"/>
                    <a:pt x="64" y="53"/>
                  </a:cubicBezTo>
                  <a:cubicBezTo>
                    <a:pt x="63" y="52"/>
                    <a:pt x="59" y="49"/>
                    <a:pt x="54" y="4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2"/>
                    <a:pt x="56" y="11"/>
                    <a:pt x="57" y="11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6" y="13"/>
                    <a:pt x="79" y="16"/>
                    <a:pt x="79" y="22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20"/>
                    <a:pt x="65" y="20"/>
                    <a:pt x="63" y="20"/>
                  </a:cubicBezTo>
                  <a:cubicBezTo>
                    <a:pt x="62" y="20"/>
                    <a:pt x="61" y="21"/>
                    <a:pt x="61" y="23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30"/>
                    <a:pt x="63" y="33"/>
                    <a:pt x="66" y="37"/>
                  </a:cubicBezTo>
                  <a:cubicBezTo>
                    <a:pt x="73" y="43"/>
                    <a:pt x="77" y="47"/>
                    <a:pt x="78" y="50"/>
                  </a:cubicBezTo>
                  <a:cubicBezTo>
                    <a:pt x="80" y="52"/>
                    <a:pt x="80" y="54"/>
                    <a:pt x="80" y="57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72"/>
                    <a:pt x="77" y="77"/>
                    <a:pt x="70" y="78"/>
                  </a:cubicBezTo>
                  <a:close/>
                  <a:moveTo>
                    <a:pt x="45" y="0"/>
                  </a:moveTo>
                  <a:cubicBezTo>
                    <a:pt x="46" y="0"/>
                    <a:pt x="47" y="0"/>
                    <a:pt x="48" y="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7" y="89"/>
                    <a:pt x="46" y="89"/>
                    <a:pt x="45" y="89"/>
                  </a:cubicBezTo>
                  <a:cubicBezTo>
                    <a:pt x="33" y="89"/>
                    <a:pt x="22" y="84"/>
                    <a:pt x="13" y="76"/>
                  </a:cubicBezTo>
                  <a:cubicBezTo>
                    <a:pt x="5" y="68"/>
                    <a:pt x="0" y="57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lose/>
                  <a:moveTo>
                    <a:pt x="38" y="63"/>
                  </a:moveTo>
                  <a:cubicBezTo>
                    <a:pt x="35" y="62"/>
                    <a:pt x="32" y="62"/>
                    <a:pt x="29" y="61"/>
                  </a:cubicBezTo>
                  <a:cubicBezTo>
                    <a:pt x="31" y="65"/>
                    <a:pt x="32" y="68"/>
                    <a:pt x="34" y="70"/>
                  </a:cubicBezTo>
                  <a:cubicBezTo>
                    <a:pt x="35" y="72"/>
                    <a:pt x="37" y="74"/>
                    <a:pt x="38" y="75"/>
                  </a:cubicBezTo>
                  <a:cubicBezTo>
                    <a:pt x="38" y="63"/>
                    <a:pt x="38" y="63"/>
                    <a:pt x="38" y="63"/>
                  </a:cubicBezTo>
                  <a:close/>
                  <a:moveTo>
                    <a:pt x="21" y="59"/>
                  </a:moveTo>
                  <a:cubicBezTo>
                    <a:pt x="21" y="59"/>
                    <a:pt x="21" y="59"/>
                    <a:pt x="21" y="59"/>
                  </a:cubicBezTo>
                  <a:cubicBezTo>
                    <a:pt x="18" y="57"/>
                    <a:pt x="15" y="56"/>
                    <a:pt x="13" y="54"/>
                  </a:cubicBezTo>
                  <a:cubicBezTo>
                    <a:pt x="14" y="60"/>
                    <a:pt x="17" y="65"/>
                    <a:pt x="21" y="69"/>
                  </a:cubicBezTo>
                  <a:cubicBezTo>
                    <a:pt x="23" y="70"/>
                    <a:pt x="25" y="72"/>
                    <a:pt x="27" y="74"/>
                  </a:cubicBezTo>
                  <a:cubicBezTo>
                    <a:pt x="25" y="69"/>
                    <a:pt x="23" y="64"/>
                    <a:pt x="21" y="59"/>
                  </a:cubicBezTo>
                  <a:close/>
                  <a:moveTo>
                    <a:pt x="13" y="35"/>
                  </a:moveTo>
                  <a:cubicBezTo>
                    <a:pt x="15" y="34"/>
                    <a:pt x="18" y="32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3" y="25"/>
                    <a:pt x="25" y="20"/>
                    <a:pt x="27" y="16"/>
                  </a:cubicBezTo>
                  <a:cubicBezTo>
                    <a:pt x="25" y="17"/>
                    <a:pt x="23" y="19"/>
                    <a:pt x="21" y="21"/>
                  </a:cubicBezTo>
                  <a:cubicBezTo>
                    <a:pt x="17" y="25"/>
                    <a:pt x="14" y="30"/>
                    <a:pt x="13" y="35"/>
                  </a:cubicBezTo>
                  <a:close/>
                  <a:moveTo>
                    <a:pt x="29" y="28"/>
                  </a:moveTo>
                  <a:cubicBezTo>
                    <a:pt x="32" y="28"/>
                    <a:pt x="35" y="27"/>
                    <a:pt x="38" y="27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5"/>
                    <a:pt x="35" y="17"/>
                    <a:pt x="34" y="19"/>
                  </a:cubicBezTo>
                  <a:cubicBezTo>
                    <a:pt x="32" y="22"/>
                    <a:pt x="31" y="25"/>
                    <a:pt x="29" y="28"/>
                  </a:cubicBezTo>
                  <a:close/>
                  <a:moveTo>
                    <a:pt x="38" y="34"/>
                  </a:moveTo>
                  <a:cubicBezTo>
                    <a:pt x="34" y="34"/>
                    <a:pt x="31" y="35"/>
                    <a:pt x="27" y="36"/>
                  </a:cubicBezTo>
                  <a:cubicBezTo>
                    <a:pt x="27" y="39"/>
                    <a:pt x="27" y="42"/>
                    <a:pt x="27" y="45"/>
                  </a:cubicBezTo>
                  <a:cubicBezTo>
                    <a:pt x="27" y="48"/>
                    <a:pt x="27" y="51"/>
                    <a:pt x="27" y="53"/>
                  </a:cubicBezTo>
                  <a:cubicBezTo>
                    <a:pt x="31" y="54"/>
                    <a:pt x="34" y="55"/>
                    <a:pt x="38" y="56"/>
                  </a:cubicBezTo>
                  <a:cubicBezTo>
                    <a:pt x="38" y="34"/>
                    <a:pt x="38" y="34"/>
                    <a:pt x="38" y="34"/>
                  </a:cubicBezTo>
                  <a:close/>
                  <a:moveTo>
                    <a:pt x="20" y="39"/>
                  </a:moveTo>
                  <a:cubicBezTo>
                    <a:pt x="16" y="41"/>
                    <a:pt x="14" y="43"/>
                    <a:pt x="14" y="45"/>
                  </a:cubicBezTo>
                  <a:cubicBezTo>
                    <a:pt x="14" y="47"/>
                    <a:pt x="16" y="49"/>
                    <a:pt x="20" y="50"/>
                  </a:cubicBezTo>
                  <a:cubicBezTo>
                    <a:pt x="20" y="49"/>
                    <a:pt x="20" y="47"/>
                    <a:pt x="20" y="45"/>
                  </a:cubicBezTo>
                  <a:cubicBezTo>
                    <a:pt x="20" y="43"/>
                    <a:pt x="20" y="41"/>
                    <a:pt x="20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640254" y="2444418"/>
            <a:ext cx="969192" cy="872273"/>
            <a:chOff x="6479595" y="1833313"/>
            <a:chExt cx="726894" cy="654205"/>
          </a:xfrm>
        </p:grpSpPr>
        <p:sp>
          <p:nvSpPr>
            <p:cNvPr id="13" name="椭圆 12"/>
            <p:cNvSpPr/>
            <p:nvPr/>
          </p:nvSpPr>
          <p:spPr>
            <a:xfrm>
              <a:off x="6479595" y="1833313"/>
              <a:ext cx="726894" cy="654205"/>
            </a:xfrm>
            <a:prstGeom prst="ellipse">
              <a:avLst/>
            </a:prstGeom>
            <a:solidFill>
              <a:srgbClr val="67B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4" name="Freeform 269"/>
            <p:cNvSpPr>
              <a:spLocks noEditPoints="1"/>
            </p:cNvSpPr>
            <p:nvPr/>
          </p:nvSpPr>
          <p:spPr bwMode="auto">
            <a:xfrm>
              <a:off x="6629511" y="1963483"/>
              <a:ext cx="427062" cy="393870"/>
            </a:xfrm>
            <a:custGeom>
              <a:avLst/>
              <a:gdLst>
                <a:gd name="T0" fmla="*/ 81 w 91"/>
                <a:gd name="T1" fmla="*/ 44 h 93"/>
                <a:gd name="T2" fmla="*/ 88 w 91"/>
                <a:gd name="T3" fmla="*/ 37 h 93"/>
                <a:gd name="T4" fmla="*/ 88 w 91"/>
                <a:gd name="T5" fmla="*/ 23 h 93"/>
                <a:gd name="T6" fmla="*/ 68 w 91"/>
                <a:gd name="T7" fmla="*/ 4 h 93"/>
                <a:gd name="T8" fmla="*/ 54 w 91"/>
                <a:gd name="T9" fmla="*/ 4 h 93"/>
                <a:gd name="T10" fmla="*/ 47 w 91"/>
                <a:gd name="T11" fmla="*/ 10 h 93"/>
                <a:gd name="T12" fmla="*/ 81 w 91"/>
                <a:gd name="T13" fmla="*/ 44 h 93"/>
                <a:gd name="T14" fmla="*/ 52 w 91"/>
                <a:gd name="T15" fmla="*/ 23 h 93"/>
                <a:gd name="T16" fmla="*/ 68 w 91"/>
                <a:gd name="T17" fmla="*/ 39 h 93"/>
                <a:gd name="T18" fmla="*/ 77 w 91"/>
                <a:gd name="T19" fmla="*/ 47 h 93"/>
                <a:gd name="T20" fmla="*/ 43 w 91"/>
                <a:gd name="T21" fmla="*/ 81 h 93"/>
                <a:gd name="T22" fmla="*/ 35 w 91"/>
                <a:gd name="T23" fmla="*/ 72 h 93"/>
                <a:gd name="T24" fmla="*/ 19 w 91"/>
                <a:gd name="T25" fmla="*/ 58 h 93"/>
                <a:gd name="T26" fmla="*/ 42 w 91"/>
                <a:gd name="T27" fmla="*/ 36 h 93"/>
                <a:gd name="T28" fmla="*/ 40 w 91"/>
                <a:gd name="T29" fmla="*/ 34 h 93"/>
                <a:gd name="T30" fmla="*/ 16 w 91"/>
                <a:gd name="T31" fmla="*/ 57 h 93"/>
                <a:gd name="T32" fmla="*/ 10 w 91"/>
                <a:gd name="T33" fmla="*/ 48 h 93"/>
                <a:gd name="T34" fmla="*/ 44 w 91"/>
                <a:gd name="T35" fmla="*/ 14 h 93"/>
                <a:gd name="T36" fmla="*/ 52 w 91"/>
                <a:gd name="T37" fmla="*/ 23 h 93"/>
                <a:gd name="T38" fmla="*/ 4 w 91"/>
                <a:gd name="T39" fmla="*/ 68 h 93"/>
                <a:gd name="T40" fmla="*/ 0 w 91"/>
                <a:gd name="T41" fmla="*/ 86 h 93"/>
                <a:gd name="T42" fmla="*/ 7 w 91"/>
                <a:gd name="T43" fmla="*/ 93 h 93"/>
                <a:gd name="T44" fmla="*/ 25 w 91"/>
                <a:gd name="T45" fmla="*/ 89 h 93"/>
                <a:gd name="T46" fmla="*/ 4 w 91"/>
                <a:gd name="T47" fmla="*/ 6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93">
                  <a:moveTo>
                    <a:pt x="81" y="44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1" y="33"/>
                    <a:pt x="91" y="27"/>
                    <a:pt x="8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4" y="0"/>
                    <a:pt x="58" y="0"/>
                    <a:pt x="54" y="4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81" y="44"/>
                    <a:pt x="81" y="44"/>
                    <a:pt x="81" y="44"/>
                  </a:cubicBezTo>
                  <a:close/>
                  <a:moveTo>
                    <a:pt x="52" y="23"/>
                  </a:moveTo>
                  <a:cubicBezTo>
                    <a:pt x="68" y="39"/>
                    <a:pt x="68" y="39"/>
                    <a:pt x="68" y="39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35" y="83"/>
                    <a:pt x="33" y="79"/>
                    <a:pt x="35" y="72"/>
                  </a:cubicBezTo>
                  <a:cubicBezTo>
                    <a:pt x="26" y="71"/>
                    <a:pt x="20" y="68"/>
                    <a:pt x="19" y="58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0" y="57"/>
                    <a:pt x="9" y="54"/>
                    <a:pt x="10" y="48"/>
                  </a:cubicBezTo>
                  <a:cubicBezTo>
                    <a:pt x="21" y="37"/>
                    <a:pt x="33" y="25"/>
                    <a:pt x="44" y="14"/>
                  </a:cubicBezTo>
                  <a:cubicBezTo>
                    <a:pt x="52" y="23"/>
                    <a:pt x="52" y="23"/>
                    <a:pt x="52" y="23"/>
                  </a:cubicBezTo>
                  <a:close/>
                  <a:moveTo>
                    <a:pt x="4" y="68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25" y="89"/>
                    <a:pt x="25" y="89"/>
                    <a:pt x="25" y="89"/>
                  </a:cubicBezTo>
                  <a:lnTo>
                    <a:pt x="4" y="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07995" y="2153313"/>
            <a:ext cx="1232220" cy="1108999"/>
            <a:chOff x="2855400" y="1614984"/>
            <a:chExt cx="924165" cy="831749"/>
          </a:xfrm>
        </p:grpSpPr>
        <p:sp>
          <p:nvSpPr>
            <p:cNvPr id="16" name="椭圆 15"/>
            <p:cNvSpPr/>
            <p:nvPr/>
          </p:nvSpPr>
          <p:spPr>
            <a:xfrm>
              <a:off x="2855400" y="1614984"/>
              <a:ext cx="924165" cy="831749"/>
            </a:xfrm>
            <a:prstGeom prst="ellipse">
              <a:avLst/>
            </a:prstGeom>
            <a:solidFill>
              <a:srgbClr val="67B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7" name="Freeform 341"/>
            <p:cNvSpPr>
              <a:spLocks noEditPoints="1"/>
            </p:cNvSpPr>
            <p:nvPr/>
          </p:nvSpPr>
          <p:spPr bwMode="auto">
            <a:xfrm>
              <a:off x="3064850" y="1855308"/>
              <a:ext cx="505266" cy="351101"/>
            </a:xfrm>
            <a:custGeom>
              <a:avLst/>
              <a:gdLst>
                <a:gd name="T0" fmla="*/ 33 w 97"/>
                <a:gd name="T1" fmla="*/ 75 h 75"/>
                <a:gd name="T2" fmla="*/ 44 w 97"/>
                <a:gd name="T3" fmla="*/ 75 h 75"/>
                <a:gd name="T4" fmla="*/ 47 w 97"/>
                <a:gd name="T5" fmla="*/ 73 h 75"/>
                <a:gd name="T6" fmla="*/ 47 w 97"/>
                <a:gd name="T7" fmla="*/ 49 h 75"/>
                <a:gd name="T8" fmla="*/ 39 w 97"/>
                <a:gd name="T9" fmla="*/ 45 h 75"/>
                <a:gd name="T10" fmla="*/ 30 w 97"/>
                <a:gd name="T11" fmla="*/ 50 h 75"/>
                <a:gd name="T12" fmla="*/ 30 w 97"/>
                <a:gd name="T13" fmla="*/ 73 h 75"/>
                <a:gd name="T14" fmla="*/ 33 w 97"/>
                <a:gd name="T15" fmla="*/ 75 h 75"/>
                <a:gd name="T16" fmla="*/ 0 w 97"/>
                <a:gd name="T17" fmla="*/ 49 h 75"/>
                <a:gd name="T18" fmla="*/ 37 w 97"/>
                <a:gd name="T19" fmla="*/ 28 h 75"/>
                <a:gd name="T20" fmla="*/ 39 w 97"/>
                <a:gd name="T21" fmla="*/ 26 h 75"/>
                <a:gd name="T22" fmla="*/ 41 w 97"/>
                <a:gd name="T23" fmla="*/ 28 h 75"/>
                <a:gd name="T24" fmla="*/ 52 w 97"/>
                <a:gd name="T25" fmla="*/ 34 h 75"/>
                <a:gd name="T26" fmla="*/ 81 w 97"/>
                <a:gd name="T27" fmla="*/ 9 h 75"/>
                <a:gd name="T28" fmla="*/ 77 w 97"/>
                <a:gd name="T29" fmla="*/ 4 h 75"/>
                <a:gd name="T30" fmla="*/ 87 w 97"/>
                <a:gd name="T31" fmla="*/ 2 h 75"/>
                <a:gd name="T32" fmla="*/ 97 w 97"/>
                <a:gd name="T33" fmla="*/ 0 h 75"/>
                <a:gd name="T34" fmla="*/ 94 w 97"/>
                <a:gd name="T35" fmla="*/ 10 h 75"/>
                <a:gd name="T36" fmla="*/ 91 w 97"/>
                <a:gd name="T37" fmla="*/ 19 h 75"/>
                <a:gd name="T38" fmla="*/ 87 w 97"/>
                <a:gd name="T39" fmla="*/ 15 h 75"/>
                <a:gd name="T40" fmla="*/ 55 w 97"/>
                <a:gd name="T41" fmla="*/ 42 h 75"/>
                <a:gd name="T42" fmla="*/ 53 w 97"/>
                <a:gd name="T43" fmla="*/ 44 h 75"/>
                <a:gd name="T44" fmla="*/ 50 w 97"/>
                <a:gd name="T45" fmla="*/ 43 h 75"/>
                <a:gd name="T46" fmla="*/ 39 w 97"/>
                <a:gd name="T47" fmla="*/ 36 h 75"/>
                <a:gd name="T48" fmla="*/ 5 w 97"/>
                <a:gd name="T49" fmla="*/ 57 h 75"/>
                <a:gd name="T50" fmla="*/ 0 w 97"/>
                <a:gd name="T51" fmla="*/ 49 h 75"/>
                <a:gd name="T52" fmla="*/ 10 w 97"/>
                <a:gd name="T53" fmla="*/ 75 h 75"/>
                <a:gd name="T54" fmla="*/ 21 w 97"/>
                <a:gd name="T55" fmla="*/ 75 h 75"/>
                <a:gd name="T56" fmla="*/ 23 w 97"/>
                <a:gd name="T57" fmla="*/ 73 h 75"/>
                <a:gd name="T58" fmla="*/ 23 w 97"/>
                <a:gd name="T59" fmla="*/ 54 h 75"/>
                <a:gd name="T60" fmla="*/ 7 w 97"/>
                <a:gd name="T61" fmla="*/ 64 h 75"/>
                <a:gd name="T62" fmla="*/ 7 w 97"/>
                <a:gd name="T63" fmla="*/ 73 h 75"/>
                <a:gd name="T64" fmla="*/ 10 w 97"/>
                <a:gd name="T65" fmla="*/ 75 h 75"/>
                <a:gd name="T66" fmla="*/ 56 w 97"/>
                <a:gd name="T67" fmla="*/ 75 h 75"/>
                <a:gd name="T68" fmla="*/ 67 w 97"/>
                <a:gd name="T69" fmla="*/ 75 h 75"/>
                <a:gd name="T70" fmla="*/ 70 w 97"/>
                <a:gd name="T71" fmla="*/ 73 h 75"/>
                <a:gd name="T72" fmla="*/ 70 w 97"/>
                <a:gd name="T73" fmla="*/ 39 h 75"/>
                <a:gd name="T74" fmla="*/ 70 w 97"/>
                <a:gd name="T75" fmla="*/ 39 h 75"/>
                <a:gd name="T76" fmla="*/ 54 w 97"/>
                <a:gd name="T77" fmla="*/ 53 h 75"/>
                <a:gd name="T78" fmla="*/ 53 w 97"/>
                <a:gd name="T79" fmla="*/ 52 h 75"/>
                <a:gd name="T80" fmla="*/ 53 w 97"/>
                <a:gd name="T81" fmla="*/ 73 h 75"/>
                <a:gd name="T82" fmla="*/ 56 w 97"/>
                <a:gd name="T83" fmla="*/ 75 h 75"/>
                <a:gd name="T84" fmla="*/ 79 w 97"/>
                <a:gd name="T85" fmla="*/ 75 h 75"/>
                <a:gd name="T86" fmla="*/ 90 w 97"/>
                <a:gd name="T87" fmla="*/ 75 h 75"/>
                <a:gd name="T88" fmla="*/ 93 w 97"/>
                <a:gd name="T89" fmla="*/ 73 h 75"/>
                <a:gd name="T90" fmla="*/ 93 w 97"/>
                <a:gd name="T91" fmla="*/ 32 h 75"/>
                <a:gd name="T92" fmla="*/ 86 w 97"/>
                <a:gd name="T93" fmla="*/ 24 h 75"/>
                <a:gd name="T94" fmla="*/ 77 w 97"/>
                <a:gd name="T95" fmla="*/ 33 h 75"/>
                <a:gd name="T96" fmla="*/ 77 w 97"/>
                <a:gd name="T97" fmla="*/ 73 h 75"/>
                <a:gd name="T98" fmla="*/ 79 w 97"/>
                <a:gd name="T9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" h="75">
                  <a:moveTo>
                    <a:pt x="33" y="75"/>
                  </a:moveTo>
                  <a:cubicBezTo>
                    <a:pt x="37" y="75"/>
                    <a:pt x="40" y="75"/>
                    <a:pt x="44" y="75"/>
                  </a:cubicBezTo>
                  <a:cubicBezTo>
                    <a:pt x="45" y="75"/>
                    <a:pt x="47" y="74"/>
                    <a:pt x="47" y="73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4"/>
                    <a:pt x="31" y="75"/>
                    <a:pt x="33" y="75"/>
                  </a:cubicBezTo>
                  <a:close/>
                  <a:moveTo>
                    <a:pt x="0" y="49"/>
                  </a:moveTo>
                  <a:cubicBezTo>
                    <a:pt x="37" y="28"/>
                    <a:pt x="37" y="28"/>
                    <a:pt x="37" y="28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0" y="49"/>
                    <a:pt x="0" y="49"/>
                    <a:pt x="0" y="49"/>
                  </a:cubicBezTo>
                  <a:close/>
                  <a:moveTo>
                    <a:pt x="10" y="75"/>
                  </a:moveTo>
                  <a:cubicBezTo>
                    <a:pt x="21" y="75"/>
                    <a:pt x="21" y="75"/>
                    <a:pt x="21" y="75"/>
                  </a:cubicBezTo>
                  <a:cubicBezTo>
                    <a:pt x="22" y="75"/>
                    <a:pt x="23" y="74"/>
                    <a:pt x="23" y="7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10" y="75"/>
                  </a:cubicBezTo>
                  <a:close/>
                  <a:moveTo>
                    <a:pt x="56" y="75"/>
                  </a:moveTo>
                  <a:cubicBezTo>
                    <a:pt x="60" y="75"/>
                    <a:pt x="63" y="75"/>
                    <a:pt x="67" y="75"/>
                  </a:cubicBezTo>
                  <a:cubicBezTo>
                    <a:pt x="69" y="75"/>
                    <a:pt x="70" y="74"/>
                    <a:pt x="70" y="73"/>
                  </a:cubicBezTo>
                  <a:cubicBezTo>
                    <a:pt x="70" y="62"/>
                    <a:pt x="70" y="50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4"/>
                    <a:pt x="55" y="75"/>
                    <a:pt x="56" y="75"/>
                  </a:cubicBezTo>
                  <a:close/>
                  <a:moveTo>
                    <a:pt x="79" y="75"/>
                  </a:move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3" y="74"/>
                    <a:pt x="93" y="73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7" y="74"/>
                    <a:pt x="78" y="75"/>
                    <a:pt x="7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15060" y="944208"/>
            <a:ext cx="1813713" cy="1632343"/>
            <a:chOff x="1735699" y="708156"/>
            <a:chExt cx="1360285" cy="1224257"/>
          </a:xfrm>
        </p:grpSpPr>
        <p:sp>
          <p:nvSpPr>
            <p:cNvPr id="19" name="椭圆 18"/>
            <p:cNvSpPr/>
            <p:nvPr/>
          </p:nvSpPr>
          <p:spPr>
            <a:xfrm>
              <a:off x="1735699" y="708156"/>
              <a:ext cx="1360285" cy="1224257"/>
            </a:xfrm>
            <a:prstGeom prst="ellipse">
              <a:avLst/>
            </a:prstGeom>
            <a:solidFill>
              <a:srgbClr val="EE4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0" name="Freeform 339"/>
            <p:cNvSpPr>
              <a:spLocks/>
            </p:cNvSpPr>
            <p:nvPr/>
          </p:nvSpPr>
          <p:spPr bwMode="auto">
            <a:xfrm rot="2700000">
              <a:off x="2202219" y="882693"/>
              <a:ext cx="427243" cy="458264"/>
            </a:xfrm>
            <a:custGeom>
              <a:avLst/>
              <a:gdLst>
                <a:gd name="T0" fmla="*/ 26 w 91"/>
                <a:gd name="T1" fmla="*/ 25 h 88"/>
                <a:gd name="T2" fmla="*/ 51 w 91"/>
                <a:gd name="T3" fmla="*/ 25 h 88"/>
                <a:gd name="T4" fmla="*/ 53 w 91"/>
                <a:gd name="T5" fmla="*/ 21 h 88"/>
                <a:gd name="T6" fmla="*/ 49 w 91"/>
                <a:gd name="T7" fmla="*/ 15 h 88"/>
                <a:gd name="T8" fmla="*/ 50 w 91"/>
                <a:gd name="T9" fmla="*/ 3 h 88"/>
                <a:gd name="T10" fmla="*/ 58 w 91"/>
                <a:gd name="T11" fmla="*/ 0 h 88"/>
                <a:gd name="T12" fmla="*/ 67 w 91"/>
                <a:gd name="T13" fmla="*/ 3 h 88"/>
                <a:gd name="T14" fmla="*/ 68 w 91"/>
                <a:gd name="T15" fmla="*/ 15 h 88"/>
                <a:gd name="T16" fmla="*/ 64 w 91"/>
                <a:gd name="T17" fmla="*/ 21 h 88"/>
                <a:gd name="T18" fmla="*/ 65 w 91"/>
                <a:gd name="T19" fmla="*/ 25 h 88"/>
                <a:gd name="T20" fmla="*/ 91 w 91"/>
                <a:gd name="T21" fmla="*/ 25 h 88"/>
                <a:gd name="T22" fmla="*/ 91 w 91"/>
                <a:gd name="T23" fmla="*/ 49 h 88"/>
                <a:gd name="T24" fmla="*/ 87 w 91"/>
                <a:gd name="T25" fmla="*/ 51 h 88"/>
                <a:gd name="T26" fmla="*/ 81 w 91"/>
                <a:gd name="T27" fmla="*/ 47 h 88"/>
                <a:gd name="T28" fmla="*/ 70 w 91"/>
                <a:gd name="T29" fmla="*/ 48 h 88"/>
                <a:gd name="T30" fmla="*/ 67 w 91"/>
                <a:gd name="T31" fmla="*/ 56 h 88"/>
                <a:gd name="T32" fmla="*/ 70 w 91"/>
                <a:gd name="T33" fmla="*/ 64 h 88"/>
                <a:gd name="T34" fmla="*/ 81 w 91"/>
                <a:gd name="T35" fmla="*/ 65 h 88"/>
                <a:gd name="T36" fmla="*/ 87 w 91"/>
                <a:gd name="T37" fmla="*/ 61 h 88"/>
                <a:gd name="T38" fmla="*/ 91 w 91"/>
                <a:gd name="T39" fmla="*/ 62 h 88"/>
                <a:gd name="T40" fmla="*/ 91 w 91"/>
                <a:gd name="T41" fmla="*/ 88 h 88"/>
                <a:gd name="T42" fmla="*/ 64 w 91"/>
                <a:gd name="T43" fmla="*/ 88 h 88"/>
                <a:gd name="T44" fmla="*/ 63 w 91"/>
                <a:gd name="T45" fmla="*/ 85 h 88"/>
                <a:gd name="T46" fmla="*/ 67 w 91"/>
                <a:gd name="T47" fmla="*/ 79 h 88"/>
                <a:gd name="T48" fmla="*/ 66 w 91"/>
                <a:gd name="T49" fmla="*/ 68 h 88"/>
                <a:gd name="T50" fmla="*/ 58 w 91"/>
                <a:gd name="T51" fmla="*/ 66 h 88"/>
                <a:gd name="T52" fmla="*/ 50 w 91"/>
                <a:gd name="T53" fmla="*/ 68 h 88"/>
                <a:gd name="T54" fmla="*/ 49 w 91"/>
                <a:gd name="T55" fmla="*/ 79 h 88"/>
                <a:gd name="T56" fmla="*/ 53 w 91"/>
                <a:gd name="T57" fmla="*/ 85 h 88"/>
                <a:gd name="T58" fmla="*/ 51 w 91"/>
                <a:gd name="T59" fmla="*/ 88 h 88"/>
                <a:gd name="T60" fmla="*/ 26 w 91"/>
                <a:gd name="T61" fmla="*/ 88 h 88"/>
                <a:gd name="T62" fmla="*/ 26 w 91"/>
                <a:gd name="T63" fmla="*/ 64 h 88"/>
                <a:gd name="T64" fmla="*/ 22 w 91"/>
                <a:gd name="T65" fmla="*/ 62 h 88"/>
                <a:gd name="T66" fmla="*/ 16 w 91"/>
                <a:gd name="T67" fmla="*/ 67 h 88"/>
                <a:gd name="T68" fmla="*/ 4 w 91"/>
                <a:gd name="T69" fmla="*/ 65 h 88"/>
                <a:gd name="T70" fmla="*/ 1 w 91"/>
                <a:gd name="T71" fmla="*/ 57 h 88"/>
                <a:gd name="T72" fmla="*/ 4 w 91"/>
                <a:gd name="T73" fmla="*/ 48 h 88"/>
                <a:gd name="T74" fmla="*/ 16 w 91"/>
                <a:gd name="T75" fmla="*/ 47 h 88"/>
                <a:gd name="T76" fmla="*/ 22 w 91"/>
                <a:gd name="T77" fmla="*/ 51 h 88"/>
                <a:gd name="T78" fmla="*/ 26 w 91"/>
                <a:gd name="T79" fmla="*/ 49 h 88"/>
                <a:gd name="T80" fmla="*/ 26 w 91"/>
                <a:gd name="T81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" h="88">
                  <a:moveTo>
                    <a:pt x="26" y="25"/>
                  </a:moveTo>
                  <a:cubicBezTo>
                    <a:pt x="51" y="25"/>
                    <a:pt x="51" y="25"/>
                    <a:pt x="51" y="25"/>
                  </a:cubicBezTo>
                  <a:cubicBezTo>
                    <a:pt x="52" y="24"/>
                    <a:pt x="54" y="23"/>
                    <a:pt x="53" y="21"/>
                  </a:cubicBezTo>
                  <a:cubicBezTo>
                    <a:pt x="52" y="19"/>
                    <a:pt x="50" y="17"/>
                    <a:pt x="49" y="15"/>
                  </a:cubicBezTo>
                  <a:cubicBezTo>
                    <a:pt x="46" y="12"/>
                    <a:pt x="47" y="6"/>
                    <a:pt x="50" y="3"/>
                  </a:cubicBezTo>
                  <a:cubicBezTo>
                    <a:pt x="53" y="0"/>
                    <a:pt x="58" y="0"/>
                    <a:pt x="58" y="0"/>
                  </a:cubicBezTo>
                  <a:cubicBezTo>
                    <a:pt x="58" y="0"/>
                    <a:pt x="64" y="0"/>
                    <a:pt x="67" y="3"/>
                  </a:cubicBezTo>
                  <a:cubicBezTo>
                    <a:pt x="70" y="6"/>
                    <a:pt x="70" y="12"/>
                    <a:pt x="68" y="15"/>
                  </a:cubicBezTo>
                  <a:cubicBezTo>
                    <a:pt x="67" y="17"/>
                    <a:pt x="65" y="19"/>
                    <a:pt x="64" y="21"/>
                  </a:cubicBezTo>
                  <a:cubicBezTo>
                    <a:pt x="63" y="23"/>
                    <a:pt x="64" y="24"/>
                    <a:pt x="65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0" y="50"/>
                    <a:pt x="89" y="51"/>
                    <a:pt x="87" y="51"/>
                  </a:cubicBezTo>
                  <a:cubicBezTo>
                    <a:pt x="85" y="50"/>
                    <a:pt x="83" y="48"/>
                    <a:pt x="81" y="47"/>
                  </a:cubicBezTo>
                  <a:cubicBezTo>
                    <a:pt x="78" y="44"/>
                    <a:pt x="73" y="45"/>
                    <a:pt x="70" y="48"/>
                  </a:cubicBezTo>
                  <a:cubicBezTo>
                    <a:pt x="67" y="51"/>
                    <a:pt x="67" y="56"/>
                    <a:pt x="67" y="56"/>
                  </a:cubicBezTo>
                  <a:cubicBezTo>
                    <a:pt x="67" y="56"/>
                    <a:pt x="67" y="61"/>
                    <a:pt x="70" y="64"/>
                  </a:cubicBezTo>
                  <a:cubicBezTo>
                    <a:pt x="73" y="67"/>
                    <a:pt x="78" y="67"/>
                    <a:pt x="81" y="65"/>
                  </a:cubicBezTo>
                  <a:cubicBezTo>
                    <a:pt x="83" y="64"/>
                    <a:pt x="85" y="62"/>
                    <a:pt x="87" y="61"/>
                  </a:cubicBezTo>
                  <a:cubicBezTo>
                    <a:pt x="89" y="60"/>
                    <a:pt x="90" y="61"/>
                    <a:pt x="91" y="62"/>
                  </a:cubicBezTo>
                  <a:cubicBezTo>
                    <a:pt x="91" y="88"/>
                    <a:pt x="91" y="88"/>
                    <a:pt x="91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3" y="88"/>
                    <a:pt x="62" y="86"/>
                    <a:pt x="63" y="85"/>
                  </a:cubicBezTo>
                  <a:cubicBezTo>
                    <a:pt x="63" y="83"/>
                    <a:pt x="65" y="81"/>
                    <a:pt x="67" y="79"/>
                  </a:cubicBezTo>
                  <a:cubicBezTo>
                    <a:pt x="69" y="76"/>
                    <a:pt x="68" y="71"/>
                    <a:pt x="66" y="68"/>
                  </a:cubicBezTo>
                  <a:cubicBezTo>
                    <a:pt x="63" y="65"/>
                    <a:pt x="58" y="66"/>
                    <a:pt x="58" y="66"/>
                  </a:cubicBezTo>
                  <a:cubicBezTo>
                    <a:pt x="58" y="66"/>
                    <a:pt x="53" y="65"/>
                    <a:pt x="50" y="68"/>
                  </a:cubicBezTo>
                  <a:cubicBezTo>
                    <a:pt x="47" y="71"/>
                    <a:pt x="46" y="76"/>
                    <a:pt x="49" y="79"/>
                  </a:cubicBezTo>
                  <a:cubicBezTo>
                    <a:pt x="50" y="81"/>
                    <a:pt x="52" y="83"/>
                    <a:pt x="53" y="85"/>
                  </a:cubicBezTo>
                  <a:cubicBezTo>
                    <a:pt x="53" y="86"/>
                    <a:pt x="52" y="88"/>
                    <a:pt x="51" y="8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3"/>
                    <a:pt x="24" y="61"/>
                    <a:pt x="22" y="62"/>
                  </a:cubicBezTo>
                  <a:cubicBezTo>
                    <a:pt x="20" y="63"/>
                    <a:pt x="18" y="65"/>
                    <a:pt x="16" y="67"/>
                  </a:cubicBezTo>
                  <a:cubicBezTo>
                    <a:pt x="12" y="69"/>
                    <a:pt x="7" y="69"/>
                    <a:pt x="4" y="65"/>
                  </a:cubicBezTo>
                  <a:cubicBezTo>
                    <a:pt x="0" y="62"/>
                    <a:pt x="1" y="57"/>
                    <a:pt x="1" y="57"/>
                  </a:cubicBezTo>
                  <a:cubicBezTo>
                    <a:pt x="1" y="57"/>
                    <a:pt x="0" y="51"/>
                    <a:pt x="4" y="48"/>
                  </a:cubicBezTo>
                  <a:cubicBezTo>
                    <a:pt x="7" y="45"/>
                    <a:pt x="12" y="44"/>
                    <a:pt x="16" y="47"/>
                  </a:cubicBezTo>
                  <a:cubicBezTo>
                    <a:pt x="18" y="48"/>
                    <a:pt x="20" y="50"/>
                    <a:pt x="22" y="51"/>
                  </a:cubicBezTo>
                  <a:cubicBezTo>
                    <a:pt x="24" y="52"/>
                    <a:pt x="26" y="51"/>
                    <a:pt x="26" y="49"/>
                  </a:cubicBezTo>
                  <a:lnTo>
                    <a:pt x="26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89260" y="1419928"/>
              <a:ext cx="1053158" cy="241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867" b="1" dirty="0">
                  <a:solidFill>
                    <a:schemeClr val="bg1"/>
                  </a:solidFill>
                </a:rPr>
                <a:t>TEXT</a:t>
              </a:r>
              <a:r>
                <a:rPr lang="zh-CN" altLang="en-US" sz="1867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867" b="1" dirty="0">
                  <a:solidFill>
                    <a:schemeClr val="bg1"/>
                  </a:solidFill>
                </a:rPr>
                <a:t>HERE</a:t>
              </a:r>
              <a:endParaRPr lang="zh-CN" altLang="en-US" sz="1867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62663" y="2435539"/>
            <a:ext cx="1404211" cy="1062187"/>
            <a:chOff x="4246402" y="1826654"/>
            <a:chExt cx="1053158" cy="796640"/>
          </a:xfrm>
        </p:grpSpPr>
        <p:sp>
          <p:nvSpPr>
            <p:cNvPr id="23" name="椭圆 22"/>
            <p:cNvSpPr/>
            <p:nvPr/>
          </p:nvSpPr>
          <p:spPr>
            <a:xfrm>
              <a:off x="4330403" y="1826654"/>
              <a:ext cx="885156" cy="796640"/>
            </a:xfrm>
            <a:prstGeom prst="ellipse">
              <a:avLst/>
            </a:prstGeom>
            <a:solidFill>
              <a:srgbClr val="6BA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46402" y="2119194"/>
              <a:ext cx="1053158" cy="192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333" b="1" dirty="0">
                  <a:solidFill>
                    <a:schemeClr val="bg1"/>
                  </a:solidFill>
                </a:rPr>
                <a:t>TEXT</a:t>
              </a:r>
              <a:r>
                <a:rPr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333" b="1" dirty="0">
                  <a:solidFill>
                    <a:schemeClr val="bg1"/>
                  </a:solidFill>
                </a:rPr>
                <a:t>HERE</a:t>
              </a:r>
              <a:endParaRPr lang="zh-CN" altLang="en-US" sz="1333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11679" y="1322148"/>
            <a:ext cx="1728580" cy="1555723"/>
            <a:chOff x="5183163" y="991611"/>
            <a:chExt cx="1296435" cy="1166792"/>
          </a:xfrm>
        </p:grpSpPr>
        <p:sp>
          <p:nvSpPr>
            <p:cNvPr id="30" name="椭圆 29"/>
            <p:cNvSpPr/>
            <p:nvPr/>
          </p:nvSpPr>
          <p:spPr>
            <a:xfrm>
              <a:off x="5183163" y="991611"/>
              <a:ext cx="1296435" cy="1166792"/>
            </a:xfrm>
            <a:prstGeom prst="ellipse">
              <a:avLst/>
            </a:prstGeom>
            <a:solidFill>
              <a:srgbClr val="EE4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1" name="Freeform 331"/>
            <p:cNvSpPr>
              <a:spLocks noEditPoints="1"/>
            </p:cNvSpPr>
            <p:nvPr/>
          </p:nvSpPr>
          <p:spPr bwMode="auto">
            <a:xfrm>
              <a:off x="5539969" y="1219724"/>
              <a:ext cx="582818" cy="361677"/>
            </a:xfrm>
            <a:custGeom>
              <a:avLst/>
              <a:gdLst>
                <a:gd name="T0" fmla="*/ 56 w 112"/>
                <a:gd name="T1" fmla="*/ 20 h 77"/>
                <a:gd name="T2" fmla="*/ 15 w 112"/>
                <a:gd name="T3" fmla="*/ 49 h 77"/>
                <a:gd name="T4" fmla="*/ 10 w 112"/>
                <a:gd name="T5" fmla="*/ 52 h 77"/>
                <a:gd name="T6" fmla="*/ 4 w 112"/>
                <a:gd name="T7" fmla="*/ 66 h 77"/>
                <a:gd name="T8" fmla="*/ 4 w 112"/>
                <a:gd name="T9" fmla="*/ 37 h 77"/>
                <a:gd name="T10" fmla="*/ 0 w 112"/>
                <a:gd name="T11" fmla="*/ 46 h 77"/>
                <a:gd name="T12" fmla="*/ 13 w 112"/>
                <a:gd name="T13" fmla="*/ 29 h 77"/>
                <a:gd name="T14" fmla="*/ 15 w 112"/>
                <a:gd name="T15" fmla="*/ 49 h 77"/>
                <a:gd name="T16" fmla="*/ 15 w 112"/>
                <a:gd name="T17" fmla="*/ 25 h 77"/>
                <a:gd name="T18" fmla="*/ 3 w 112"/>
                <a:gd name="T19" fmla="*/ 22 h 77"/>
                <a:gd name="T20" fmla="*/ 96 w 112"/>
                <a:gd name="T21" fmla="*/ 66 h 77"/>
                <a:gd name="T22" fmla="*/ 102 w 112"/>
                <a:gd name="T23" fmla="*/ 52 h 77"/>
                <a:gd name="T24" fmla="*/ 107 w 112"/>
                <a:gd name="T25" fmla="*/ 49 h 77"/>
                <a:gd name="T26" fmla="*/ 107 w 112"/>
                <a:gd name="T27" fmla="*/ 37 h 77"/>
                <a:gd name="T28" fmla="*/ 112 w 112"/>
                <a:gd name="T29" fmla="*/ 33 h 77"/>
                <a:gd name="T30" fmla="*/ 98 w 112"/>
                <a:gd name="T31" fmla="*/ 31 h 77"/>
                <a:gd name="T32" fmla="*/ 101 w 112"/>
                <a:gd name="T33" fmla="*/ 15 h 77"/>
                <a:gd name="T34" fmla="*/ 97 w 112"/>
                <a:gd name="T35" fmla="*/ 26 h 77"/>
                <a:gd name="T36" fmla="*/ 101 w 112"/>
                <a:gd name="T37" fmla="*/ 15 h 77"/>
                <a:gd name="T38" fmla="*/ 80 w 112"/>
                <a:gd name="T39" fmla="*/ 72 h 77"/>
                <a:gd name="T40" fmla="*/ 82 w 112"/>
                <a:gd name="T41" fmla="*/ 72 h 77"/>
                <a:gd name="T42" fmla="*/ 87 w 112"/>
                <a:gd name="T43" fmla="*/ 47 h 77"/>
                <a:gd name="T44" fmla="*/ 88 w 112"/>
                <a:gd name="T45" fmla="*/ 47 h 77"/>
                <a:gd name="T46" fmla="*/ 88 w 112"/>
                <a:gd name="T47" fmla="*/ 26 h 77"/>
                <a:gd name="T48" fmla="*/ 77 w 112"/>
                <a:gd name="T49" fmla="*/ 51 h 77"/>
                <a:gd name="T50" fmla="*/ 65 w 112"/>
                <a:gd name="T51" fmla="*/ 32 h 77"/>
                <a:gd name="T52" fmla="*/ 64 w 112"/>
                <a:gd name="T53" fmla="*/ 50 h 77"/>
                <a:gd name="T54" fmla="*/ 57 w 112"/>
                <a:gd name="T55" fmla="*/ 55 h 77"/>
                <a:gd name="T56" fmla="*/ 48 w 112"/>
                <a:gd name="T57" fmla="*/ 77 h 77"/>
                <a:gd name="T58" fmla="*/ 48 w 112"/>
                <a:gd name="T59" fmla="*/ 32 h 77"/>
                <a:gd name="T60" fmla="*/ 41 w 112"/>
                <a:gd name="T61" fmla="*/ 47 h 77"/>
                <a:gd name="T62" fmla="*/ 65 w 112"/>
                <a:gd name="T63" fmla="*/ 21 h 77"/>
                <a:gd name="T64" fmla="*/ 65 w 112"/>
                <a:gd name="T65" fmla="*/ 47 h 77"/>
                <a:gd name="T66" fmla="*/ 31 w 112"/>
                <a:gd name="T67" fmla="*/ 72 h 77"/>
                <a:gd name="T68" fmla="*/ 30 w 112"/>
                <a:gd name="T69" fmla="*/ 72 h 77"/>
                <a:gd name="T70" fmla="*/ 24 w 112"/>
                <a:gd name="T71" fmla="*/ 47 h 77"/>
                <a:gd name="T72" fmla="*/ 23 w 112"/>
                <a:gd name="T73" fmla="*/ 47 h 77"/>
                <a:gd name="T74" fmla="*/ 23 w 112"/>
                <a:gd name="T75" fmla="*/ 26 h 77"/>
                <a:gd name="T76" fmla="*/ 35 w 112"/>
                <a:gd name="T77" fmla="*/ 51 h 77"/>
                <a:gd name="T78" fmla="*/ 39 w 112"/>
                <a:gd name="T79" fmla="*/ 17 h 77"/>
                <a:gd name="T80" fmla="*/ 31 w 112"/>
                <a:gd name="T81" fmla="*/ 25 h 77"/>
                <a:gd name="T82" fmla="*/ 81 w 112"/>
                <a:gd name="T83" fmla="*/ 9 h 77"/>
                <a:gd name="T84" fmla="*/ 75 w 112"/>
                <a:gd name="T85" fmla="*/ 23 h 77"/>
                <a:gd name="T86" fmla="*/ 81 w 112"/>
                <a:gd name="T87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04799" y="1620395"/>
              <a:ext cx="1053158" cy="192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333" b="1" dirty="0">
                  <a:solidFill>
                    <a:schemeClr val="bg1"/>
                  </a:solidFill>
                </a:rPr>
                <a:t>TEXT</a:t>
              </a:r>
              <a:r>
                <a:rPr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333" b="1" dirty="0">
                  <a:solidFill>
                    <a:schemeClr val="bg1"/>
                  </a:solidFill>
                </a:rPr>
                <a:t>HERE</a:t>
              </a:r>
              <a:endParaRPr lang="zh-CN" altLang="en-US" sz="1333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62045" y="2435540"/>
            <a:ext cx="1404211" cy="881152"/>
            <a:chOff x="1170938" y="1826655"/>
            <a:chExt cx="1053158" cy="660864"/>
          </a:xfrm>
        </p:grpSpPr>
        <p:sp>
          <p:nvSpPr>
            <p:cNvPr id="34" name="椭圆 33"/>
            <p:cNvSpPr/>
            <p:nvPr/>
          </p:nvSpPr>
          <p:spPr>
            <a:xfrm>
              <a:off x="1330373" y="1826655"/>
              <a:ext cx="734293" cy="660864"/>
            </a:xfrm>
            <a:prstGeom prst="ellipse">
              <a:avLst/>
            </a:prstGeom>
            <a:solidFill>
              <a:srgbClr val="6BA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70938" y="2055212"/>
              <a:ext cx="1053158" cy="192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333" b="1" dirty="0">
                  <a:solidFill>
                    <a:srgbClr val="FFFFFF"/>
                  </a:solidFill>
                </a:rPr>
                <a:t>TEXT</a:t>
              </a:r>
              <a:r>
                <a:rPr lang="zh-CN" altLang="en-US" sz="1333" b="1" dirty="0">
                  <a:solidFill>
                    <a:srgbClr val="FFFFFF"/>
                  </a:solidFill>
                </a:rPr>
                <a:t> </a:t>
              </a:r>
              <a:r>
                <a:rPr lang="en-US" altLang="zh-CN" sz="1333" b="1" dirty="0">
                  <a:solidFill>
                    <a:srgbClr val="FFFFFF"/>
                  </a:solidFill>
                </a:rPr>
                <a:t>HRER</a:t>
              </a:r>
              <a:endParaRPr lang="zh-CN" altLang="en-US" sz="1333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7387420" y="4565950"/>
            <a:ext cx="3299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51597B"/>
                </a:solidFill>
              </a:rPr>
              <a:t>YOUR</a:t>
            </a:r>
            <a:r>
              <a:rPr lang="zh-CN" altLang="en-US" sz="3200" b="1" dirty="0">
                <a:solidFill>
                  <a:srgbClr val="51597B"/>
                </a:solidFill>
              </a:rPr>
              <a:t> </a:t>
            </a:r>
            <a:r>
              <a:rPr lang="en-US" altLang="zh-CN" sz="3200" b="1" dirty="0">
                <a:solidFill>
                  <a:srgbClr val="51597B"/>
                </a:solidFill>
              </a:rPr>
              <a:t>TEXT</a:t>
            </a:r>
            <a:r>
              <a:rPr lang="zh-CN" altLang="en-US" sz="3200" b="1" dirty="0">
                <a:solidFill>
                  <a:srgbClr val="51597B"/>
                </a:solidFill>
              </a:rPr>
              <a:t> </a:t>
            </a:r>
            <a:r>
              <a:rPr lang="en-US" altLang="zh-CN" sz="3200" b="1" dirty="0">
                <a:solidFill>
                  <a:srgbClr val="51597B"/>
                </a:solidFill>
              </a:rPr>
              <a:t>HERE</a:t>
            </a:r>
            <a:endParaRPr lang="zh-CN" altLang="en-US" sz="3200" b="1" dirty="0">
              <a:solidFill>
                <a:srgbClr val="51597B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87424" y="5172083"/>
            <a:ext cx="4393412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</a:t>
            </a:r>
            <a:endParaRPr lang="en-US" altLang="zh-CN" sz="1333" dirty="0">
              <a:solidFill>
                <a:srgbClr val="51597B"/>
              </a:solidFill>
              <a:latin typeface="Century Gothic"/>
              <a:ea typeface="微软雅黑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74413" y="1982303"/>
            <a:ext cx="3541668" cy="4369936"/>
            <a:chOff x="2830214" y="1486727"/>
            <a:chExt cx="2656251" cy="3277452"/>
          </a:xfrm>
        </p:grpSpPr>
        <p:sp>
          <p:nvSpPr>
            <p:cNvPr id="41" name="直角三角形 40"/>
            <p:cNvSpPr/>
            <p:nvPr/>
          </p:nvSpPr>
          <p:spPr>
            <a:xfrm rot="13500000" flipV="1">
              <a:off x="2963026" y="1353915"/>
              <a:ext cx="2390627" cy="2656251"/>
            </a:xfrm>
            <a:prstGeom prst="rtTriangle">
              <a:avLst/>
            </a:prstGeom>
            <a:solidFill>
              <a:srgbClr val="515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3778056" y="3480011"/>
              <a:ext cx="760562" cy="1284168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495779" y="3061085"/>
              <a:ext cx="132512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chemeClr val="bg1"/>
                  </a:solidFill>
                </a:rPr>
                <a:t>TEXT</a:t>
              </a:r>
              <a:r>
                <a:rPr lang="zh-CN" altLang="en-US" sz="2667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667" b="1" dirty="0">
                  <a:solidFill>
                    <a:schemeClr val="bg1"/>
                  </a:solidFill>
                </a:rPr>
                <a:t>HERE</a:t>
              </a:r>
              <a:endParaRPr lang="zh-CN" altLang="en-US" sz="2667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8" name="图片 3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2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 flipH="1">
            <a:off x="794" y="5212273"/>
            <a:ext cx="12192000" cy="1645729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9" name="矩形 28"/>
          <p:cNvSpPr/>
          <p:nvPr/>
        </p:nvSpPr>
        <p:spPr>
          <a:xfrm>
            <a:off x="1058217" y="2966939"/>
            <a:ext cx="1764064" cy="2087879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2" name="矩形 2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58217" y="2755862"/>
            <a:ext cx="17027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0000" dirty="0">
                <a:solidFill>
                  <a:schemeClr val="bg1"/>
                </a:solidFill>
              </a:rPr>
              <a:t>P</a:t>
            </a:r>
            <a:endParaRPr kumimoji="1" lang="zh-CN" altLang="en-US" sz="200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30377" y="3605320"/>
            <a:ext cx="4766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51597B"/>
                </a:solidFill>
              </a:rPr>
              <a:t>THANK YOU</a:t>
            </a:r>
            <a:endParaRPr kumimoji="1" lang="zh-CN" altLang="en-US" sz="6400" b="1" dirty="0">
              <a:solidFill>
                <a:srgbClr val="51597B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30377" y="4261968"/>
            <a:ext cx="6388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51597B"/>
                </a:solidFill>
              </a:rPr>
              <a:t>FOR</a:t>
            </a:r>
            <a:r>
              <a:rPr kumimoji="1" lang="zh-CN" altLang="en-US" sz="6400" b="1" dirty="0">
                <a:solidFill>
                  <a:srgbClr val="51597B"/>
                </a:solidFill>
              </a:rPr>
              <a:t> </a:t>
            </a:r>
            <a:r>
              <a:rPr kumimoji="1" lang="en-US" altLang="zh-CN" sz="6400" b="1" dirty="0">
                <a:solidFill>
                  <a:srgbClr val="51597B"/>
                </a:solidFill>
              </a:rPr>
              <a:t>WATCHING</a:t>
            </a:r>
            <a:endParaRPr kumimoji="1" lang="zh-CN" altLang="en-US" sz="6400" b="1" dirty="0">
              <a:solidFill>
                <a:srgbClr val="51597B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30377" y="2820711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400" b="1" dirty="0">
                <a:solidFill>
                  <a:srgbClr val="51597B"/>
                </a:solidFill>
              </a:rPr>
              <a:t>感谢聆听</a:t>
            </a:r>
          </a:p>
        </p:txBody>
      </p:sp>
      <p:sp>
        <p:nvSpPr>
          <p:cNvPr id="30" name="矩形 29"/>
          <p:cNvSpPr/>
          <p:nvPr/>
        </p:nvSpPr>
        <p:spPr>
          <a:xfrm flipH="1">
            <a:off x="1002666" y="2966939"/>
            <a:ext cx="116507" cy="2087879"/>
          </a:xfrm>
          <a:prstGeom prst="rect">
            <a:avLst/>
          </a:prstGeom>
          <a:solidFill>
            <a:srgbClr val="ECBF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矩形 30"/>
          <p:cNvSpPr/>
          <p:nvPr/>
        </p:nvSpPr>
        <p:spPr>
          <a:xfrm flipH="1">
            <a:off x="886159" y="2966939"/>
            <a:ext cx="116507" cy="2087879"/>
          </a:xfrm>
          <a:prstGeom prst="rect">
            <a:avLst/>
          </a:prstGeom>
          <a:solidFill>
            <a:srgbClr val="67B2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矩形 31"/>
          <p:cNvSpPr/>
          <p:nvPr/>
        </p:nvSpPr>
        <p:spPr>
          <a:xfrm flipH="1">
            <a:off x="768869" y="2966939"/>
            <a:ext cx="116507" cy="2087879"/>
          </a:xfrm>
          <a:prstGeom prst="rect">
            <a:avLst/>
          </a:prstGeom>
          <a:solidFill>
            <a:srgbClr val="EE4B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矩形 32"/>
          <p:cNvSpPr/>
          <p:nvPr/>
        </p:nvSpPr>
        <p:spPr>
          <a:xfrm flipH="1">
            <a:off x="652362" y="2966939"/>
            <a:ext cx="116507" cy="2087879"/>
          </a:xfrm>
          <a:prstGeom prst="rect">
            <a:avLst/>
          </a:prstGeom>
          <a:solidFill>
            <a:srgbClr val="6BAF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4" name="矩形 33"/>
          <p:cNvSpPr/>
          <p:nvPr/>
        </p:nvSpPr>
        <p:spPr>
          <a:xfrm flipH="1">
            <a:off x="794" y="2"/>
            <a:ext cx="12192000" cy="2820708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6" name="文本框 35"/>
          <p:cNvSpPr txBox="1"/>
          <p:nvPr/>
        </p:nvSpPr>
        <p:spPr>
          <a:xfrm>
            <a:off x="9559567" y="4810968"/>
            <a:ext cx="253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600" b="1" dirty="0">
                <a:solidFill>
                  <a:srgbClr val="51597B"/>
                </a:solidFill>
              </a:rPr>
              <a:t>PRESENTED</a:t>
            </a:r>
            <a:r>
              <a:rPr kumimoji="1" lang="zh-CN" altLang="en-US" sz="1600" b="1" dirty="0">
                <a:solidFill>
                  <a:srgbClr val="51597B"/>
                </a:solidFill>
              </a:rPr>
              <a:t> </a:t>
            </a:r>
            <a:r>
              <a:rPr kumimoji="1" lang="en-US" altLang="zh-CN" sz="1600" b="1" dirty="0">
                <a:solidFill>
                  <a:srgbClr val="51597B"/>
                </a:solidFill>
              </a:rPr>
              <a:t>BY</a:t>
            </a:r>
            <a:r>
              <a:rPr kumimoji="1" lang="zh-CN" altLang="en-US" sz="1600" b="1" dirty="0">
                <a:solidFill>
                  <a:srgbClr val="51597B"/>
                </a:solidFill>
              </a:rPr>
              <a:t> </a:t>
            </a:r>
            <a:r>
              <a:rPr kumimoji="1" lang="en-US" altLang="zh-CN" sz="1600" dirty="0">
                <a:solidFill>
                  <a:srgbClr val="51597B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b="1" dirty="0">
              <a:solidFill>
                <a:srgbClr val="51597B"/>
              </a:solidFill>
            </a:endParaRPr>
          </a:p>
        </p:txBody>
      </p:sp>
      <p:pic>
        <p:nvPicPr>
          <p:cNvPr id="16" name="图片 1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6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8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29204" y="5143500"/>
            <a:ext cx="5696895" cy="1164117"/>
          </a:xfrm>
          <a:prstGeom prst="rect">
            <a:avLst/>
          </a:prstGeom>
          <a:solidFill>
            <a:srgbClr val="ECBF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平行四边形 7"/>
          <p:cNvSpPr/>
          <p:nvPr/>
        </p:nvSpPr>
        <p:spPr>
          <a:xfrm>
            <a:off x="6529207" y="4593118"/>
            <a:ext cx="3520759" cy="550383"/>
          </a:xfrm>
          <a:prstGeom prst="parallelogram">
            <a:avLst>
              <a:gd name="adj" fmla="val 117803"/>
            </a:avLst>
          </a:prstGeom>
          <a:solidFill>
            <a:srgbClr val="3E8E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平行四边形 8"/>
          <p:cNvSpPr/>
          <p:nvPr/>
        </p:nvSpPr>
        <p:spPr>
          <a:xfrm>
            <a:off x="8705344" y="6307618"/>
            <a:ext cx="3520759" cy="550383"/>
          </a:xfrm>
          <a:prstGeom prst="parallelogram">
            <a:avLst>
              <a:gd name="adj" fmla="val 117803"/>
            </a:avLst>
          </a:prstGeom>
          <a:solidFill>
            <a:srgbClr val="D899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文本框 8"/>
          <p:cNvSpPr txBox="1"/>
          <p:nvPr/>
        </p:nvSpPr>
        <p:spPr>
          <a:xfrm>
            <a:off x="673087" y="4540660"/>
            <a:ext cx="3363185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73087" y="4176848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69875" y="240793"/>
            <a:ext cx="3929281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5867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2" name="矩形 1"/>
          <p:cNvSpPr/>
          <p:nvPr/>
        </p:nvSpPr>
        <p:spPr>
          <a:xfrm>
            <a:off x="799" y="2"/>
            <a:ext cx="5696895" cy="1164117"/>
          </a:xfrm>
          <a:prstGeom prst="rect">
            <a:avLst/>
          </a:prstGeom>
          <a:solidFill>
            <a:srgbClr val="6BAF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2176935" y="1714502"/>
            <a:ext cx="5696895" cy="1164117"/>
          </a:xfrm>
          <a:prstGeom prst="rect">
            <a:avLst/>
          </a:prstGeom>
          <a:solidFill>
            <a:srgbClr val="EE4B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4353071" y="3429002"/>
            <a:ext cx="5696895" cy="1164117"/>
          </a:xfrm>
          <a:prstGeom prst="rect">
            <a:avLst/>
          </a:prstGeom>
          <a:solidFill>
            <a:srgbClr val="67B2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平行四边形 5"/>
          <p:cNvSpPr/>
          <p:nvPr/>
        </p:nvSpPr>
        <p:spPr>
          <a:xfrm>
            <a:off x="2176932" y="1164121"/>
            <a:ext cx="3520759" cy="550383"/>
          </a:xfrm>
          <a:prstGeom prst="parallelogram">
            <a:avLst>
              <a:gd name="adj" fmla="val 117803"/>
            </a:avLst>
          </a:prstGeom>
          <a:solidFill>
            <a:srgbClr val="2686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平行四边形 6"/>
          <p:cNvSpPr/>
          <p:nvPr/>
        </p:nvSpPr>
        <p:spPr>
          <a:xfrm>
            <a:off x="4353067" y="2882581"/>
            <a:ext cx="3520759" cy="550383"/>
          </a:xfrm>
          <a:prstGeom prst="parallelogram">
            <a:avLst>
              <a:gd name="adj" fmla="val 117803"/>
            </a:avLst>
          </a:prstGeom>
          <a:solidFill>
            <a:srgbClr val="D903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7" name="组 16"/>
          <p:cNvGrpSpPr/>
          <p:nvPr/>
        </p:nvGrpSpPr>
        <p:grpSpPr>
          <a:xfrm>
            <a:off x="143920" y="-14071"/>
            <a:ext cx="5273836" cy="1323438"/>
            <a:chOff x="107341" y="-11728"/>
            <a:chExt cx="3955377" cy="1102865"/>
          </a:xfrm>
        </p:grpSpPr>
        <p:sp>
          <p:nvSpPr>
            <p:cNvPr id="14" name="矩形 13"/>
            <p:cNvSpPr/>
            <p:nvPr/>
          </p:nvSpPr>
          <p:spPr>
            <a:xfrm>
              <a:off x="107341" y="-11728"/>
              <a:ext cx="565299" cy="1102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8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文本框 8"/>
            <p:cNvSpPr txBox="1"/>
            <p:nvPr/>
          </p:nvSpPr>
          <p:spPr>
            <a:xfrm>
              <a:off x="729632" y="572952"/>
              <a:ext cx="3333086" cy="29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点击此处添加文本，建议正文</a:t>
              </a:r>
              <a:r>
                <a:rPr lang="en-US" altLang="zh-CN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10</a:t>
              </a:r>
              <a:r>
                <a:rPr lang="zh-CN" altLang="en-US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倍字间距。</a:t>
              </a:r>
            </a:p>
          </p:txBody>
        </p:sp>
        <p:sp>
          <p:nvSpPr>
            <p:cNvPr id="16" name="文本框 8"/>
            <p:cNvSpPr txBox="1"/>
            <p:nvPr/>
          </p:nvSpPr>
          <p:spPr>
            <a:xfrm>
              <a:off x="729632" y="153902"/>
              <a:ext cx="3333086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dirty="0">
                  <a:solidFill>
                    <a:srgbClr val="FFFFFF"/>
                  </a:solidFill>
                  <a:latin typeface="Century Gothic"/>
                  <a:ea typeface="微软雅黑"/>
                </a:rPr>
                <a:t>问题场景</a:t>
              </a: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2311428" y="1663786"/>
            <a:ext cx="5273836" cy="1323438"/>
            <a:chOff x="107341" y="-11728"/>
            <a:chExt cx="3955377" cy="1102865"/>
          </a:xfrm>
        </p:grpSpPr>
        <p:sp>
          <p:nvSpPr>
            <p:cNvPr id="19" name="矩形 18"/>
            <p:cNvSpPr/>
            <p:nvPr/>
          </p:nvSpPr>
          <p:spPr>
            <a:xfrm>
              <a:off x="107341" y="-11728"/>
              <a:ext cx="565299" cy="1102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8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" name="文本框 8"/>
            <p:cNvSpPr txBox="1"/>
            <p:nvPr/>
          </p:nvSpPr>
          <p:spPr>
            <a:xfrm>
              <a:off x="729632" y="572952"/>
              <a:ext cx="3333086" cy="29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点击此处添加文本，建议正文</a:t>
              </a:r>
              <a:r>
                <a:rPr lang="en-US" altLang="zh-CN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10</a:t>
              </a:r>
              <a:r>
                <a:rPr lang="zh-CN" altLang="en-US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倍字间距。</a:t>
              </a:r>
            </a:p>
          </p:txBody>
        </p:sp>
        <p:sp>
          <p:nvSpPr>
            <p:cNvPr id="21" name="文本框 8"/>
            <p:cNvSpPr txBox="1"/>
            <p:nvPr/>
          </p:nvSpPr>
          <p:spPr>
            <a:xfrm>
              <a:off x="729632" y="153902"/>
              <a:ext cx="3333086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dirty="0">
                  <a:solidFill>
                    <a:srgbClr val="FFFFFF"/>
                  </a:solidFill>
                  <a:latin typeface="Century Gothic"/>
                  <a:ea typeface="微软雅黑"/>
                </a:rPr>
                <a:t>用户需求</a:t>
              </a: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532365" y="3422965"/>
            <a:ext cx="5273836" cy="1323438"/>
            <a:chOff x="107341" y="-11728"/>
            <a:chExt cx="3955377" cy="1102865"/>
          </a:xfrm>
        </p:grpSpPr>
        <p:sp>
          <p:nvSpPr>
            <p:cNvPr id="23" name="矩形 22"/>
            <p:cNvSpPr/>
            <p:nvPr/>
          </p:nvSpPr>
          <p:spPr>
            <a:xfrm>
              <a:off x="107341" y="-11728"/>
              <a:ext cx="565299" cy="1102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8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729632" y="572952"/>
              <a:ext cx="3333086" cy="29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点击此处添加文本，建议正文</a:t>
              </a:r>
              <a:r>
                <a:rPr lang="en-US" altLang="zh-CN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10</a:t>
              </a:r>
              <a:r>
                <a:rPr lang="zh-CN" altLang="en-US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倍字间距。</a:t>
              </a:r>
            </a:p>
          </p:txBody>
        </p:sp>
        <p:sp>
          <p:nvSpPr>
            <p:cNvPr id="25" name="文本框 8"/>
            <p:cNvSpPr txBox="1"/>
            <p:nvPr/>
          </p:nvSpPr>
          <p:spPr>
            <a:xfrm>
              <a:off x="729632" y="153902"/>
              <a:ext cx="3333086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dirty="0">
                  <a:solidFill>
                    <a:srgbClr val="FFFFFF"/>
                  </a:solidFill>
                  <a:latin typeface="Century Gothic"/>
                  <a:ea typeface="微软雅黑"/>
                </a:rPr>
                <a:t>产品展示</a:t>
              </a: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6699256" y="5122017"/>
            <a:ext cx="5273836" cy="1323438"/>
            <a:chOff x="107341" y="-11728"/>
            <a:chExt cx="3955377" cy="1102865"/>
          </a:xfrm>
        </p:grpSpPr>
        <p:sp>
          <p:nvSpPr>
            <p:cNvPr id="27" name="矩形 26"/>
            <p:cNvSpPr/>
            <p:nvPr/>
          </p:nvSpPr>
          <p:spPr>
            <a:xfrm>
              <a:off x="107341" y="-11728"/>
              <a:ext cx="565299" cy="11028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80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8" name="文本框 8"/>
            <p:cNvSpPr txBox="1"/>
            <p:nvPr/>
          </p:nvSpPr>
          <p:spPr>
            <a:xfrm>
              <a:off x="729632" y="572952"/>
              <a:ext cx="3333086" cy="29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点击此处添加文本，建议正文</a:t>
              </a:r>
              <a:r>
                <a:rPr lang="en-US" altLang="zh-CN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10</a:t>
              </a:r>
              <a:r>
                <a:rPr lang="zh-CN" altLang="en-US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号字，</a:t>
              </a:r>
              <a:r>
                <a:rPr lang="en-US" altLang="zh-CN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1.3</a:t>
              </a:r>
              <a:r>
                <a:rPr lang="zh-CN" altLang="en-US" sz="1333" dirty="0">
                  <a:solidFill>
                    <a:srgbClr val="FFFFFF"/>
                  </a:solidFill>
                  <a:latin typeface="Century Gothic"/>
                  <a:ea typeface="微软雅黑"/>
                </a:rPr>
                <a:t>倍字间距。</a:t>
              </a:r>
            </a:p>
          </p:txBody>
        </p:sp>
        <p:sp>
          <p:nvSpPr>
            <p:cNvPr id="29" name="文本框 8"/>
            <p:cNvSpPr txBox="1"/>
            <p:nvPr/>
          </p:nvSpPr>
          <p:spPr>
            <a:xfrm>
              <a:off x="729632" y="153902"/>
              <a:ext cx="3333086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dirty="0">
                  <a:solidFill>
                    <a:srgbClr val="FFFFFF"/>
                  </a:solidFill>
                  <a:latin typeface="Century Gothic"/>
                  <a:ea typeface="微软雅黑"/>
                </a:rPr>
                <a:t>产品亮点</a:t>
              </a:r>
            </a:p>
          </p:txBody>
        </p:sp>
      </p:grp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6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1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H="1">
            <a:off x="794" y="0"/>
            <a:ext cx="7085949" cy="6858000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2" name="组 11"/>
          <p:cNvGrpSpPr/>
          <p:nvPr/>
        </p:nvGrpSpPr>
        <p:grpSpPr>
          <a:xfrm>
            <a:off x="7086743" y="-515813"/>
            <a:ext cx="466811" cy="7631721"/>
            <a:chOff x="488676" y="2472447"/>
            <a:chExt cx="350108" cy="1739899"/>
          </a:xfrm>
        </p:grpSpPr>
        <p:sp>
          <p:nvSpPr>
            <p:cNvPr id="8" name="矩形 7"/>
            <p:cNvSpPr/>
            <p:nvPr/>
          </p:nvSpPr>
          <p:spPr>
            <a:xfrm flipH="1">
              <a:off x="751404" y="2472447"/>
              <a:ext cx="87380" cy="1739899"/>
            </a:xfrm>
            <a:prstGeom prst="rect">
              <a:avLst/>
            </a:prstGeom>
            <a:solidFill>
              <a:srgbClr val="ECBF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664024" y="2472447"/>
              <a:ext cx="87380" cy="1739899"/>
            </a:xfrm>
            <a:prstGeom prst="rect">
              <a:avLst/>
            </a:prstGeom>
            <a:solidFill>
              <a:srgbClr val="67B2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576056" y="2472447"/>
              <a:ext cx="87380" cy="1739899"/>
            </a:xfrm>
            <a:prstGeom prst="rect">
              <a:avLst/>
            </a:prstGeom>
            <a:solidFill>
              <a:srgbClr val="EE4B4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488676" y="2472447"/>
              <a:ext cx="87380" cy="1739899"/>
            </a:xfrm>
            <a:prstGeom prst="rect">
              <a:avLst/>
            </a:prstGeom>
            <a:solidFill>
              <a:srgbClr val="6BAF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6" name="矩形 5"/>
          <p:cNvSpPr/>
          <p:nvPr/>
        </p:nvSpPr>
        <p:spPr>
          <a:xfrm>
            <a:off x="794" y="6712085"/>
            <a:ext cx="7085949" cy="145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8255500" y="3767325"/>
            <a:ext cx="318099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8255501" y="3403514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</a:rPr>
              <a:t>点击此处添加标题</a:t>
            </a:r>
            <a:endParaRPr lang="en-US" altLang="zh-CN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33000" y="2480186"/>
            <a:ext cx="3191899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867" b="1" dirty="0">
                <a:solidFill>
                  <a:srgbClr val="51597B"/>
                </a:solidFill>
              </a:rPr>
              <a:t>问题场景</a:t>
            </a:r>
            <a:endParaRPr lang="en-US" altLang="zh-CN" sz="5867" b="1" dirty="0">
              <a:solidFill>
                <a:srgbClr val="51597B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32999" y="216398"/>
            <a:ext cx="3959795" cy="2862322"/>
            <a:chOff x="8232999" y="216398"/>
            <a:chExt cx="3959795" cy="2862322"/>
          </a:xfrm>
        </p:grpSpPr>
        <p:sp>
          <p:nvSpPr>
            <p:cNvPr id="13" name="矩形 12"/>
            <p:cNvSpPr/>
            <p:nvPr/>
          </p:nvSpPr>
          <p:spPr>
            <a:xfrm>
              <a:off x="8232999" y="427475"/>
              <a:ext cx="3959795" cy="2087879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33004" y="216398"/>
              <a:ext cx="3028393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20000" dirty="0">
                  <a:solidFill>
                    <a:schemeClr val="bg1"/>
                  </a:solidFill>
                </a:rPr>
                <a:t>01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图片 1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6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6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447844"/>
              </p:ext>
            </p:extLst>
          </p:nvPr>
        </p:nvGraphicFramePr>
        <p:xfrm>
          <a:off x="490046" y="1825074"/>
          <a:ext cx="7488832" cy="3839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/>
          <p:cNvSpPr/>
          <p:nvPr/>
        </p:nvSpPr>
        <p:spPr>
          <a:xfrm>
            <a:off x="8209427" y="4335628"/>
            <a:ext cx="135467" cy="121920"/>
          </a:xfrm>
          <a:prstGeom prst="rect">
            <a:avLst/>
          </a:prstGeom>
          <a:solidFill>
            <a:srgbClr val="86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8344895" y="4248856"/>
            <a:ext cx="66717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 dirty="0">
                <a:solidFill>
                  <a:srgbClr val="51597B"/>
                </a:solidFill>
                <a:cs typeface="+mn-ea"/>
                <a:sym typeface="+mn-lt"/>
              </a:rPr>
              <a:t>TEXT 1</a:t>
            </a:r>
            <a:endParaRPr lang="zh-CN" altLang="en-US" sz="1333" dirty="0">
              <a:solidFill>
                <a:srgbClr val="51597B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9427" y="4631919"/>
            <a:ext cx="135467" cy="121920"/>
          </a:xfrm>
          <a:prstGeom prst="rect">
            <a:avLst/>
          </a:prstGeom>
          <a:solidFill>
            <a:srgbClr val="DD6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8344895" y="4545147"/>
            <a:ext cx="66717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 dirty="0">
                <a:solidFill>
                  <a:srgbClr val="51597B"/>
                </a:solidFill>
                <a:cs typeface="+mn-ea"/>
                <a:sym typeface="+mn-lt"/>
              </a:rPr>
              <a:t>TEXT 2</a:t>
            </a:r>
            <a:endParaRPr lang="zh-CN" altLang="en-US" sz="1333" dirty="0">
              <a:solidFill>
                <a:srgbClr val="51597B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09427" y="4927384"/>
            <a:ext cx="135467" cy="121920"/>
          </a:xfrm>
          <a:prstGeom prst="rect">
            <a:avLst/>
          </a:prstGeom>
          <a:solidFill>
            <a:srgbClr val="45B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8344895" y="4840612"/>
            <a:ext cx="66717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 dirty="0">
                <a:solidFill>
                  <a:srgbClr val="51597B"/>
                </a:solidFill>
                <a:cs typeface="+mn-ea"/>
                <a:sym typeface="+mn-lt"/>
              </a:rPr>
              <a:t>TEXT 3</a:t>
            </a:r>
            <a:endParaRPr lang="zh-CN" altLang="en-US" sz="1333" dirty="0">
              <a:solidFill>
                <a:srgbClr val="51597B"/>
              </a:solidFill>
              <a:cs typeface="+mn-ea"/>
              <a:sym typeface="+mn-lt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7978879" y="2072968"/>
            <a:ext cx="174919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dirty="0">
                <a:solidFill>
                  <a:srgbClr val="51597B"/>
                </a:solidFill>
                <a:cs typeface="+mn-ea"/>
                <a:sym typeface="+mn-lt"/>
              </a:rPr>
              <a:t>TEXT </a:t>
            </a:r>
            <a:r>
              <a:rPr lang="en-US" altLang="zh-CN" sz="2667" b="1" dirty="0">
                <a:solidFill>
                  <a:srgbClr val="51597B"/>
                </a:solidFill>
                <a:cs typeface="+mn-ea"/>
                <a:sym typeface="+mn-lt"/>
              </a:rPr>
              <a:t>HERE</a:t>
            </a:r>
            <a:endParaRPr lang="zh-CN" altLang="en-US" sz="2667" b="1" dirty="0">
              <a:solidFill>
                <a:srgbClr val="51597B"/>
              </a:solidFill>
              <a:cs typeface="+mn-ea"/>
              <a:sym typeface="+mn-l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978878" y="2632846"/>
            <a:ext cx="358734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333" b="1" dirty="0">
                <a:solidFill>
                  <a:srgbClr val="51597B"/>
                </a:solidFill>
                <a:latin typeface="+mn-ea"/>
                <a:cs typeface="+mn-ea"/>
                <a:sym typeface="+mn-lt"/>
              </a:rPr>
              <a:t>标题数字</a:t>
            </a:r>
            <a:r>
              <a:rPr lang="zh-CN" altLang="en-US" sz="1333" dirty="0">
                <a:solidFill>
                  <a:srgbClr val="51597B"/>
                </a:solidFill>
                <a:latin typeface="+mn-ea"/>
                <a:cs typeface="+mn-ea"/>
                <a:sym typeface="+mn-lt"/>
              </a:rPr>
              <a:t>等都可以通过点击和重新输入进行更改，建议正文</a:t>
            </a:r>
            <a:r>
              <a:rPr lang="en-US" altLang="zh-CN" sz="1333" dirty="0">
                <a:solidFill>
                  <a:srgbClr val="51597B"/>
                </a:solidFill>
                <a:latin typeface="+mn-ea"/>
                <a:cs typeface="+mn-ea"/>
                <a:sym typeface="+mn-lt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+mn-ea"/>
                <a:cs typeface="+mn-ea"/>
                <a:sym typeface="+mn-lt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+mn-ea"/>
                <a:cs typeface="+mn-ea"/>
                <a:sym typeface="+mn-lt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+mn-ea"/>
                <a:cs typeface="+mn-ea"/>
                <a:sym typeface="+mn-lt"/>
              </a:rPr>
              <a:t>倍字间距。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978878" y="3303520"/>
            <a:ext cx="3543195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1333" b="1" dirty="0">
                <a:solidFill>
                  <a:srgbClr val="51597B"/>
                </a:solidFill>
                <a:latin typeface="+mn-ea"/>
                <a:cs typeface="+mn-ea"/>
                <a:sym typeface="+mn-lt"/>
              </a:rPr>
              <a:t>标题数字</a:t>
            </a:r>
            <a:r>
              <a:rPr lang="zh-CN" altLang="en-US" sz="1333" dirty="0">
                <a:solidFill>
                  <a:srgbClr val="51597B"/>
                </a:solidFill>
                <a:latin typeface="+mn-ea"/>
                <a:cs typeface="+mn-ea"/>
                <a:sym typeface="+mn-lt"/>
              </a:rPr>
              <a:t>等都可以通过点击和重新输入进行更改，建议正文</a:t>
            </a:r>
            <a:r>
              <a:rPr lang="en-US" altLang="zh-CN" sz="1333" dirty="0">
                <a:solidFill>
                  <a:srgbClr val="51597B"/>
                </a:solidFill>
                <a:latin typeface="+mn-ea"/>
                <a:cs typeface="+mn-ea"/>
                <a:sym typeface="+mn-lt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+mn-ea"/>
                <a:cs typeface="+mn-ea"/>
                <a:sym typeface="+mn-lt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+mn-ea"/>
                <a:cs typeface="+mn-ea"/>
                <a:sym typeface="+mn-lt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+mn-ea"/>
                <a:cs typeface="+mn-ea"/>
                <a:sym typeface="+mn-lt"/>
              </a:rPr>
              <a:t>倍字间距。</a:t>
            </a:r>
          </a:p>
        </p:txBody>
      </p:sp>
      <p:grpSp>
        <p:nvGrpSpPr>
          <p:cNvPr id="18" name="组 17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19" name="矩形 18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01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问题场景</a:t>
              </a:r>
            </a:p>
          </p:txBody>
        </p:sp>
      </p:grpSp>
      <p:pic>
        <p:nvPicPr>
          <p:cNvPr id="22" name="图片 2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2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2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 rot="5400000" flipH="1" flipV="1">
            <a:off x="1528291" y="1357800"/>
            <a:ext cx="4126675" cy="4585192"/>
          </a:xfrm>
          <a:prstGeom prst="blockArc">
            <a:avLst>
              <a:gd name="adj1" fmla="val 10800000"/>
              <a:gd name="adj2" fmla="val 4452591"/>
              <a:gd name="adj3" fmla="val 9698"/>
            </a:avLst>
          </a:prstGeom>
          <a:solidFill>
            <a:srgbClr val="67B2B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rgbClr val="51597B"/>
              </a:solidFill>
              <a:cs typeface="+mn-ea"/>
              <a:sym typeface="+mn-lt"/>
            </a:endParaRPr>
          </a:p>
        </p:txBody>
      </p:sp>
      <p:sp>
        <p:nvSpPr>
          <p:cNvPr id="9" name="空心弧 8"/>
          <p:cNvSpPr/>
          <p:nvPr/>
        </p:nvSpPr>
        <p:spPr>
          <a:xfrm rot="5400000" flipH="1" flipV="1">
            <a:off x="2064663" y="1953767"/>
            <a:ext cx="3053935" cy="3393259"/>
          </a:xfrm>
          <a:prstGeom prst="blockArc">
            <a:avLst>
              <a:gd name="adj1" fmla="val 10800000"/>
              <a:gd name="adj2" fmla="val 5714783"/>
              <a:gd name="adj3" fmla="val 9453"/>
            </a:avLst>
          </a:prstGeom>
          <a:solidFill>
            <a:srgbClr val="EE4B4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rgbClr val="51597B"/>
              </a:solidFill>
              <a:cs typeface="+mn-ea"/>
              <a:sym typeface="+mn-lt"/>
            </a:endParaRPr>
          </a:p>
        </p:txBody>
      </p:sp>
      <p:sp>
        <p:nvSpPr>
          <p:cNvPr id="10" name="空心弧 9"/>
          <p:cNvSpPr/>
          <p:nvPr/>
        </p:nvSpPr>
        <p:spPr>
          <a:xfrm rot="5400000" flipH="1" flipV="1">
            <a:off x="2500937" y="2438522"/>
            <a:ext cx="2181381" cy="2423756"/>
          </a:xfrm>
          <a:prstGeom prst="blockArc">
            <a:avLst>
              <a:gd name="adj1" fmla="val 10800000"/>
              <a:gd name="adj2" fmla="val 7335400"/>
              <a:gd name="adj3" fmla="val 10299"/>
            </a:avLst>
          </a:prstGeom>
          <a:solidFill>
            <a:srgbClr val="6BAFD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rgbClr val="51597B"/>
              </a:solidFill>
              <a:cs typeface="+mn-ea"/>
              <a:sym typeface="+mn-lt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3591629" y="4438039"/>
            <a:ext cx="63671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dirty="0">
                <a:solidFill>
                  <a:srgbClr val="51597B"/>
                </a:solidFill>
                <a:cs typeface="+mn-ea"/>
                <a:sym typeface="+mn-lt"/>
              </a:rPr>
              <a:t>80%</a:t>
            </a:r>
            <a:endParaRPr lang="zh-CN" altLang="en-US" sz="1867" dirty="0">
              <a:solidFill>
                <a:srgbClr val="51597B"/>
              </a:solidFill>
              <a:cs typeface="+mn-ea"/>
              <a:sym typeface="+mn-lt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3598997" y="4826220"/>
            <a:ext cx="63671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dirty="0">
                <a:solidFill>
                  <a:srgbClr val="51597B"/>
                </a:solidFill>
                <a:cs typeface="+mn-ea"/>
                <a:sym typeface="+mn-lt"/>
              </a:rPr>
              <a:t>75%</a:t>
            </a:r>
            <a:endParaRPr lang="zh-CN" altLang="en-US" sz="1867" dirty="0">
              <a:solidFill>
                <a:srgbClr val="51597B"/>
              </a:solidFill>
              <a:cs typeface="+mn-ea"/>
              <a:sym typeface="+mn-lt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3579976" y="5316800"/>
            <a:ext cx="63671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67" dirty="0">
                <a:solidFill>
                  <a:srgbClr val="51597B"/>
                </a:solidFill>
                <a:cs typeface="+mn-ea"/>
                <a:sym typeface="+mn-lt"/>
              </a:rPr>
              <a:t>65%</a:t>
            </a:r>
            <a:endParaRPr lang="zh-CN" altLang="en-US" sz="1867" dirty="0">
              <a:solidFill>
                <a:srgbClr val="51597B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1635" y="4889503"/>
            <a:ext cx="135467" cy="121920"/>
          </a:xfrm>
          <a:prstGeom prst="rect">
            <a:avLst/>
          </a:prstGeom>
          <a:solidFill>
            <a:srgbClr val="67B2B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51597B"/>
              </a:solidFill>
              <a:cs typeface="+mn-ea"/>
              <a:sym typeface="+mn-lt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5587106" y="4802731"/>
            <a:ext cx="66717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 dirty="0">
                <a:solidFill>
                  <a:srgbClr val="51597B"/>
                </a:solidFill>
                <a:cs typeface="+mn-ea"/>
                <a:sym typeface="+mn-lt"/>
              </a:rPr>
              <a:t>TEXT 1</a:t>
            </a:r>
            <a:endParaRPr lang="zh-CN" altLang="en-US" sz="1333" dirty="0">
              <a:solidFill>
                <a:srgbClr val="51597B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1635" y="5185793"/>
            <a:ext cx="135467" cy="121920"/>
          </a:xfrm>
          <a:prstGeom prst="rect">
            <a:avLst/>
          </a:prstGeom>
          <a:solidFill>
            <a:srgbClr val="EE4B4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51597B"/>
              </a:solidFill>
              <a:cs typeface="+mn-ea"/>
              <a:sym typeface="+mn-lt"/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5587106" y="5099022"/>
            <a:ext cx="66717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 dirty="0">
                <a:solidFill>
                  <a:srgbClr val="51597B"/>
                </a:solidFill>
                <a:cs typeface="+mn-ea"/>
                <a:sym typeface="+mn-lt"/>
              </a:rPr>
              <a:t>TEXT 2</a:t>
            </a:r>
            <a:endParaRPr lang="zh-CN" altLang="en-US" sz="1333" dirty="0">
              <a:solidFill>
                <a:srgbClr val="51597B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51635" y="5481257"/>
            <a:ext cx="135467" cy="121920"/>
          </a:xfrm>
          <a:prstGeom prst="rect">
            <a:avLst/>
          </a:prstGeom>
          <a:solidFill>
            <a:srgbClr val="6BAFD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51597B"/>
              </a:solidFill>
              <a:cs typeface="+mn-ea"/>
              <a:sym typeface="+mn-lt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5587106" y="5394487"/>
            <a:ext cx="66717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 dirty="0">
                <a:solidFill>
                  <a:srgbClr val="51597B"/>
                </a:solidFill>
                <a:cs typeface="+mn-ea"/>
                <a:sym typeface="+mn-lt"/>
              </a:rPr>
              <a:t>TEXT 3</a:t>
            </a:r>
            <a:endParaRPr lang="zh-CN" altLang="en-US" sz="1333" dirty="0">
              <a:solidFill>
                <a:srgbClr val="51597B"/>
              </a:solidFill>
              <a:cs typeface="+mn-ea"/>
              <a:sym typeface="+mn-lt"/>
            </a:endParaRPr>
          </a:p>
        </p:txBody>
      </p:sp>
      <p:sp>
        <p:nvSpPr>
          <p:cNvPr id="20" name="TextBox 17"/>
          <p:cNvSpPr txBox="1"/>
          <p:nvPr/>
        </p:nvSpPr>
        <p:spPr>
          <a:xfrm>
            <a:off x="7485117" y="1346993"/>
            <a:ext cx="174919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dirty="0">
                <a:solidFill>
                  <a:srgbClr val="51597B"/>
                </a:solidFill>
                <a:cs typeface="+mn-ea"/>
                <a:sym typeface="+mn-lt"/>
              </a:rPr>
              <a:t>TEXT </a:t>
            </a:r>
            <a:r>
              <a:rPr lang="en-US" altLang="zh-CN" sz="2667" b="1" dirty="0">
                <a:solidFill>
                  <a:srgbClr val="51597B"/>
                </a:solidFill>
                <a:cs typeface="+mn-ea"/>
                <a:sym typeface="+mn-lt"/>
              </a:rPr>
              <a:t>HERE</a:t>
            </a:r>
            <a:endParaRPr lang="zh-CN" altLang="en-US" sz="2667" b="1" dirty="0">
              <a:solidFill>
                <a:srgbClr val="51597B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05358" y="1980781"/>
            <a:ext cx="3580161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</a:rPr>
              <a:t>倍字间距。</a:t>
            </a: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01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问题场景</a:t>
              </a:r>
            </a:p>
          </p:txBody>
        </p:sp>
      </p:grp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2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4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27" name="矩形 26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01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问题场景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7610631" y="1382169"/>
            <a:ext cx="2380473" cy="942667"/>
          </a:xfrm>
          <a:prstGeom prst="rect">
            <a:avLst/>
          </a:prstGeom>
          <a:solidFill>
            <a:srgbClr val="6BAFD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0631" y="4552960"/>
            <a:ext cx="3237444" cy="942667"/>
          </a:xfrm>
          <a:prstGeom prst="rect">
            <a:avLst/>
          </a:prstGeom>
          <a:solidFill>
            <a:srgbClr val="ECBF4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10631" y="3496031"/>
            <a:ext cx="2380473" cy="942667"/>
          </a:xfrm>
          <a:prstGeom prst="rect">
            <a:avLst/>
          </a:prstGeom>
          <a:solidFill>
            <a:srgbClr val="67B2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10626" y="2439100"/>
            <a:ext cx="3142224" cy="942667"/>
          </a:xfrm>
          <a:prstGeom prst="rect">
            <a:avLst/>
          </a:prstGeom>
          <a:solidFill>
            <a:srgbClr val="EE4B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73384" y="2580593"/>
            <a:ext cx="3866335" cy="343457"/>
          </a:xfrm>
          <a:prstGeom prst="rect">
            <a:avLst/>
          </a:prstGeom>
          <a:solidFill>
            <a:srgbClr val="6BAFD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92710" y="3038312"/>
            <a:ext cx="3047005" cy="343457"/>
          </a:xfrm>
          <a:prstGeom prst="rect">
            <a:avLst/>
          </a:prstGeom>
          <a:solidFill>
            <a:srgbClr val="EE4B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4430" y="3496033"/>
            <a:ext cx="4475289" cy="343457"/>
          </a:xfrm>
          <a:prstGeom prst="rect">
            <a:avLst/>
          </a:prstGeom>
          <a:solidFill>
            <a:srgbClr val="67B2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11833" y="3953753"/>
            <a:ext cx="3427883" cy="343457"/>
          </a:xfrm>
          <a:prstGeom prst="rect">
            <a:avLst/>
          </a:prstGeom>
          <a:solidFill>
            <a:srgbClr val="ECBF4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6" name="任意多边形 10"/>
          <p:cNvSpPr/>
          <p:nvPr/>
        </p:nvSpPr>
        <p:spPr>
          <a:xfrm>
            <a:off x="5034334" y="1385624"/>
            <a:ext cx="2592349" cy="1534104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2686CF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7" name="任意多边形 11"/>
          <p:cNvSpPr/>
          <p:nvPr/>
        </p:nvSpPr>
        <p:spPr>
          <a:xfrm flipV="1">
            <a:off x="5019841" y="3953748"/>
            <a:ext cx="2590788" cy="1534104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D89917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8" name="流程图: 手动输入 12"/>
          <p:cNvSpPr/>
          <p:nvPr/>
        </p:nvSpPr>
        <p:spPr>
          <a:xfrm>
            <a:off x="5033312" y="2439100"/>
            <a:ext cx="2582697" cy="93834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rgbClr val="D90312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9" name="流程图: 手动输入 12"/>
          <p:cNvSpPr/>
          <p:nvPr/>
        </p:nvSpPr>
        <p:spPr>
          <a:xfrm flipV="1">
            <a:off x="5023372" y="3492336"/>
            <a:ext cx="2603316" cy="93834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rgbClr val="3E8E8D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15827" y="3495125"/>
            <a:ext cx="1518947" cy="945553"/>
          </a:xfrm>
          <a:prstGeom prst="rect">
            <a:avLst/>
          </a:prstGeom>
          <a:solidFill>
            <a:srgbClr val="67B2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275593" y="4552960"/>
            <a:ext cx="1518947" cy="950843"/>
          </a:xfrm>
          <a:prstGeom prst="rect">
            <a:avLst/>
          </a:prstGeom>
          <a:solidFill>
            <a:srgbClr val="ECBF4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74223" y="3381144"/>
            <a:ext cx="1000828" cy="314849"/>
          </a:xfrm>
          <a:prstGeom prst="rect">
            <a:avLst/>
          </a:prstGeom>
          <a:solidFill>
            <a:srgbClr val="EE4B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31344" y="1449566"/>
            <a:ext cx="1250001" cy="1167021"/>
          </a:xfrm>
          <a:prstGeom prst="rect">
            <a:avLst/>
          </a:prstGeom>
          <a:solidFill>
            <a:srgbClr val="6BAFD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sz="1333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grpSp>
        <p:nvGrpSpPr>
          <p:cNvPr id="24" name="组合 18"/>
          <p:cNvGrpSpPr>
            <a:grpSpLocks noChangeAspect="1"/>
          </p:cNvGrpSpPr>
          <p:nvPr/>
        </p:nvGrpSpPr>
        <p:grpSpPr>
          <a:xfrm>
            <a:off x="3043242" y="1689209"/>
            <a:ext cx="653005" cy="522403"/>
            <a:chOff x="6994525" y="287337"/>
            <a:chExt cx="600075" cy="533400"/>
          </a:xfrm>
          <a:solidFill>
            <a:sysClr val="window" lastClr="FFFFFF"/>
          </a:solidFill>
        </p:grpSpPr>
        <p:sp>
          <p:nvSpPr>
            <p:cNvPr id="25" name="Rectangle 54"/>
            <p:cNvSpPr>
              <a:spLocks noChangeArrowheads="1"/>
            </p:cNvSpPr>
            <p:nvPr/>
          </p:nvSpPr>
          <p:spPr bwMode="auto">
            <a:xfrm>
              <a:off x="7213600" y="766762"/>
              <a:ext cx="1587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55"/>
            <p:cNvSpPr>
              <a:spLocks/>
            </p:cNvSpPr>
            <p:nvPr/>
          </p:nvSpPr>
          <p:spPr bwMode="auto">
            <a:xfrm>
              <a:off x="7165975" y="804862"/>
              <a:ext cx="257175" cy="15875"/>
            </a:xfrm>
            <a:custGeom>
              <a:avLst/>
              <a:gdLst>
                <a:gd name="T0" fmla="*/ 154 w 162"/>
                <a:gd name="T1" fmla="*/ 0 h 10"/>
                <a:gd name="T2" fmla="*/ 6 w 162"/>
                <a:gd name="T3" fmla="*/ 0 h 10"/>
                <a:gd name="T4" fmla="*/ 6 w 162"/>
                <a:gd name="T5" fmla="*/ 0 h 10"/>
                <a:gd name="T6" fmla="*/ 2 w 162"/>
                <a:gd name="T7" fmla="*/ 2 h 10"/>
                <a:gd name="T8" fmla="*/ 0 w 162"/>
                <a:gd name="T9" fmla="*/ 8 h 10"/>
                <a:gd name="T10" fmla="*/ 0 w 162"/>
                <a:gd name="T11" fmla="*/ 10 h 10"/>
                <a:gd name="T12" fmla="*/ 162 w 162"/>
                <a:gd name="T13" fmla="*/ 10 h 10"/>
                <a:gd name="T14" fmla="*/ 162 w 162"/>
                <a:gd name="T15" fmla="*/ 8 h 10"/>
                <a:gd name="T16" fmla="*/ 162 w 162"/>
                <a:gd name="T17" fmla="*/ 8 h 10"/>
                <a:gd name="T18" fmla="*/ 160 w 162"/>
                <a:gd name="T19" fmla="*/ 2 h 10"/>
                <a:gd name="T20" fmla="*/ 154 w 162"/>
                <a:gd name="T21" fmla="*/ 0 h 10"/>
                <a:gd name="T22" fmla="*/ 154 w 162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" h="10">
                  <a:moveTo>
                    <a:pt x="15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62" y="10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56"/>
            <p:cNvSpPr>
              <a:spLocks/>
            </p:cNvSpPr>
            <p:nvPr/>
          </p:nvSpPr>
          <p:spPr bwMode="auto">
            <a:xfrm>
              <a:off x="6994525" y="319087"/>
              <a:ext cx="600075" cy="438150"/>
            </a:xfrm>
            <a:custGeom>
              <a:avLst/>
              <a:gdLst>
                <a:gd name="T0" fmla="*/ 368 w 378"/>
                <a:gd name="T1" fmla="*/ 0 h 276"/>
                <a:gd name="T2" fmla="*/ 334 w 378"/>
                <a:gd name="T3" fmla="*/ 0 h 276"/>
                <a:gd name="T4" fmla="*/ 334 w 378"/>
                <a:gd name="T5" fmla="*/ 0 h 276"/>
                <a:gd name="T6" fmla="*/ 322 w 378"/>
                <a:gd name="T7" fmla="*/ 14 h 276"/>
                <a:gd name="T8" fmla="*/ 314 w 378"/>
                <a:gd name="T9" fmla="*/ 24 h 276"/>
                <a:gd name="T10" fmla="*/ 354 w 378"/>
                <a:gd name="T11" fmla="*/ 24 h 276"/>
                <a:gd name="T12" fmla="*/ 354 w 378"/>
                <a:gd name="T13" fmla="*/ 216 h 276"/>
                <a:gd name="T14" fmla="*/ 22 w 378"/>
                <a:gd name="T15" fmla="*/ 216 h 276"/>
                <a:gd name="T16" fmla="*/ 22 w 378"/>
                <a:gd name="T17" fmla="*/ 24 h 276"/>
                <a:gd name="T18" fmla="*/ 226 w 378"/>
                <a:gd name="T19" fmla="*/ 24 h 276"/>
                <a:gd name="T20" fmla="*/ 260 w 378"/>
                <a:gd name="T21" fmla="*/ 0 h 276"/>
                <a:gd name="T22" fmla="*/ 8 w 378"/>
                <a:gd name="T23" fmla="*/ 0 h 276"/>
                <a:gd name="T24" fmla="*/ 8 w 378"/>
                <a:gd name="T25" fmla="*/ 0 h 276"/>
                <a:gd name="T26" fmla="*/ 6 w 378"/>
                <a:gd name="T27" fmla="*/ 2 h 276"/>
                <a:gd name="T28" fmla="*/ 2 w 378"/>
                <a:gd name="T29" fmla="*/ 4 h 276"/>
                <a:gd name="T30" fmla="*/ 0 w 378"/>
                <a:gd name="T31" fmla="*/ 6 h 276"/>
                <a:gd name="T32" fmla="*/ 0 w 378"/>
                <a:gd name="T33" fmla="*/ 10 h 276"/>
                <a:gd name="T34" fmla="*/ 0 w 378"/>
                <a:gd name="T35" fmla="*/ 266 h 276"/>
                <a:gd name="T36" fmla="*/ 0 w 378"/>
                <a:gd name="T37" fmla="*/ 266 h 276"/>
                <a:gd name="T38" fmla="*/ 0 w 378"/>
                <a:gd name="T39" fmla="*/ 270 h 276"/>
                <a:gd name="T40" fmla="*/ 2 w 378"/>
                <a:gd name="T41" fmla="*/ 274 h 276"/>
                <a:gd name="T42" fmla="*/ 6 w 378"/>
                <a:gd name="T43" fmla="*/ 276 h 276"/>
                <a:gd name="T44" fmla="*/ 8 w 378"/>
                <a:gd name="T45" fmla="*/ 276 h 276"/>
                <a:gd name="T46" fmla="*/ 368 w 378"/>
                <a:gd name="T47" fmla="*/ 276 h 276"/>
                <a:gd name="T48" fmla="*/ 368 w 378"/>
                <a:gd name="T49" fmla="*/ 276 h 276"/>
                <a:gd name="T50" fmla="*/ 372 w 378"/>
                <a:gd name="T51" fmla="*/ 276 h 276"/>
                <a:gd name="T52" fmla="*/ 376 w 378"/>
                <a:gd name="T53" fmla="*/ 274 h 276"/>
                <a:gd name="T54" fmla="*/ 378 w 378"/>
                <a:gd name="T55" fmla="*/ 270 h 276"/>
                <a:gd name="T56" fmla="*/ 378 w 378"/>
                <a:gd name="T57" fmla="*/ 266 h 276"/>
                <a:gd name="T58" fmla="*/ 378 w 378"/>
                <a:gd name="T59" fmla="*/ 10 h 276"/>
                <a:gd name="T60" fmla="*/ 378 w 378"/>
                <a:gd name="T61" fmla="*/ 10 h 276"/>
                <a:gd name="T62" fmla="*/ 378 w 378"/>
                <a:gd name="T63" fmla="*/ 6 h 276"/>
                <a:gd name="T64" fmla="*/ 376 w 378"/>
                <a:gd name="T65" fmla="*/ 4 h 276"/>
                <a:gd name="T66" fmla="*/ 372 w 378"/>
                <a:gd name="T67" fmla="*/ 2 h 276"/>
                <a:gd name="T68" fmla="*/ 368 w 378"/>
                <a:gd name="T69" fmla="*/ 0 h 276"/>
                <a:gd name="T70" fmla="*/ 368 w 378"/>
                <a:gd name="T7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8" h="276">
                  <a:moveTo>
                    <a:pt x="368" y="0"/>
                  </a:moveTo>
                  <a:lnTo>
                    <a:pt x="334" y="0"/>
                  </a:lnTo>
                  <a:lnTo>
                    <a:pt x="334" y="0"/>
                  </a:lnTo>
                  <a:lnTo>
                    <a:pt x="322" y="14"/>
                  </a:lnTo>
                  <a:lnTo>
                    <a:pt x="314" y="24"/>
                  </a:lnTo>
                  <a:lnTo>
                    <a:pt x="354" y="24"/>
                  </a:lnTo>
                  <a:lnTo>
                    <a:pt x="354" y="216"/>
                  </a:lnTo>
                  <a:lnTo>
                    <a:pt x="22" y="216"/>
                  </a:lnTo>
                  <a:lnTo>
                    <a:pt x="22" y="24"/>
                  </a:lnTo>
                  <a:lnTo>
                    <a:pt x="226" y="24"/>
                  </a:lnTo>
                  <a:lnTo>
                    <a:pt x="26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0"/>
                  </a:lnTo>
                  <a:lnTo>
                    <a:pt x="2" y="274"/>
                  </a:lnTo>
                  <a:lnTo>
                    <a:pt x="6" y="276"/>
                  </a:lnTo>
                  <a:lnTo>
                    <a:pt x="8" y="276"/>
                  </a:lnTo>
                  <a:lnTo>
                    <a:pt x="368" y="276"/>
                  </a:lnTo>
                  <a:lnTo>
                    <a:pt x="368" y="276"/>
                  </a:lnTo>
                  <a:lnTo>
                    <a:pt x="372" y="276"/>
                  </a:lnTo>
                  <a:lnTo>
                    <a:pt x="376" y="274"/>
                  </a:lnTo>
                  <a:lnTo>
                    <a:pt x="378" y="270"/>
                  </a:lnTo>
                  <a:lnTo>
                    <a:pt x="378" y="266"/>
                  </a:lnTo>
                  <a:lnTo>
                    <a:pt x="378" y="10"/>
                  </a:lnTo>
                  <a:lnTo>
                    <a:pt x="378" y="10"/>
                  </a:lnTo>
                  <a:lnTo>
                    <a:pt x="378" y="6"/>
                  </a:lnTo>
                  <a:lnTo>
                    <a:pt x="376" y="4"/>
                  </a:lnTo>
                  <a:lnTo>
                    <a:pt x="372" y="2"/>
                  </a:lnTo>
                  <a:lnTo>
                    <a:pt x="368" y="0"/>
                  </a:lnTo>
                  <a:lnTo>
                    <a:pt x="3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57"/>
            <p:cNvSpPr>
              <a:spLocks/>
            </p:cNvSpPr>
            <p:nvPr/>
          </p:nvSpPr>
          <p:spPr bwMode="auto">
            <a:xfrm>
              <a:off x="7115175" y="519112"/>
              <a:ext cx="136525" cy="107950"/>
            </a:xfrm>
            <a:custGeom>
              <a:avLst/>
              <a:gdLst>
                <a:gd name="T0" fmla="*/ 28 w 86"/>
                <a:gd name="T1" fmla="*/ 18 h 68"/>
                <a:gd name="T2" fmla="*/ 28 w 86"/>
                <a:gd name="T3" fmla="*/ 18 h 68"/>
                <a:gd name="T4" fmla="*/ 24 w 86"/>
                <a:gd name="T5" fmla="*/ 26 h 68"/>
                <a:gd name="T6" fmla="*/ 20 w 86"/>
                <a:gd name="T7" fmla="*/ 34 h 68"/>
                <a:gd name="T8" fmla="*/ 18 w 86"/>
                <a:gd name="T9" fmla="*/ 48 h 68"/>
                <a:gd name="T10" fmla="*/ 16 w 86"/>
                <a:gd name="T11" fmla="*/ 54 h 68"/>
                <a:gd name="T12" fmla="*/ 14 w 86"/>
                <a:gd name="T13" fmla="*/ 60 h 68"/>
                <a:gd name="T14" fmla="*/ 8 w 86"/>
                <a:gd name="T15" fmla="*/ 62 h 68"/>
                <a:gd name="T16" fmla="*/ 0 w 86"/>
                <a:gd name="T17" fmla="*/ 64 h 68"/>
                <a:gd name="T18" fmla="*/ 0 w 86"/>
                <a:gd name="T19" fmla="*/ 64 h 68"/>
                <a:gd name="T20" fmla="*/ 10 w 86"/>
                <a:gd name="T21" fmla="*/ 66 h 68"/>
                <a:gd name="T22" fmla="*/ 10 w 86"/>
                <a:gd name="T23" fmla="*/ 66 h 68"/>
                <a:gd name="T24" fmla="*/ 16 w 86"/>
                <a:gd name="T25" fmla="*/ 66 h 68"/>
                <a:gd name="T26" fmla="*/ 22 w 86"/>
                <a:gd name="T27" fmla="*/ 64 h 68"/>
                <a:gd name="T28" fmla="*/ 26 w 86"/>
                <a:gd name="T29" fmla="*/ 58 h 68"/>
                <a:gd name="T30" fmla="*/ 30 w 86"/>
                <a:gd name="T31" fmla="*/ 50 h 68"/>
                <a:gd name="T32" fmla="*/ 30 w 86"/>
                <a:gd name="T33" fmla="*/ 50 h 68"/>
                <a:gd name="T34" fmla="*/ 30 w 86"/>
                <a:gd name="T35" fmla="*/ 56 h 68"/>
                <a:gd name="T36" fmla="*/ 28 w 86"/>
                <a:gd name="T37" fmla="*/ 62 h 68"/>
                <a:gd name="T38" fmla="*/ 24 w 86"/>
                <a:gd name="T39" fmla="*/ 68 h 68"/>
                <a:gd name="T40" fmla="*/ 24 w 86"/>
                <a:gd name="T41" fmla="*/ 68 h 68"/>
                <a:gd name="T42" fmla="*/ 32 w 86"/>
                <a:gd name="T43" fmla="*/ 68 h 68"/>
                <a:gd name="T44" fmla="*/ 42 w 86"/>
                <a:gd name="T45" fmla="*/ 66 h 68"/>
                <a:gd name="T46" fmla="*/ 52 w 86"/>
                <a:gd name="T47" fmla="*/ 62 h 68"/>
                <a:gd name="T48" fmla="*/ 60 w 86"/>
                <a:gd name="T49" fmla="*/ 58 h 68"/>
                <a:gd name="T50" fmla="*/ 60 w 86"/>
                <a:gd name="T51" fmla="*/ 58 h 68"/>
                <a:gd name="T52" fmla="*/ 72 w 86"/>
                <a:gd name="T53" fmla="*/ 48 h 68"/>
                <a:gd name="T54" fmla="*/ 80 w 86"/>
                <a:gd name="T55" fmla="*/ 36 h 68"/>
                <a:gd name="T56" fmla="*/ 86 w 86"/>
                <a:gd name="T57" fmla="*/ 26 h 68"/>
                <a:gd name="T58" fmla="*/ 62 w 86"/>
                <a:gd name="T59" fmla="*/ 0 h 68"/>
                <a:gd name="T60" fmla="*/ 62 w 86"/>
                <a:gd name="T61" fmla="*/ 0 h 68"/>
                <a:gd name="T62" fmla="*/ 48 w 86"/>
                <a:gd name="T63" fmla="*/ 4 h 68"/>
                <a:gd name="T64" fmla="*/ 36 w 86"/>
                <a:gd name="T65" fmla="*/ 10 h 68"/>
                <a:gd name="T66" fmla="*/ 32 w 86"/>
                <a:gd name="T67" fmla="*/ 14 h 68"/>
                <a:gd name="T68" fmla="*/ 28 w 86"/>
                <a:gd name="T69" fmla="*/ 18 h 68"/>
                <a:gd name="T70" fmla="*/ 28 w 86"/>
                <a:gd name="T71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" h="68">
                  <a:moveTo>
                    <a:pt x="28" y="18"/>
                  </a:moveTo>
                  <a:lnTo>
                    <a:pt x="28" y="18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8" y="48"/>
                  </a:lnTo>
                  <a:lnTo>
                    <a:pt x="16" y="54"/>
                  </a:lnTo>
                  <a:lnTo>
                    <a:pt x="14" y="60"/>
                  </a:lnTo>
                  <a:lnTo>
                    <a:pt x="8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6" y="66"/>
                  </a:lnTo>
                  <a:lnTo>
                    <a:pt x="22" y="64"/>
                  </a:lnTo>
                  <a:lnTo>
                    <a:pt x="26" y="5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0" y="56"/>
                  </a:lnTo>
                  <a:lnTo>
                    <a:pt x="28" y="62"/>
                  </a:lnTo>
                  <a:lnTo>
                    <a:pt x="24" y="68"/>
                  </a:lnTo>
                  <a:lnTo>
                    <a:pt x="24" y="68"/>
                  </a:lnTo>
                  <a:lnTo>
                    <a:pt x="32" y="68"/>
                  </a:lnTo>
                  <a:lnTo>
                    <a:pt x="42" y="66"/>
                  </a:lnTo>
                  <a:lnTo>
                    <a:pt x="52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72" y="48"/>
                  </a:lnTo>
                  <a:lnTo>
                    <a:pt x="80" y="36"/>
                  </a:lnTo>
                  <a:lnTo>
                    <a:pt x="86" y="2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8" y="4"/>
                  </a:lnTo>
                  <a:lnTo>
                    <a:pt x="36" y="10"/>
                  </a:lnTo>
                  <a:lnTo>
                    <a:pt x="32" y="14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7242175" y="287337"/>
              <a:ext cx="266700" cy="244475"/>
            </a:xfrm>
            <a:custGeom>
              <a:avLst/>
              <a:gdLst>
                <a:gd name="T0" fmla="*/ 144 w 168"/>
                <a:gd name="T1" fmla="*/ 12 h 154"/>
                <a:gd name="T2" fmla="*/ 144 w 168"/>
                <a:gd name="T3" fmla="*/ 12 h 154"/>
                <a:gd name="T4" fmla="*/ 42 w 168"/>
                <a:gd name="T5" fmla="*/ 82 h 154"/>
                <a:gd name="T6" fmla="*/ 42 w 168"/>
                <a:gd name="T7" fmla="*/ 82 h 154"/>
                <a:gd name="T8" fmla="*/ 22 w 168"/>
                <a:gd name="T9" fmla="*/ 98 h 154"/>
                <a:gd name="T10" fmla="*/ 8 w 168"/>
                <a:gd name="T11" fmla="*/ 112 h 154"/>
                <a:gd name="T12" fmla="*/ 0 w 168"/>
                <a:gd name="T13" fmla="*/ 122 h 154"/>
                <a:gd name="T14" fmla="*/ 0 w 168"/>
                <a:gd name="T15" fmla="*/ 126 h 154"/>
                <a:gd name="T16" fmla="*/ 0 w 168"/>
                <a:gd name="T17" fmla="*/ 130 h 154"/>
                <a:gd name="T18" fmla="*/ 0 w 168"/>
                <a:gd name="T19" fmla="*/ 130 h 154"/>
                <a:gd name="T20" fmla="*/ 22 w 168"/>
                <a:gd name="T21" fmla="*/ 154 h 154"/>
                <a:gd name="T22" fmla="*/ 22 w 168"/>
                <a:gd name="T23" fmla="*/ 154 h 154"/>
                <a:gd name="T24" fmla="*/ 24 w 168"/>
                <a:gd name="T25" fmla="*/ 154 h 154"/>
                <a:gd name="T26" fmla="*/ 28 w 168"/>
                <a:gd name="T27" fmla="*/ 154 h 154"/>
                <a:gd name="T28" fmla="*/ 40 w 168"/>
                <a:gd name="T29" fmla="*/ 148 h 154"/>
                <a:gd name="T30" fmla="*/ 56 w 168"/>
                <a:gd name="T31" fmla="*/ 134 h 154"/>
                <a:gd name="T32" fmla="*/ 72 w 168"/>
                <a:gd name="T33" fmla="*/ 118 h 154"/>
                <a:gd name="T34" fmla="*/ 72 w 168"/>
                <a:gd name="T35" fmla="*/ 118 h 154"/>
                <a:gd name="T36" fmla="*/ 154 w 168"/>
                <a:gd name="T37" fmla="*/ 24 h 154"/>
                <a:gd name="T38" fmla="*/ 154 w 168"/>
                <a:gd name="T39" fmla="*/ 24 h 154"/>
                <a:gd name="T40" fmla="*/ 166 w 168"/>
                <a:gd name="T41" fmla="*/ 8 h 154"/>
                <a:gd name="T42" fmla="*/ 168 w 168"/>
                <a:gd name="T43" fmla="*/ 4 h 154"/>
                <a:gd name="T44" fmla="*/ 168 w 168"/>
                <a:gd name="T45" fmla="*/ 2 h 154"/>
                <a:gd name="T46" fmla="*/ 166 w 168"/>
                <a:gd name="T47" fmla="*/ 0 h 154"/>
                <a:gd name="T48" fmla="*/ 160 w 168"/>
                <a:gd name="T49" fmla="*/ 2 h 154"/>
                <a:gd name="T50" fmla="*/ 144 w 168"/>
                <a:gd name="T51" fmla="*/ 12 h 154"/>
                <a:gd name="T52" fmla="*/ 144 w 168"/>
                <a:gd name="T53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54">
                  <a:moveTo>
                    <a:pt x="144" y="12"/>
                  </a:moveTo>
                  <a:lnTo>
                    <a:pt x="144" y="1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22" y="98"/>
                  </a:lnTo>
                  <a:lnTo>
                    <a:pt x="8" y="112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40" y="148"/>
                  </a:lnTo>
                  <a:lnTo>
                    <a:pt x="56" y="134"/>
                  </a:lnTo>
                  <a:lnTo>
                    <a:pt x="72" y="118"/>
                  </a:lnTo>
                  <a:lnTo>
                    <a:pt x="72" y="118"/>
                  </a:lnTo>
                  <a:lnTo>
                    <a:pt x="154" y="24"/>
                  </a:lnTo>
                  <a:lnTo>
                    <a:pt x="154" y="24"/>
                  </a:lnTo>
                  <a:lnTo>
                    <a:pt x="166" y="8"/>
                  </a:lnTo>
                  <a:lnTo>
                    <a:pt x="168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0" y="2"/>
                  </a:lnTo>
                  <a:lnTo>
                    <a:pt x="144" y="12"/>
                  </a:lnTo>
                  <a:lnTo>
                    <a:pt x="14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59"/>
            <p:cNvSpPr>
              <a:spLocks/>
            </p:cNvSpPr>
            <p:nvPr/>
          </p:nvSpPr>
          <p:spPr bwMode="auto">
            <a:xfrm>
              <a:off x="7216775" y="493712"/>
              <a:ext cx="57150" cy="60325"/>
            </a:xfrm>
            <a:custGeom>
              <a:avLst/>
              <a:gdLst>
                <a:gd name="T0" fmla="*/ 12 w 36"/>
                <a:gd name="T1" fmla="*/ 2 h 38"/>
                <a:gd name="T2" fmla="*/ 12 w 36"/>
                <a:gd name="T3" fmla="*/ 2 h 38"/>
                <a:gd name="T4" fmla="*/ 8 w 36"/>
                <a:gd name="T5" fmla="*/ 0 h 38"/>
                <a:gd name="T6" fmla="*/ 4 w 36"/>
                <a:gd name="T7" fmla="*/ 2 h 38"/>
                <a:gd name="T8" fmla="*/ 4 w 36"/>
                <a:gd name="T9" fmla="*/ 2 h 38"/>
                <a:gd name="T10" fmla="*/ 4 w 36"/>
                <a:gd name="T11" fmla="*/ 4 h 38"/>
                <a:gd name="T12" fmla="*/ 2 w 36"/>
                <a:gd name="T13" fmla="*/ 6 h 38"/>
                <a:gd name="T14" fmla="*/ 2 w 36"/>
                <a:gd name="T15" fmla="*/ 6 h 38"/>
                <a:gd name="T16" fmla="*/ 2 w 36"/>
                <a:gd name="T17" fmla="*/ 8 h 38"/>
                <a:gd name="T18" fmla="*/ 2 w 36"/>
                <a:gd name="T19" fmla="*/ 8 h 38"/>
                <a:gd name="T20" fmla="*/ 0 w 36"/>
                <a:gd name="T21" fmla="*/ 10 h 38"/>
                <a:gd name="T22" fmla="*/ 0 w 36"/>
                <a:gd name="T23" fmla="*/ 14 h 38"/>
                <a:gd name="T24" fmla="*/ 22 w 36"/>
                <a:gd name="T25" fmla="*/ 38 h 38"/>
                <a:gd name="T26" fmla="*/ 22 w 36"/>
                <a:gd name="T27" fmla="*/ 38 h 38"/>
                <a:gd name="T28" fmla="*/ 24 w 36"/>
                <a:gd name="T29" fmla="*/ 38 h 38"/>
                <a:gd name="T30" fmla="*/ 28 w 36"/>
                <a:gd name="T31" fmla="*/ 38 h 38"/>
                <a:gd name="T32" fmla="*/ 28 w 36"/>
                <a:gd name="T33" fmla="*/ 38 h 38"/>
                <a:gd name="T34" fmla="*/ 30 w 36"/>
                <a:gd name="T35" fmla="*/ 36 h 38"/>
                <a:gd name="T36" fmla="*/ 30 w 36"/>
                <a:gd name="T37" fmla="*/ 36 h 38"/>
                <a:gd name="T38" fmla="*/ 32 w 36"/>
                <a:gd name="T39" fmla="*/ 36 h 38"/>
                <a:gd name="T40" fmla="*/ 34 w 36"/>
                <a:gd name="T41" fmla="*/ 34 h 38"/>
                <a:gd name="T42" fmla="*/ 34 w 36"/>
                <a:gd name="T43" fmla="*/ 34 h 38"/>
                <a:gd name="T44" fmla="*/ 36 w 36"/>
                <a:gd name="T45" fmla="*/ 32 h 38"/>
                <a:gd name="T46" fmla="*/ 36 w 36"/>
                <a:gd name="T47" fmla="*/ 28 h 38"/>
                <a:gd name="T48" fmla="*/ 12 w 36"/>
                <a:gd name="T4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8">
                  <a:moveTo>
                    <a:pt x="12" y="2"/>
                  </a:move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4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2"/>
                  </a:lnTo>
                  <a:lnTo>
                    <a:pt x="36" y="28"/>
                  </a:ln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组合 25"/>
          <p:cNvGrpSpPr>
            <a:grpSpLocks noChangeAspect="1"/>
          </p:cNvGrpSpPr>
          <p:nvPr/>
        </p:nvGrpSpPr>
        <p:grpSpPr>
          <a:xfrm>
            <a:off x="4139086" y="3241042"/>
            <a:ext cx="476041" cy="265543"/>
            <a:chOff x="8328025" y="360362"/>
            <a:chExt cx="609600" cy="377825"/>
          </a:xfrm>
          <a:solidFill>
            <a:sysClr val="window" lastClr="FFFFFF"/>
          </a:solidFill>
        </p:grpSpPr>
        <p:sp>
          <p:nvSpPr>
            <p:cNvPr id="36" name="Freeform 60"/>
            <p:cNvSpPr>
              <a:spLocks noEditPoints="1"/>
            </p:cNvSpPr>
            <p:nvPr/>
          </p:nvSpPr>
          <p:spPr bwMode="auto">
            <a:xfrm>
              <a:off x="8375650" y="360362"/>
              <a:ext cx="514350" cy="323850"/>
            </a:xfrm>
            <a:custGeom>
              <a:avLst/>
              <a:gdLst>
                <a:gd name="T0" fmla="*/ 8 w 324"/>
                <a:gd name="T1" fmla="*/ 204 h 204"/>
                <a:gd name="T2" fmla="*/ 316 w 324"/>
                <a:gd name="T3" fmla="*/ 204 h 204"/>
                <a:gd name="T4" fmla="*/ 316 w 324"/>
                <a:gd name="T5" fmla="*/ 204 h 204"/>
                <a:gd name="T6" fmla="*/ 320 w 324"/>
                <a:gd name="T7" fmla="*/ 204 h 204"/>
                <a:gd name="T8" fmla="*/ 322 w 324"/>
                <a:gd name="T9" fmla="*/ 202 h 204"/>
                <a:gd name="T10" fmla="*/ 324 w 324"/>
                <a:gd name="T11" fmla="*/ 200 h 204"/>
                <a:gd name="T12" fmla="*/ 324 w 324"/>
                <a:gd name="T13" fmla="*/ 196 h 204"/>
                <a:gd name="T14" fmla="*/ 324 w 324"/>
                <a:gd name="T15" fmla="*/ 8 h 204"/>
                <a:gd name="T16" fmla="*/ 324 w 324"/>
                <a:gd name="T17" fmla="*/ 8 h 204"/>
                <a:gd name="T18" fmla="*/ 324 w 324"/>
                <a:gd name="T19" fmla="*/ 6 h 204"/>
                <a:gd name="T20" fmla="*/ 322 w 324"/>
                <a:gd name="T21" fmla="*/ 2 h 204"/>
                <a:gd name="T22" fmla="*/ 320 w 324"/>
                <a:gd name="T23" fmla="*/ 0 h 204"/>
                <a:gd name="T24" fmla="*/ 316 w 324"/>
                <a:gd name="T25" fmla="*/ 0 h 204"/>
                <a:gd name="T26" fmla="*/ 8 w 324"/>
                <a:gd name="T27" fmla="*/ 0 h 204"/>
                <a:gd name="T28" fmla="*/ 8 w 324"/>
                <a:gd name="T29" fmla="*/ 0 h 204"/>
                <a:gd name="T30" fmla="*/ 6 w 324"/>
                <a:gd name="T31" fmla="*/ 0 h 204"/>
                <a:gd name="T32" fmla="*/ 4 w 324"/>
                <a:gd name="T33" fmla="*/ 2 h 204"/>
                <a:gd name="T34" fmla="*/ 2 w 324"/>
                <a:gd name="T35" fmla="*/ 6 h 204"/>
                <a:gd name="T36" fmla="*/ 0 w 324"/>
                <a:gd name="T37" fmla="*/ 8 h 204"/>
                <a:gd name="T38" fmla="*/ 0 w 324"/>
                <a:gd name="T39" fmla="*/ 196 h 204"/>
                <a:gd name="T40" fmla="*/ 0 w 324"/>
                <a:gd name="T41" fmla="*/ 196 h 204"/>
                <a:gd name="T42" fmla="*/ 2 w 324"/>
                <a:gd name="T43" fmla="*/ 200 h 204"/>
                <a:gd name="T44" fmla="*/ 4 w 324"/>
                <a:gd name="T45" fmla="*/ 202 h 204"/>
                <a:gd name="T46" fmla="*/ 6 w 324"/>
                <a:gd name="T47" fmla="*/ 204 h 204"/>
                <a:gd name="T48" fmla="*/ 8 w 324"/>
                <a:gd name="T49" fmla="*/ 204 h 204"/>
                <a:gd name="T50" fmla="*/ 8 w 324"/>
                <a:gd name="T51" fmla="*/ 204 h 204"/>
                <a:gd name="T52" fmla="*/ 162 w 324"/>
                <a:gd name="T53" fmla="*/ 6 h 204"/>
                <a:gd name="T54" fmla="*/ 162 w 324"/>
                <a:gd name="T55" fmla="*/ 6 h 204"/>
                <a:gd name="T56" fmla="*/ 166 w 324"/>
                <a:gd name="T57" fmla="*/ 6 h 204"/>
                <a:gd name="T58" fmla="*/ 168 w 324"/>
                <a:gd name="T59" fmla="*/ 10 h 204"/>
                <a:gd name="T60" fmla="*/ 168 w 324"/>
                <a:gd name="T61" fmla="*/ 10 h 204"/>
                <a:gd name="T62" fmla="*/ 166 w 324"/>
                <a:gd name="T63" fmla="*/ 14 h 204"/>
                <a:gd name="T64" fmla="*/ 162 w 324"/>
                <a:gd name="T65" fmla="*/ 16 h 204"/>
                <a:gd name="T66" fmla="*/ 162 w 324"/>
                <a:gd name="T67" fmla="*/ 16 h 204"/>
                <a:gd name="T68" fmla="*/ 160 w 324"/>
                <a:gd name="T69" fmla="*/ 14 h 204"/>
                <a:gd name="T70" fmla="*/ 158 w 324"/>
                <a:gd name="T71" fmla="*/ 10 h 204"/>
                <a:gd name="T72" fmla="*/ 158 w 324"/>
                <a:gd name="T73" fmla="*/ 10 h 204"/>
                <a:gd name="T74" fmla="*/ 160 w 324"/>
                <a:gd name="T75" fmla="*/ 6 h 204"/>
                <a:gd name="T76" fmla="*/ 162 w 324"/>
                <a:gd name="T77" fmla="*/ 6 h 204"/>
                <a:gd name="T78" fmla="*/ 162 w 324"/>
                <a:gd name="T79" fmla="*/ 6 h 204"/>
                <a:gd name="T80" fmla="*/ 20 w 324"/>
                <a:gd name="T81" fmla="*/ 20 h 204"/>
                <a:gd name="T82" fmla="*/ 304 w 324"/>
                <a:gd name="T83" fmla="*/ 20 h 204"/>
                <a:gd name="T84" fmla="*/ 304 w 324"/>
                <a:gd name="T85" fmla="*/ 184 h 204"/>
                <a:gd name="T86" fmla="*/ 20 w 324"/>
                <a:gd name="T87" fmla="*/ 184 h 204"/>
                <a:gd name="T88" fmla="*/ 20 w 324"/>
                <a:gd name="T89" fmla="*/ 2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4" h="204">
                  <a:moveTo>
                    <a:pt x="8" y="204"/>
                  </a:moveTo>
                  <a:lnTo>
                    <a:pt x="316" y="204"/>
                  </a:lnTo>
                  <a:lnTo>
                    <a:pt x="316" y="204"/>
                  </a:lnTo>
                  <a:lnTo>
                    <a:pt x="320" y="204"/>
                  </a:lnTo>
                  <a:lnTo>
                    <a:pt x="322" y="202"/>
                  </a:lnTo>
                  <a:lnTo>
                    <a:pt x="324" y="200"/>
                  </a:lnTo>
                  <a:lnTo>
                    <a:pt x="324" y="196"/>
                  </a:lnTo>
                  <a:lnTo>
                    <a:pt x="324" y="8"/>
                  </a:lnTo>
                  <a:lnTo>
                    <a:pt x="324" y="8"/>
                  </a:lnTo>
                  <a:lnTo>
                    <a:pt x="324" y="6"/>
                  </a:lnTo>
                  <a:lnTo>
                    <a:pt x="322" y="2"/>
                  </a:lnTo>
                  <a:lnTo>
                    <a:pt x="320" y="0"/>
                  </a:lnTo>
                  <a:lnTo>
                    <a:pt x="3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6" y="204"/>
                  </a:lnTo>
                  <a:lnTo>
                    <a:pt x="8" y="204"/>
                  </a:lnTo>
                  <a:lnTo>
                    <a:pt x="8" y="204"/>
                  </a:lnTo>
                  <a:close/>
                  <a:moveTo>
                    <a:pt x="162" y="6"/>
                  </a:moveTo>
                  <a:lnTo>
                    <a:pt x="162" y="6"/>
                  </a:lnTo>
                  <a:lnTo>
                    <a:pt x="166" y="6"/>
                  </a:lnTo>
                  <a:lnTo>
                    <a:pt x="168" y="10"/>
                  </a:lnTo>
                  <a:lnTo>
                    <a:pt x="168" y="10"/>
                  </a:lnTo>
                  <a:lnTo>
                    <a:pt x="166" y="14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0" y="14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2" y="6"/>
                  </a:lnTo>
                  <a:close/>
                  <a:moveTo>
                    <a:pt x="20" y="20"/>
                  </a:moveTo>
                  <a:lnTo>
                    <a:pt x="304" y="20"/>
                  </a:lnTo>
                  <a:lnTo>
                    <a:pt x="304" y="184"/>
                  </a:lnTo>
                  <a:lnTo>
                    <a:pt x="20" y="184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61"/>
            <p:cNvSpPr>
              <a:spLocks/>
            </p:cNvSpPr>
            <p:nvPr/>
          </p:nvSpPr>
          <p:spPr bwMode="auto">
            <a:xfrm>
              <a:off x="8328025" y="696912"/>
              <a:ext cx="609600" cy="41275"/>
            </a:xfrm>
            <a:custGeom>
              <a:avLst/>
              <a:gdLst>
                <a:gd name="T0" fmla="*/ 384 w 384"/>
                <a:gd name="T1" fmla="*/ 0 h 26"/>
                <a:gd name="T2" fmla="*/ 252 w 384"/>
                <a:gd name="T3" fmla="*/ 0 h 26"/>
                <a:gd name="T4" fmla="*/ 252 w 384"/>
                <a:gd name="T5" fmla="*/ 0 h 26"/>
                <a:gd name="T6" fmla="*/ 250 w 384"/>
                <a:gd name="T7" fmla="*/ 4 h 26"/>
                <a:gd name="T8" fmla="*/ 246 w 384"/>
                <a:gd name="T9" fmla="*/ 6 h 26"/>
                <a:gd name="T10" fmla="*/ 138 w 384"/>
                <a:gd name="T11" fmla="*/ 6 h 26"/>
                <a:gd name="T12" fmla="*/ 138 w 384"/>
                <a:gd name="T13" fmla="*/ 6 h 26"/>
                <a:gd name="T14" fmla="*/ 136 w 384"/>
                <a:gd name="T15" fmla="*/ 4 h 26"/>
                <a:gd name="T16" fmla="*/ 134 w 384"/>
                <a:gd name="T17" fmla="*/ 0 h 26"/>
                <a:gd name="T18" fmla="*/ 0 w 384"/>
                <a:gd name="T19" fmla="*/ 0 h 26"/>
                <a:gd name="T20" fmla="*/ 0 w 384"/>
                <a:gd name="T21" fmla="*/ 0 h 26"/>
                <a:gd name="T22" fmla="*/ 0 w 384"/>
                <a:gd name="T23" fmla="*/ 2 h 26"/>
                <a:gd name="T24" fmla="*/ 0 w 384"/>
                <a:gd name="T25" fmla="*/ 8 h 26"/>
                <a:gd name="T26" fmla="*/ 0 w 384"/>
                <a:gd name="T27" fmla="*/ 8 h 26"/>
                <a:gd name="T28" fmla="*/ 2 w 384"/>
                <a:gd name="T29" fmla="*/ 16 h 26"/>
                <a:gd name="T30" fmla="*/ 6 w 384"/>
                <a:gd name="T31" fmla="*/ 20 h 26"/>
                <a:gd name="T32" fmla="*/ 12 w 384"/>
                <a:gd name="T33" fmla="*/ 24 h 26"/>
                <a:gd name="T34" fmla="*/ 18 w 384"/>
                <a:gd name="T35" fmla="*/ 26 h 26"/>
                <a:gd name="T36" fmla="*/ 368 w 384"/>
                <a:gd name="T37" fmla="*/ 26 h 26"/>
                <a:gd name="T38" fmla="*/ 368 w 384"/>
                <a:gd name="T39" fmla="*/ 26 h 26"/>
                <a:gd name="T40" fmla="*/ 374 w 384"/>
                <a:gd name="T41" fmla="*/ 24 h 26"/>
                <a:gd name="T42" fmla="*/ 380 w 384"/>
                <a:gd name="T43" fmla="*/ 20 h 26"/>
                <a:gd name="T44" fmla="*/ 384 w 384"/>
                <a:gd name="T45" fmla="*/ 16 h 26"/>
                <a:gd name="T46" fmla="*/ 384 w 384"/>
                <a:gd name="T47" fmla="*/ 8 h 26"/>
                <a:gd name="T48" fmla="*/ 384 w 384"/>
                <a:gd name="T49" fmla="*/ 2 h 26"/>
                <a:gd name="T50" fmla="*/ 384 w 384"/>
                <a:gd name="T51" fmla="*/ 2 h 26"/>
                <a:gd name="T52" fmla="*/ 384 w 384"/>
                <a:gd name="T53" fmla="*/ 0 h 26"/>
                <a:gd name="T54" fmla="*/ 384 w 384"/>
                <a:gd name="T5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26">
                  <a:moveTo>
                    <a:pt x="384" y="0"/>
                  </a:moveTo>
                  <a:lnTo>
                    <a:pt x="252" y="0"/>
                  </a:lnTo>
                  <a:lnTo>
                    <a:pt x="252" y="0"/>
                  </a:lnTo>
                  <a:lnTo>
                    <a:pt x="250" y="4"/>
                  </a:lnTo>
                  <a:lnTo>
                    <a:pt x="2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8" y="26"/>
                  </a:lnTo>
                  <a:lnTo>
                    <a:pt x="368" y="26"/>
                  </a:lnTo>
                  <a:lnTo>
                    <a:pt x="368" y="26"/>
                  </a:lnTo>
                  <a:lnTo>
                    <a:pt x="374" y="24"/>
                  </a:lnTo>
                  <a:lnTo>
                    <a:pt x="380" y="20"/>
                  </a:lnTo>
                  <a:lnTo>
                    <a:pt x="384" y="16"/>
                  </a:lnTo>
                  <a:lnTo>
                    <a:pt x="384" y="8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62"/>
            <p:cNvSpPr>
              <a:spLocks noEditPoints="1"/>
            </p:cNvSpPr>
            <p:nvPr/>
          </p:nvSpPr>
          <p:spPr bwMode="auto">
            <a:xfrm>
              <a:off x="8426450" y="411162"/>
              <a:ext cx="412750" cy="222250"/>
            </a:xfrm>
            <a:custGeom>
              <a:avLst/>
              <a:gdLst>
                <a:gd name="T0" fmla="*/ 260 w 260"/>
                <a:gd name="T1" fmla="*/ 140 h 140"/>
                <a:gd name="T2" fmla="*/ 80 w 260"/>
                <a:gd name="T3" fmla="*/ 94 h 140"/>
                <a:gd name="T4" fmla="*/ 70 w 260"/>
                <a:gd name="T5" fmla="*/ 72 h 140"/>
                <a:gd name="T6" fmla="*/ 66 w 260"/>
                <a:gd name="T7" fmla="*/ 62 h 140"/>
                <a:gd name="T8" fmla="*/ 58 w 260"/>
                <a:gd name="T9" fmla="*/ 64 h 140"/>
                <a:gd name="T10" fmla="*/ 56 w 260"/>
                <a:gd name="T11" fmla="*/ 94 h 140"/>
                <a:gd name="T12" fmla="*/ 56 w 260"/>
                <a:gd name="T13" fmla="*/ 38 h 140"/>
                <a:gd name="T14" fmla="*/ 56 w 260"/>
                <a:gd name="T15" fmla="*/ 58 h 140"/>
                <a:gd name="T16" fmla="*/ 68 w 260"/>
                <a:gd name="T17" fmla="*/ 52 h 140"/>
                <a:gd name="T18" fmla="*/ 74 w 260"/>
                <a:gd name="T19" fmla="*/ 54 h 140"/>
                <a:gd name="T20" fmla="*/ 80 w 260"/>
                <a:gd name="T21" fmla="*/ 62 h 140"/>
                <a:gd name="T22" fmla="*/ 80 w 260"/>
                <a:gd name="T23" fmla="*/ 94 h 140"/>
                <a:gd name="T24" fmla="*/ 108 w 260"/>
                <a:gd name="T25" fmla="*/ 94 h 140"/>
                <a:gd name="T26" fmla="*/ 98 w 260"/>
                <a:gd name="T27" fmla="*/ 92 h 140"/>
                <a:gd name="T28" fmla="*/ 96 w 260"/>
                <a:gd name="T29" fmla="*/ 82 h 140"/>
                <a:gd name="T30" fmla="*/ 90 w 260"/>
                <a:gd name="T31" fmla="*/ 54 h 140"/>
                <a:gd name="T32" fmla="*/ 106 w 260"/>
                <a:gd name="T33" fmla="*/ 44 h 140"/>
                <a:gd name="T34" fmla="*/ 116 w 260"/>
                <a:gd name="T35" fmla="*/ 62 h 140"/>
                <a:gd name="T36" fmla="*/ 106 w 260"/>
                <a:gd name="T37" fmla="*/ 78 h 140"/>
                <a:gd name="T38" fmla="*/ 110 w 260"/>
                <a:gd name="T39" fmla="*/ 86 h 140"/>
                <a:gd name="T40" fmla="*/ 114 w 260"/>
                <a:gd name="T41" fmla="*/ 86 h 140"/>
                <a:gd name="T42" fmla="*/ 118 w 260"/>
                <a:gd name="T43" fmla="*/ 92 h 140"/>
                <a:gd name="T44" fmla="*/ 184 w 260"/>
                <a:gd name="T45" fmla="*/ 94 h 140"/>
                <a:gd name="T46" fmla="*/ 174 w 260"/>
                <a:gd name="T47" fmla="*/ 72 h 140"/>
                <a:gd name="T48" fmla="*/ 172 w 260"/>
                <a:gd name="T49" fmla="*/ 62 h 140"/>
                <a:gd name="T50" fmla="*/ 164 w 260"/>
                <a:gd name="T51" fmla="*/ 64 h 140"/>
                <a:gd name="T52" fmla="*/ 162 w 260"/>
                <a:gd name="T53" fmla="*/ 94 h 140"/>
                <a:gd name="T54" fmla="*/ 152 w 260"/>
                <a:gd name="T55" fmla="*/ 72 h 140"/>
                <a:gd name="T56" fmla="*/ 148 w 260"/>
                <a:gd name="T57" fmla="*/ 62 h 140"/>
                <a:gd name="T58" fmla="*/ 142 w 260"/>
                <a:gd name="T59" fmla="*/ 64 h 140"/>
                <a:gd name="T60" fmla="*/ 140 w 260"/>
                <a:gd name="T61" fmla="*/ 94 h 140"/>
                <a:gd name="T62" fmla="*/ 136 w 260"/>
                <a:gd name="T63" fmla="*/ 54 h 140"/>
                <a:gd name="T64" fmla="*/ 138 w 260"/>
                <a:gd name="T65" fmla="*/ 60 h 140"/>
                <a:gd name="T66" fmla="*/ 150 w 260"/>
                <a:gd name="T67" fmla="*/ 52 h 140"/>
                <a:gd name="T68" fmla="*/ 156 w 260"/>
                <a:gd name="T69" fmla="*/ 54 h 140"/>
                <a:gd name="T70" fmla="*/ 166 w 260"/>
                <a:gd name="T71" fmla="*/ 54 h 140"/>
                <a:gd name="T72" fmla="*/ 172 w 260"/>
                <a:gd name="T73" fmla="*/ 52 h 140"/>
                <a:gd name="T74" fmla="*/ 182 w 260"/>
                <a:gd name="T75" fmla="*/ 56 h 140"/>
                <a:gd name="T76" fmla="*/ 184 w 260"/>
                <a:gd name="T77" fmla="*/ 62 h 140"/>
                <a:gd name="T78" fmla="*/ 214 w 260"/>
                <a:gd name="T79" fmla="*/ 94 h 140"/>
                <a:gd name="T80" fmla="*/ 208 w 260"/>
                <a:gd name="T81" fmla="*/ 94 h 140"/>
                <a:gd name="T82" fmla="*/ 202 w 260"/>
                <a:gd name="T83" fmla="*/ 92 h 140"/>
                <a:gd name="T84" fmla="*/ 200 w 260"/>
                <a:gd name="T85" fmla="*/ 38 h 140"/>
                <a:gd name="T86" fmla="*/ 210 w 260"/>
                <a:gd name="T87" fmla="*/ 80 h 140"/>
                <a:gd name="T88" fmla="*/ 214 w 260"/>
                <a:gd name="T89" fmla="*/ 86 h 140"/>
                <a:gd name="T90" fmla="*/ 214 w 260"/>
                <a:gd name="T91" fmla="*/ 86 h 140"/>
                <a:gd name="T92" fmla="*/ 218 w 260"/>
                <a:gd name="T93" fmla="*/ 9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0" h="140">
                  <a:moveTo>
                    <a:pt x="0" y="0"/>
                  </a:moveTo>
                  <a:lnTo>
                    <a:pt x="0" y="140"/>
                  </a:lnTo>
                  <a:lnTo>
                    <a:pt x="260" y="140"/>
                  </a:lnTo>
                  <a:lnTo>
                    <a:pt x="260" y="0"/>
                  </a:lnTo>
                  <a:lnTo>
                    <a:pt x="0" y="0"/>
                  </a:lnTo>
                  <a:close/>
                  <a:moveTo>
                    <a:pt x="80" y="94"/>
                  </a:moveTo>
                  <a:lnTo>
                    <a:pt x="70" y="94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66" y="62"/>
                  </a:lnTo>
                  <a:lnTo>
                    <a:pt x="64" y="62"/>
                  </a:lnTo>
                  <a:lnTo>
                    <a:pt x="64" y="62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6" y="68"/>
                  </a:lnTo>
                  <a:lnTo>
                    <a:pt x="56" y="94"/>
                  </a:lnTo>
                  <a:lnTo>
                    <a:pt x="46" y="94"/>
                  </a:lnTo>
                  <a:lnTo>
                    <a:pt x="46" y="38"/>
                  </a:lnTo>
                  <a:lnTo>
                    <a:pt x="56" y="38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80" y="68"/>
                  </a:lnTo>
                  <a:lnTo>
                    <a:pt x="80" y="94"/>
                  </a:lnTo>
                  <a:close/>
                  <a:moveTo>
                    <a:pt x="112" y="94"/>
                  </a:moveTo>
                  <a:lnTo>
                    <a:pt x="112" y="94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94"/>
                  </a:lnTo>
                  <a:lnTo>
                    <a:pt x="98" y="92"/>
                  </a:lnTo>
                  <a:lnTo>
                    <a:pt x="98" y="92"/>
                  </a:lnTo>
                  <a:lnTo>
                    <a:pt x="96" y="88"/>
                  </a:lnTo>
                  <a:lnTo>
                    <a:pt x="96" y="82"/>
                  </a:lnTo>
                  <a:lnTo>
                    <a:pt x="96" y="62"/>
                  </a:lnTo>
                  <a:lnTo>
                    <a:pt x="90" y="62"/>
                  </a:lnTo>
                  <a:lnTo>
                    <a:pt x="90" y="54"/>
                  </a:lnTo>
                  <a:lnTo>
                    <a:pt x="96" y="54"/>
                  </a:lnTo>
                  <a:lnTo>
                    <a:pt x="96" y="46"/>
                  </a:lnTo>
                  <a:lnTo>
                    <a:pt x="106" y="44"/>
                  </a:lnTo>
                  <a:lnTo>
                    <a:pt x="106" y="54"/>
                  </a:lnTo>
                  <a:lnTo>
                    <a:pt x="116" y="54"/>
                  </a:lnTo>
                  <a:lnTo>
                    <a:pt x="116" y="62"/>
                  </a:lnTo>
                  <a:lnTo>
                    <a:pt x="106" y="62"/>
                  </a:lnTo>
                  <a:lnTo>
                    <a:pt x="106" y="78"/>
                  </a:lnTo>
                  <a:lnTo>
                    <a:pt x="106" y="78"/>
                  </a:lnTo>
                  <a:lnTo>
                    <a:pt x="108" y="84"/>
                  </a:lnTo>
                  <a:lnTo>
                    <a:pt x="108" y="84"/>
                  </a:lnTo>
                  <a:lnTo>
                    <a:pt x="110" y="86"/>
                  </a:lnTo>
                  <a:lnTo>
                    <a:pt x="110" y="86"/>
                  </a:lnTo>
                  <a:lnTo>
                    <a:pt x="114" y="86"/>
                  </a:lnTo>
                  <a:lnTo>
                    <a:pt x="114" y="86"/>
                  </a:lnTo>
                  <a:lnTo>
                    <a:pt x="116" y="84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12" y="94"/>
                  </a:lnTo>
                  <a:lnTo>
                    <a:pt x="112" y="94"/>
                  </a:lnTo>
                  <a:close/>
                  <a:moveTo>
                    <a:pt x="184" y="94"/>
                  </a:moveTo>
                  <a:lnTo>
                    <a:pt x="174" y="94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2" y="62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2" y="68"/>
                  </a:lnTo>
                  <a:lnTo>
                    <a:pt x="162" y="94"/>
                  </a:lnTo>
                  <a:lnTo>
                    <a:pt x="152" y="94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2"/>
                  </a:lnTo>
                  <a:lnTo>
                    <a:pt x="146" y="62"/>
                  </a:lnTo>
                  <a:lnTo>
                    <a:pt x="146" y="62"/>
                  </a:lnTo>
                  <a:lnTo>
                    <a:pt x="142" y="64"/>
                  </a:lnTo>
                  <a:lnTo>
                    <a:pt x="142" y="64"/>
                  </a:lnTo>
                  <a:lnTo>
                    <a:pt x="140" y="68"/>
                  </a:lnTo>
                  <a:lnTo>
                    <a:pt x="140" y="94"/>
                  </a:lnTo>
                  <a:lnTo>
                    <a:pt x="128" y="94"/>
                  </a:lnTo>
                  <a:lnTo>
                    <a:pt x="128" y="54"/>
                  </a:lnTo>
                  <a:lnTo>
                    <a:pt x="136" y="54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6" y="54"/>
                  </a:lnTo>
                  <a:lnTo>
                    <a:pt x="156" y="54"/>
                  </a:lnTo>
                  <a:lnTo>
                    <a:pt x="160" y="60"/>
                  </a:lnTo>
                  <a:lnTo>
                    <a:pt x="160" y="60"/>
                  </a:lnTo>
                  <a:lnTo>
                    <a:pt x="166" y="54"/>
                  </a:lnTo>
                  <a:lnTo>
                    <a:pt x="166" y="54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78" y="54"/>
                  </a:lnTo>
                  <a:lnTo>
                    <a:pt x="178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62"/>
                  </a:lnTo>
                  <a:lnTo>
                    <a:pt x="184" y="62"/>
                  </a:lnTo>
                  <a:lnTo>
                    <a:pt x="184" y="70"/>
                  </a:lnTo>
                  <a:lnTo>
                    <a:pt x="184" y="94"/>
                  </a:lnTo>
                  <a:close/>
                  <a:moveTo>
                    <a:pt x="214" y="94"/>
                  </a:moveTo>
                  <a:lnTo>
                    <a:pt x="214" y="94"/>
                  </a:lnTo>
                  <a:lnTo>
                    <a:pt x="208" y="94"/>
                  </a:lnTo>
                  <a:lnTo>
                    <a:pt x="208" y="94"/>
                  </a:lnTo>
                  <a:lnTo>
                    <a:pt x="204" y="94"/>
                  </a:lnTo>
                  <a:lnTo>
                    <a:pt x="202" y="92"/>
                  </a:lnTo>
                  <a:lnTo>
                    <a:pt x="202" y="92"/>
                  </a:lnTo>
                  <a:lnTo>
                    <a:pt x="200" y="90"/>
                  </a:lnTo>
                  <a:lnTo>
                    <a:pt x="200" y="86"/>
                  </a:lnTo>
                  <a:lnTo>
                    <a:pt x="200" y="38"/>
                  </a:lnTo>
                  <a:lnTo>
                    <a:pt x="210" y="38"/>
                  </a:lnTo>
                  <a:lnTo>
                    <a:pt x="210" y="80"/>
                  </a:lnTo>
                  <a:lnTo>
                    <a:pt x="210" y="80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8" y="84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4" y="94"/>
                  </a:lnTo>
                  <a:lnTo>
                    <a:pt x="214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组合 29"/>
          <p:cNvGrpSpPr>
            <a:grpSpLocks noChangeAspect="1"/>
          </p:cNvGrpSpPr>
          <p:nvPr/>
        </p:nvGrpSpPr>
        <p:grpSpPr>
          <a:xfrm>
            <a:off x="9910335" y="3711425"/>
            <a:ext cx="806097" cy="449651"/>
            <a:chOff x="1628775" y="4887913"/>
            <a:chExt cx="609600" cy="377825"/>
          </a:xfrm>
          <a:solidFill>
            <a:sysClr val="window" lastClr="FFFFFF"/>
          </a:solidFill>
        </p:grpSpPr>
        <p:sp>
          <p:nvSpPr>
            <p:cNvPr id="40" name="Freeform 169"/>
            <p:cNvSpPr>
              <a:spLocks noEditPoints="1"/>
            </p:cNvSpPr>
            <p:nvPr/>
          </p:nvSpPr>
          <p:spPr bwMode="auto">
            <a:xfrm>
              <a:off x="1676400" y="4887913"/>
              <a:ext cx="514350" cy="323850"/>
            </a:xfrm>
            <a:custGeom>
              <a:avLst/>
              <a:gdLst>
                <a:gd name="T0" fmla="*/ 8 w 324"/>
                <a:gd name="T1" fmla="*/ 204 h 204"/>
                <a:gd name="T2" fmla="*/ 316 w 324"/>
                <a:gd name="T3" fmla="*/ 204 h 204"/>
                <a:gd name="T4" fmla="*/ 316 w 324"/>
                <a:gd name="T5" fmla="*/ 204 h 204"/>
                <a:gd name="T6" fmla="*/ 318 w 324"/>
                <a:gd name="T7" fmla="*/ 204 h 204"/>
                <a:gd name="T8" fmla="*/ 322 w 324"/>
                <a:gd name="T9" fmla="*/ 202 h 204"/>
                <a:gd name="T10" fmla="*/ 324 w 324"/>
                <a:gd name="T11" fmla="*/ 198 h 204"/>
                <a:gd name="T12" fmla="*/ 324 w 324"/>
                <a:gd name="T13" fmla="*/ 196 h 204"/>
                <a:gd name="T14" fmla="*/ 324 w 324"/>
                <a:gd name="T15" fmla="*/ 8 h 204"/>
                <a:gd name="T16" fmla="*/ 324 w 324"/>
                <a:gd name="T17" fmla="*/ 8 h 204"/>
                <a:gd name="T18" fmla="*/ 324 w 324"/>
                <a:gd name="T19" fmla="*/ 4 h 204"/>
                <a:gd name="T20" fmla="*/ 322 w 324"/>
                <a:gd name="T21" fmla="*/ 2 h 204"/>
                <a:gd name="T22" fmla="*/ 318 w 324"/>
                <a:gd name="T23" fmla="*/ 0 h 204"/>
                <a:gd name="T24" fmla="*/ 316 w 324"/>
                <a:gd name="T25" fmla="*/ 0 h 204"/>
                <a:gd name="T26" fmla="*/ 8 w 324"/>
                <a:gd name="T27" fmla="*/ 0 h 204"/>
                <a:gd name="T28" fmla="*/ 8 w 324"/>
                <a:gd name="T29" fmla="*/ 0 h 204"/>
                <a:gd name="T30" fmla="*/ 4 w 324"/>
                <a:gd name="T31" fmla="*/ 0 h 204"/>
                <a:gd name="T32" fmla="*/ 2 w 324"/>
                <a:gd name="T33" fmla="*/ 2 h 204"/>
                <a:gd name="T34" fmla="*/ 0 w 324"/>
                <a:gd name="T35" fmla="*/ 4 h 204"/>
                <a:gd name="T36" fmla="*/ 0 w 324"/>
                <a:gd name="T37" fmla="*/ 8 h 204"/>
                <a:gd name="T38" fmla="*/ 0 w 324"/>
                <a:gd name="T39" fmla="*/ 196 h 204"/>
                <a:gd name="T40" fmla="*/ 0 w 324"/>
                <a:gd name="T41" fmla="*/ 196 h 204"/>
                <a:gd name="T42" fmla="*/ 0 w 324"/>
                <a:gd name="T43" fmla="*/ 198 h 204"/>
                <a:gd name="T44" fmla="*/ 2 w 324"/>
                <a:gd name="T45" fmla="*/ 202 h 204"/>
                <a:gd name="T46" fmla="*/ 4 w 324"/>
                <a:gd name="T47" fmla="*/ 204 h 204"/>
                <a:gd name="T48" fmla="*/ 8 w 324"/>
                <a:gd name="T49" fmla="*/ 204 h 204"/>
                <a:gd name="T50" fmla="*/ 8 w 324"/>
                <a:gd name="T51" fmla="*/ 204 h 204"/>
                <a:gd name="T52" fmla="*/ 162 w 324"/>
                <a:gd name="T53" fmla="*/ 4 h 204"/>
                <a:gd name="T54" fmla="*/ 162 w 324"/>
                <a:gd name="T55" fmla="*/ 4 h 204"/>
                <a:gd name="T56" fmla="*/ 166 w 324"/>
                <a:gd name="T57" fmla="*/ 6 h 204"/>
                <a:gd name="T58" fmla="*/ 168 w 324"/>
                <a:gd name="T59" fmla="*/ 10 h 204"/>
                <a:gd name="T60" fmla="*/ 168 w 324"/>
                <a:gd name="T61" fmla="*/ 10 h 204"/>
                <a:gd name="T62" fmla="*/ 166 w 324"/>
                <a:gd name="T63" fmla="*/ 14 h 204"/>
                <a:gd name="T64" fmla="*/ 162 w 324"/>
                <a:gd name="T65" fmla="*/ 16 h 204"/>
                <a:gd name="T66" fmla="*/ 162 w 324"/>
                <a:gd name="T67" fmla="*/ 16 h 204"/>
                <a:gd name="T68" fmla="*/ 158 w 324"/>
                <a:gd name="T69" fmla="*/ 14 h 204"/>
                <a:gd name="T70" fmla="*/ 156 w 324"/>
                <a:gd name="T71" fmla="*/ 10 h 204"/>
                <a:gd name="T72" fmla="*/ 156 w 324"/>
                <a:gd name="T73" fmla="*/ 10 h 204"/>
                <a:gd name="T74" fmla="*/ 158 w 324"/>
                <a:gd name="T75" fmla="*/ 6 h 204"/>
                <a:gd name="T76" fmla="*/ 162 w 324"/>
                <a:gd name="T77" fmla="*/ 4 h 204"/>
                <a:gd name="T78" fmla="*/ 162 w 324"/>
                <a:gd name="T79" fmla="*/ 4 h 204"/>
                <a:gd name="T80" fmla="*/ 20 w 324"/>
                <a:gd name="T81" fmla="*/ 20 h 204"/>
                <a:gd name="T82" fmla="*/ 304 w 324"/>
                <a:gd name="T83" fmla="*/ 20 h 204"/>
                <a:gd name="T84" fmla="*/ 304 w 324"/>
                <a:gd name="T85" fmla="*/ 184 h 204"/>
                <a:gd name="T86" fmla="*/ 20 w 324"/>
                <a:gd name="T87" fmla="*/ 184 h 204"/>
                <a:gd name="T88" fmla="*/ 20 w 324"/>
                <a:gd name="T89" fmla="*/ 2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4" h="204">
                  <a:moveTo>
                    <a:pt x="8" y="204"/>
                  </a:moveTo>
                  <a:lnTo>
                    <a:pt x="316" y="204"/>
                  </a:lnTo>
                  <a:lnTo>
                    <a:pt x="316" y="204"/>
                  </a:lnTo>
                  <a:lnTo>
                    <a:pt x="318" y="204"/>
                  </a:lnTo>
                  <a:lnTo>
                    <a:pt x="322" y="202"/>
                  </a:lnTo>
                  <a:lnTo>
                    <a:pt x="324" y="198"/>
                  </a:lnTo>
                  <a:lnTo>
                    <a:pt x="324" y="196"/>
                  </a:lnTo>
                  <a:lnTo>
                    <a:pt x="324" y="8"/>
                  </a:lnTo>
                  <a:lnTo>
                    <a:pt x="324" y="8"/>
                  </a:lnTo>
                  <a:lnTo>
                    <a:pt x="324" y="4"/>
                  </a:lnTo>
                  <a:lnTo>
                    <a:pt x="322" y="2"/>
                  </a:lnTo>
                  <a:lnTo>
                    <a:pt x="318" y="0"/>
                  </a:lnTo>
                  <a:lnTo>
                    <a:pt x="3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2" y="202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8" y="204"/>
                  </a:lnTo>
                  <a:close/>
                  <a:moveTo>
                    <a:pt x="162" y="4"/>
                  </a:moveTo>
                  <a:lnTo>
                    <a:pt x="162" y="4"/>
                  </a:lnTo>
                  <a:lnTo>
                    <a:pt x="166" y="6"/>
                  </a:lnTo>
                  <a:lnTo>
                    <a:pt x="168" y="10"/>
                  </a:lnTo>
                  <a:lnTo>
                    <a:pt x="168" y="10"/>
                  </a:lnTo>
                  <a:lnTo>
                    <a:pt x="166" y="14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6" y="10"/>
                  </a:lnTo>
                  <a:lnTo>
                    <a:pt x="158" y="6"/>
                  </a:lnTo>
                  <a:lnTo>
                    <a:pt x="162" y="4"/>
                  </a:lnTo>
                  <a:lnTo>
                    <a:pt x="162" y="4"/>
                  </a:lnTo>
                  <a:close/>
                  <a:moveTo>
                    <a:pt x="20" y="20"/>
                  </a:moveTo>
                  <a:lnTo>
                    <a:pt x="304" y="20"/>
                  </a:lnTo>
                  <a:lnTo>
                    <a:pt x="304" y="184"/>
                  </a:lnTo>
                  <a:lnTo>
                    <a:pt x="20" y="184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170"/>
            <p:cNvSpPr>
              <a:spLocks/>
            </p:cNvSpPr>
            <p:nvPr/>
          </p:nvSpPr>
          <p:spPr bwMode="auto">
            <a:xfrm>
              <a:off x="1628775" y="5224463"/>
              <a:ext cx="609600" cy="41275"/>
            </a:xfrm>
            <a:custGeom>
              <a:avLst/>
              <a:gdLst>
                <a:gd name="T0" fmla="*/ 384 w 384"/>
                <a:gd name="T1" fmla="*/ 0 h 26"/>
                <a:gd name="T2" fmla="*/ 252 w 384"/>
                <a:gd name="T3" fmla="*/ 0 h 26"/>
                <a:gd name="T4" fmla="*/ 252 w 384"/>
                <a:gd name="T5" fmla="*/ 0 h 26"/>
                <a:gd name="T6" fmla="*/ 250 w 384"/>
                <a:gd name="T7" fmla="*/ 4 h 26"/>
                <a:gd name="T8" fmla="*/ 246 w 384"/>
                <a:gd name="T9" fmla="*/ 6 h 26"/>
                <a:gd name="T10" fmla="*/ 138 w 384"/>
                <a:gd name="T11" fmla="*/ 6 h 26"/>
                <a:gd name="T12" fmla="*/ 138 w 384"/>
                <a:gd name="T13" fmla="*/ 6 h 26"/>
                <a:gd name="T14" fmla="*/ 134 w 384"/>
                <a:gd name="T15" fmla="*/ 4 h 26"/>
                <a:gd name="T16" fmla="*/ 132 w 384"/>
                <a:gd name="T17" fmla="*/ 0 h 26"/>
                <a:gd name="T18" fmla="*/ 0 w 384"/>
                <a:gd name="T19" fmla="*/ 0 h 26"/>
                <a:gd name="T20" fmla="*/ 0 w 384"/>
                <a:gd name="T21" fmla="*/ 0 h 26"/>
                <a:gd name="T22" fmla="*/ 0 w 384"/>
                <a:gd name="T23" fmla="*/ 2 h 26"/>
                <a:gd name="T24" fmla="*/ 0 w 384"/>
                <a:gd name="T25" fmla="*/ 8 h 26"/>
                <a:gd name="T26" fmla="*/ 0 w 384"/>
                <a:gd name="T27" fmla="*/ 8 h 26"/>
                <a:gd name="T28" fmla="*/ 2 w 384"/>
                <a:gd name="T29" fmla="*/ 14 h 26"/>
                <a:gd name="T30" fmla="*/ 6 w 384"/>
                <a:gd name="T31" fmla="*/ 20 h 26"/>
                <a:gd name="T32" fmla="*/ 10 w 384"/>
                <a:gd name="T33" fmla="*/ 24 h 26"/>
                <a:gd name="T34" fmla="*/ 18 w 384"/>
                <a:gd name="T35" fmla="*/ 26 h 26"/>
                <a:gd name="T36" fmla="*/ 366 w 384"/>
                <a:gd name="T37" fmla="*/ 26 h 26"/>
                <a:gd name="T38" fmla="*/ 366 w 384"/>
                <a:gd name="T39" fmla="*/ 26 h 26"/>
                <a:gd name="T40" fmla="*/ 374 w 384"/>
                <a:gd name="T41" fmla="*/ 24 h 26"/>
                <a:gd name="T42" fmla="*/ 378 w 384"/>
                <a:gd name="T43" fmla="*/ 20 h 26"/>
                <a:gd name="T44" fmla="*/ 382 w 384"/>
                <a:gd name="T45" fmla="*/ 14 h 26"/>
                <a:gd name="T46" fmla="*/ 384 w 384"/>
                <a:gd name="T47" fmla="*/ 8 h 26"/>
                <a:gd name="T48" fmla="*/ 384 w 384"/>
                <a:gd name="T49" fmla="*/ 2 h 26"/>
                <a:gd name="T50" fmla="*/ 384 w 384"/>
                <a:gd name="T51" fmla="*/ 2 h 26"/>
                <a:gd name="T52" fmla="*/ 384 w 384"/>
                <a:gd name="T53" fmla="*/ 0 h 26"/>
                <a:gd name="T54" fmla="*/ 384 w 384"/>
                <a:gd name="T5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26">
                  <a:moveTo>
                    <a:pt x="384" y="0"/>
                  </a:moveTo>
                  <a:lnTo>
                    <a:pt x="252" y="0"/>
                  </a:lnTo>
                  <a:lnTo>
                    <a:pt x="252" y="0"/>
                  </a:lnTo>
                  <a:lnTo>
                    <a:pt x="250" y="4"/>
                  </a:lnTo>
                  <a:lnTo>
                    <a:pt x="2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4" y="4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4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366" y="26"/>
                  </a:lnTo>
                  <a:lnTo>
                    <a:pt x="366" y="26"/>
                  </a:lnTo>
                  <a:lnTo>
                    <a:pt x="374" y="24"/>
                  </a:lnTo>
                  <a:lnTo>
                    <a:pt x="378" y="20"/>
                  </a:lnTo>
                  <a:lnTo>
                    <a:pt x="382" y="14"/>
                  </a:lnTo>
                  <a:lnTo>
                    <a:pt x="384" y="8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171"/>
            <p:cNvSpPr>
              <a:spLocks/>
            </p:cNvSpPr>
            <p:nvPr/>
          </p:nvSpPr>
          <p:spPr bwMode="auto">
            <a:xfrm>
              <a:off x="1952625" y="4967288"/>
              <a:ext cx="53975" cy="15875"/>
            </a:xfrm>
            <a:custGeom>
              <a:avLst/>
              <a:gdLst>
                <a:gd name="T0" fmla="*/ 34 w 34"/>
                <a:gd name="T1" fmla="*/ 0 h 10"/>
                <a:gd name="T2" fmla="*/ 14 w 34"/>
                <a:gd name="T3" fmla="*/ 10 h 10"/>
                <a:gd name="T4" fmla="*/ 0 w 34"/>
                <a:gd name="T5" fmla="*/ 0 h 10"/>
                <a:gd name="T6" fmla="*/ 34 w 3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lnTo>
                    <a:pt x="14" y="1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72"/>
            <p:cNvSpPr>
              <a:spLocks/>
            </p:cNvSpPr>
            <p:nvPr/>
          </p:nvSpPr>
          <p:spPr bwMode="auto">
            <a:xfrm>
              <a:off x="1863725" y="4967288"/>
              <a:ext cx="53975" cy="15875"/>
            </a:xfrm>
            <a:custGeom>
              <a:avLst/>
              <a:gdLst>
                <a:gd name="T0" fmla="*/ 34 w 34"/>
                <a:gd name="T1" fmla="*/ 0 h 10"/>
                <a:gd name="T2" fmla="*/ 18 w 34"/>
                <a:gd name="T3" fmla="*/ 10 h 10"/>
                <a:gd name="T4" fmla="*/ 0 w 34"/>
                <a:gd name="T5" fmla="*/ 0 h 10"/>
                <a:gd name="T6" fmla="*/ 34 w 3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lnTo>
                    <a:pt x="18" y="1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73"/>
            <p:cNvSpPr>
              <a:spLocks/>
            </p:cNvSpPr>
            <p:nvPr/>
          </p:nvSpPr>
          <p:spPr bwMode="auto">
            <a:xfrm>
              <a:off x="1905000" y="4967288"/>
              <a:ext cx="60325" cy="38100"/>
            </a:xfrm>
            <a:custGeom>
              <a:avLst/>
              <a:gdLst>
                <a:gd name="T0" fmla="*/ 18 w 38"/>
                <a:gd name="T1" fmla="*/ 0 h 24"/>
                <a:gd name="T2" fmla="*/ 38 w 38"/>
                <a:gd name="T3" fmla="*/ 14 h 24"/>
                <a:gd name="T4" fmla="*/ 18 w 38"/>
                <a:gd name="T5" fmla="*/ 24 h 24"/>
                <a:gd name="T6" fmla="*/ 0 w 38"/>
                <a:gd name="T7" fmla="*/ 14 h 24"/>
                <a:gd name="T8" fmla="*/ 18 w 3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18" y="0"/>
                  </a:moveTo>
                  <a:lnTo>
                    <a:pt x="38" y="14"/>
                  </a:lnTo>
                  <a:lnTo>
                    <a:pt x="18" y="24"/>
                  </a:lnTo>
                  <a:lnTo>
                    <a:pt x="0" y="1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4"/>
            <p:cNvSpPr>
              <a:spLocks/>
            </p:cNvSpPr>
            <p:nvPr/>
          </p:nvSpPr>
          <p:spPr bwMode="auto">
            <a:xfrm>
              <a:off x="1955800" y="4995863"/>
              <a:ext cx="34925" cy="9525"/>
            </a:xfrm>
            <a:custGeom>
              <a:avLst/>
              <a:gdLst>
                <a:gd name="T0" fmla="*/ 0 w 22"/>
                <a:gd name="T1" fmla="*/ 6 h 6"/>
                <a:gd name="T2" fmla="*/ 12 w 22"/>
                <a:gd name="T3" fmla="*/ 0 h 6"/>
                <a:gd name="T4" fmla="*/ 22 w 22"/>
                <a:gd name="T5" fmla="*/ 6 h 6"/>
                <a:gd name="T6" fmla="*/ 0 w 2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">
                  <a:moveTo>
                    <a:pt x="0" y="6"/>
                  </a:moveTo>
                  <a:lnTo>
                    <a:pt x="12" y="0"/>
                  </a:lnTo>
                  <a:lnTo>
                    <a:pt x="22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175"/>
            <p:cNvSpPr>
              <a:spLocks/>
            </p:cNvSpPr>
            <p:nvPr/>
          </p:nvSpPr>
          <p:spPr bwMode="auto">
            <a:xfrm>
              <a:off x="1876425" y="4995863"/>
              <a:ext cx="38100" cy="9525"/>
            </a:xfrm>
            <a:custGeom>
              <a:avLst/>
              <a:gdLst>
                <a:gd name="T0" fmla="*/ 24 w 24"/>
                <a:gd name="T1" fmla="*/ 6 h 6"/>
                <a:gd name="T2" fmla="*/ 0 w 24"/>
                <a:gd name="T3" fmla="*/ 6 h 6"/>
                <a:gd name="T4" fmla="*/ 12 w 24"/>
                <a:gd name="T5" fmla="*/ 0 h 6"/>
                <a:gd name="T6" fmla="*/ 24 w 2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24" y="6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176"/>
            <p:cNvSpPr>
              <a:spLocks/>
            </p:cNvSpPr>
            <p:nvPr/>
          </p:nvSpPr>
          <p:spPr bwMode="auto">
            <a:xfrm>
              <a:off x="1984375" y="4970463"/>
              <a:ext cx="79375" cy="34925"/>
            </a:xfrm>
            <a:custGeom>
              <a:avLst/>
              <a:gdLst>
                <a:gd name="T0" fmla="*/ 20 w 50"/>
                <a:gd name="T1" fmla="*/ 22 h 22"/>
                <a:gd name="T2" fmla="*/ 20 w 50"/>
                <a:gd name="T3" fmla="*/ 22 h 22"/>
                <a:gd name="T4" fmla="*/ 16 w 50"/>
                <a:gd name="T5" fmla="*/ 22 h 22"/>
                <a:gd name="T6" fmla="*/ 0 w 50"/>
                <a:gd name="T7" fmla="*/ 12 h 22"/>
                <a:gd name="T8" fmla="*/ 24 w 50"/>
                <a:gd name="T9" fmla="*/ 0 h 22"/>
                <a:gd name="T10" fmla="*/ 50 w 50"/>
                <a:gd name="T11" fmla="*/ 22 h 22"/>
                <a:gd name="T12" fmla="*/ 20 w 50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2">
                  <a:moveTo>
                    <a:pt x="20" y="22"/>
                  </a:moveTo>
                  <a:lnTo>
                    <a:pt x="20" y="22"/>
                  </a:lnTo>
                  <a:lnTo>
                    <a:pt x="16" y="22"/>
                  </a:lnTo>
                  <a:lnTo>
                    <a:pt x="0" y="12"/>
                  </a:lnTo>
                  <a:lnTo>
                    <a:pt x="24" y="0"/>
                  </a:lnTo>
                  <a:lnTo>
                    <a:pt x="50" y="22"/>
                  </a:lnTo>
                  <a:lnTo>
                    <a:pt x="2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177"/>
            <p:cNvSpPr>
              <a:spLocks/>
            </p:cNvSpPr>
            <p:nvPr/>
          </p:nvSpPr>
          <p:spPr bwMode="auto">
            <a:xfrm>
              <a:off x="1803400" y="4967288"/>
              <a:ext cx="79375" cy="38100"/>
            </a:xfrm>
            <a:custGeom>
              <a:avLst/>
              <a:gdLst>
                <a:gd name="T0" fmla="*/ 50 w 50"/>
                <a:gd name="T1" fmla="*/ 14 h 24"/>
                <a:gd name="T2" fmla="*/ 34 w 50"/>
                <a:gd name="T3" fmla="*/ 24 h 24"/>
                <a:gd name="T4" fmla="*/ 30 w 50"/>
                <a:gd name="T5" fmla="*/ 24 h 24"/>
                <a:gd name="T6" fmla="*/ 30 w 50"/>
                <a:gd name="T7" fmla="*/ 24 h 24"/>
                <a:gd name="T8" fmla="*/ 0 w 50"/>
                <a:gd name="T9" fmla="*/ 24 h 24"/>
                <a:gd name="T10" fmla="*/ 26 w 50"/>
                <a:gd name="T11" fmla="*/ 0 h 24"/>
                <a:gd name="T12" fmla="*/ 50 w 50"/>
                <a:gd name="T1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4">
                  <a:moveTo>
                    <a:pt x="50" y="14"/>
                  </a:moveTo>
                  <a:lnTo>
                    <a:pt x="34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0" y="24"/>
                  </a:lnTo>
                  <a:lnTo>
                    <a:pt x="26" y="0"/>
                  </a:lnTo>
                  <a:lnTo>
                    <a:pt x="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178"/>
            <p:cNvSpPr>
              <a:spLocks/>
            </p:cNvSpPr>
            <p:nvPr/>
          </p:nvSpPr>
          <p:spPr bwMode="auto">
            <a:xfrm>
              <a:off x="1866900" y="5014913"/>
              <a:ext cx="133350" cy="127000"/>
            </a:xfrm>
            <a:custGeom>
              <a:avLst/>
              <a:gdLst>
                <a:gd name="T0" fmla="*/ 84 w 84"/>
                <a:gd name="T1" fmla="*/ 0 h 80"/>
                <a:gd name="T2" fmla="*/ 42 w 84"/>
                <a:gd name="T3" fmla="*/ 80 h 80"/>
                <a:gd name="T4" fmla="*/ 0 w 84"/>
                <a:gd name="T5" fmla="*/ 0 h 80"/>
                <a:gd name="T6" fmla="*/ 84 w 84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0">
                  <a:moveTo>
                    <a:pt x="84" y="0"/>
                  </a:moveTo>
                  <a:lnTo>
                    <a:pt x="42" y="80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179"/>
            <p:cNvSpPr>
              <a:spLocks/>
            </p:cNvSpPr>
            <p:nvPr/>
          </p:nvSpPr>
          <p:spPr bwMode="auto">
            <a:xfrm>
              <a:off x="1955800" y="5014913"/>
              <a:ext cx="107950" cy="107950"/>
            </a:xfrm>
            <a:custGeom>
              <a:avLst/>
              <a:gdLst>
                <a:gd name="T0" fmla="*/ 34 w 68"/>
                <a:gd name="T1" fmla="*/ 0 h 68"/>
                <a:gd name="T2" fmla="*/ 68 w 68"/>
                <a:gd name="T3" fmla="*/ 0 h 68"/>
                <a:gd name="T4" fmla="*/ 0 w 68"/>
                <a:gd name="T5" fmla="*/ 68 h 68"/>
                <a:gd name="T6" fmla="*/ 34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8" y="0"/>
                  </a:lnTo>
                  <a:lnTo>
                    <a:pt x="0" y="68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Freeform 180"/>
            <p:cNvSpPr>
              <a:spLocks/>
            </p:cNvSpPr>
            <p:nvPr/>
          </p:nvSpPr>
          <p:spPr bwMode="auto">
            <a:xfrm>
              <a:off x="1803400" y="5014913"/>
              <a:ext cx="107950" cy="107950"/>
            </a:xfrm>
            <a:custGeom>
              <a:avLst/>
              <a:gdLst>
                <a:gd name="T0" fmla="*/ 0 w 68"/>
                <a:gd name="T1" fmla="*/ 0 h 68"/>
                <a:gd name="T2" fmla="*/ 34 w 68"/>
                <a:gd name="T3" fmla="*/ 0 h 68"/>
                <a:gd name="T4" fmla="*/ 68 w 68"/>
                <a:gd name="T5" fmla="*/ 68 h 68"/>
                <a:gd name="T6" fmla="*/ 0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lnTo>
                    <a:pt x="34" y="0"/>
                  </a:lnTo>
                  <a:lnTo>
                    <a:pt x="68" y="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2" name="组合 42"/>
          <p:cNvGrpSpPr>
            <a:grpSpLocks noChangeAspect="1"/>
          </p:cNvGrpSpPr>
          <p:nvPr/>
        </p:nvGrpSpPr>
        <p:grpSpPr>
          <a:xfrm>
            <a:off x="10860222" y="4637925"/>
            <a:ext cx="524803" cy="695260"/>
            <a:chOff x="422275" y="4783138"/>
            <a:chExt cx="396875" cy="584200"/>
          </a:xfrm>
          <a:solidFill>
            <a:sysClr val="window" lastClr="FFFFFF"/>
          </a:solidFill>
        </p:grpSpPr>
        <p:sp>
          <p:nvSpPr>
            <p:cNvPr id="53" name="Freeform 162"/>
            <p:cNvSpPr>
              <a:spLocks/>
            </p:cNvSpPr>
            <p:nvPr/>
          </p:nvSpPr>
          <p:spPr bwMode="auto">
            <a:xfrm>
              <a:off x="460375" y="4894263"/>
              <a:ext cx="76200" cy="66675"/>
            </a:xfrm>
            <a:custGeom>
              <a:avLst/>
              <a:gdLst>
                <a:gd name="T0" fmla="*/ 48 w 48"/>
                <a:gd name="T1" fmla="*/ 34 h 42"/>
                <a:gd name="T2" fmla="*/ 48 w 48"/>
                <a:gd name="T3" fmla="*/ 34 h 42"/>
                <a:gd name="T4" fmla="*/ 48 w 48"/>
                <a:gd name="T5" fmla="*/ 36 h 42"/>
                <a:gd name="T6" fmla="*/ 46 w 48"/>
                <a:gd name="T7" fmla="*/ 40 h 42"/>
                <a:gd name="T8" fmla="*/ 44 w 48"/>
                <a:gd name="T9" fmla="*/ 40 h 42"/>
                <a:gd name="T10" fmla="*/ 40 w 48"/>
                <a:gd name="T11" fmla="*/ 42 h 42"/>
                <a:gd name="T12" fmla="*/ 8 w 48"/>
                <a:gd name="T13" fmla="*/ 42 h 42"/>
                <a:gd name="T14" fmla="*/ 8 w 48"/>
                <a:gd name="T15" fmla="*/ 42 h 42"/>
                <a:gd name="T16" fmla="*/ 6 w 48"/>
                <a:gd name="T17" fmla="*/ 40 h 42"/>
                <a:gd name="T18" fmla="*/ 4 w 48"/>
                <a:gd name="T19" fmla="*/ 40 h 42"/>
                <a:gd name="T20" fmla="*/ 2 w 48"/>
                <a:gd name="T21" fmla="*/ 36 h 42"/>
                <a:gd name="T22" fmla="*/ 0 w 48"/>
                <a:gd name="T23" fmla="*/ 34 h 42"/>
                <a:gd name="T24" fmla="*/ 0 w 48"/>
                <a:gd name="T25" fmla="*/ 8 h 42"/>
                <a:gd name="T26" fmla="*/ 0 w 48"/>
                <a:gd name="T27" fmla="*/ 8 h 42"/>
                <a:gd name="T28" fmla="*/ 2 w 48"/>
                <a:gd name="T29" fmla="*/ 6 h 42"/>
                <a:gd name="T30" fmla="*/ 4 w 48"/>
                <a:gd name="T31" fmla="*/ 2 h 42"/>
                <a:gd name="T32" fmla="*/ 6 w 48"/>
                <a:gd name="T33" fmla="*/ 2 h 42"/>
                <a:gd name="T34" fmla="*/ 8 w 48"/>
                <a:gd name="T35" fmla="*/ 0 h 42"/>
                <a:gd name="T36" fmla="*/ 40 w 48"/>
                <a:gd name="T37" fmla="*/ 0 h 42"/>
                <a:gd name="T38" fmla="*/ 40 w 48"/>
                <a:gd name="T39" fmla="*/ 0 h 42"/>
                <a:gd name="T40" fmla="*/ 44 w 48"/>
                <a:gd name="T41" fmla="*/ 2 h 42"/>
                <a:gd name="T42" fmla="*/ 46 w 48"/>
                <a:gd name="T43" fmla="*/ 2 h 42"/>
                <a:gd name="T44" fmla="*/ 48 w 48"/>
                <a:gd name="T45" fmla="*/ 6 h 42"/>
                <a:gd name="T46" fmla="*/ 48 w 48"/>
                <a:gd name="T47" fmla="*/ 8 h 42"/>
                <a:gd name="T48" fmla="*/ 48 w 48"/>
                <a:gd name="T49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2">
                  <a:moveTo>
                    <a:pt x="48" y="34"/>
                  </a:moveTo>
                  <a:lnTo>
                    <a:pt x="48" y="34"/>
                  </a:lnTo>
                  <a:lnTo>
                    <a:pt x="48" y="36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0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6" y="2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4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3"/>
            <p:cNvSpPr>
              <a:spLocks/>
            </p:cNvSpPr>
            <p:nvPr/>
          </p:nvSpPr>
          <p:spPr bwMode="auto">
            <a:xfrm>
              <a:off x="460375" y="4979988"/>
              <a:ext cx="76200" cy="63500"/>
            </a:xfrm>
            <a:custGeom>
              <a:avLst/>
              <a:gdLst>
                <a:gd name="T0" fmla="*/ 48 w 48"/>
                <a:gd name="T1" fmla="*/ 32 h 40"/>
                <a:gd name="T2" fmla="*/ 48 w 48"/>
                <a:gd name="T3" fmla="*/ 32 h 40"/>
                <a:gd name="T4" fmla="*/ 48 w 48"/>
                <a:gd name="T5" fmla="*/ 36 h 40"/>
                <a:gd name="T6" fmla="*/ 46 w 48"/>
                <a:gd name="T7" fmla="*/ 38 h 40"/>
                <a:gd name="T8" fmla="*/ 44 w 48"/>
                <a:gd name="T9" fmla="*/ 40 h 40"/>
                <a:gd name="T10" fmla="*/ 40 w 48"/>
                <a:gd name="T11" fmla="*/ 40 h 40"/>
                <a:gd name="T12" fmla="*/ 8 w 48"/>
                <a:gd name="T13" fmla="*/ 40 h 40"/>
                <a:gd name="T14" fmla="*/ 8 w 48"/>
                <a:gd name="T15" fmla="*/ 40 h 40"/>
                <a:gd name="T16" fmla="*/ 6 w 48"/>
                <a:gd name="T17" fmla="*/ 40 h 40"/>
                <a:gd name="T18" fmla="*/ 4 w 48"/>
                <a:gd name="T19" fmla="*/ 38 h 40"/>
                <a:gd name="T20" fmla="*/ 2 w 48"/>
                <a:gd name="T21" fmla="*/ 36 h 40"/>
                <a:gd name="T22" fmla="*/ 0 w 48"/>
                <a:gd name="T23" fmla="*/ 32 h 40"/>
                <a:gd name="T24" fmla="*/ 0 w 48"/>
                <a:gd name="T25" fmla="*/ 8 h 40"/>
                <a:gd name="T26" fmla="*/ 0 w 48"/>
                <a:gd name="T27" fmla="*/ 8 h 40"/>
                <a:gd name="T28" fmla="*/ 2 w 48"/>
                <a:gd name="T29" fmla="*/ 4 h 40"/>
                <a:gd name="T30" fmla="*/ 4 w 48"/>
                <a:gd name="T31" fmla="*/ 2 h 40"/>
                <a:gd name="T32" fmla="*/ 6 w 48"/>
                <a:gd name="T33" fmla="*/ 0 h 40"/>
                <a:gd name="T34" fmla="*/ 8 w 48"/>
                <a:gd name="T35" fmla="*/ 0 h 40"/>
                <a:gd name="T36" fmla="*/ 40 w 48"/>
                <a:gd name="T37" fmla="*/ 0 h 40"/>
                <a:gd name="T38" fmla="*/ 40 w 48"/>
                <a:gd name="T39" fmla="*/ 0 h 40"/>
                <a:gd name="T40" fmla="*/ 44 w 48"/>
                <a:gd name="T41" fmla="*/ 0 h 40"/>
                <a:gd name="T42" fmla="*/ 46 w 48"/>
                <a:gd name="T43" fmla="*/ 2 h 40"/>
                <a:gd name="T44" fmla="*/ 48 w 48"/>
                <a:gd name="T45" fmla="*/ 4 h 40"/>
                <a:gd name="T46" fmla="*/ 48 w 48"/>
                <a:gd name="T47" fmla="*/ 8 h 40"/>
                <a:gd name="T48" fmla="*/ 48 w 48"/>
                <a:gd name="T4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0">
                  <a:moveTo>
                    <a:pt x="48" y="32"/>
                  </a:moveTo>
                  <a:lnTo>
                    <a:pt x="48" y="32"/>
                  </a:lnTo>
                  <a:lnTo>
                    <a:pt x="48" y="36"/>
                  </a:lnTo>
                  <a:lnTo>
                    <a:pt x="46" y="38"/>
                  </a:lnTo>
                  <a:lnTo>
                    <a:pt x="44" y="40"/>
                  </a:lnTo>
                  <a:lnTo>
                    <a:pt x="4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48" y="8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4"/>
            <p:cNvSpPr>
              <a:spLocks/>
            </p:cNvSpPr>
            <p:nvPr/>
          </p:nvSpPr>
          <p:spPr bwMode="auto">
            <a:xfrm>
              <a:off x="460375" y="5062538"/>
              <a:ext cx="69850" cy="66675"/>
            </a:xfrm>
            <a:custGeom>
              <a:avLst/>
              <a:gdLst>
                <a:gd name="T0" fmla="*/ 38 w 44"/>
                <a:gd name="T1" fmla="*/ 20 h 42"/>
                <a:gd name="T2" fmla="*/ 38 w 44"/>
                <a:gd name="T3" fmla="*/ 20 h 42"/>
                <a:gd name="T4" fmla="*/ 36 w 44"/>
                <a:gd name="T5" fmla="*/ 12 h 42"/>
                <a:gd name="T6" fmla="*/ 38 w 44"/>
                <a:gd name="T7" fmla="*/ 4 h 42"/>
                <a:gd name="T8" fmla="*/ 38 w 44"/>
                <a:gd name="T9" fmla="*/ 4 h 42"/>
                <a:gd name="T10" fmla="*/ 38 w 44"/>
                <a:gd name="T11" fmla="*/ 0 h 42"/>
                <a:gd name="T12" fmla="*/ 8 w 44"/>
                <a:gd name="T13" fmla="*/ 0 h 42"/>
                <a:gd name="T14" fmla="*/ 8 w 44"/>
                <a:gd name="T15" fmla="*/ 0 h 42"/>
                <a:gd name="T16" fmla="*/ 6 w 44"/>
                <a:gd name="T17" fmla="*/ 2 h 42"/>
                <a:gd name="T18" fmla="*/ 4 w 44"/>
                <a:gd name="T19" fmla="*/ 2 h 42"/>
                <a:gd name="T20" fmla="*/ 2 w 44"/>
                <a:gd name="T21" fmla="*/ 6 h 42"/>
                <a:gd name="T22" fmla="*/ 0 w 44"/>
                <a:gd name="T23" fmla="*/ 8 h 42"/>
                <a:gd name="T24" fmla="*/ 0 w 44"/>
                <a:gd name="T25" fmla="*/ 34 h 42"/>
                <a:gd name="T26" fmla="*/ 0 w 44"/>
                <a:gd name="T27" fmla="*/ 34 h 42"/>
                <a:gd name="T28" fmla="*/ 2 w 44"/>
                <a:gd name="T29" fmla="*/ 36 h 42"/>
                <a:gd name="T30" fmla="*/ 4 w 44"/>
                <a:gd name="T31" fmla="*/ 40 h 42"/>
                <a:gd name="T32" fmla="*/ 6 w 44"/>
                <a:gd name="T33" fmla="*/ 40 h 42"/>
                <a:gd name="T34" fmla="*/ 8 w 44"/>
                <a:gd name="T35" fmla="*/ 42 h 42"/>
                <a:gd name="T36" fmla="*/ 40 w 44"/>
                <a:gd name="T37" fmla="*/ 42 h 42"/>
                <a:gd name="T38" fmla="*/ 40 w 44"/>
                <a:gd name="T39" fmla="*/ 42 h 42"/>
                <a:gd name="T40" fmla="*/ 44 w 44"/>
                <a:gd name="T41" fmla="*/ 40 h 42"/>
                <a:gd name="T42" fmla="*/ 44 w 44"/>
                <a:gd name="T43" fmla="*/ 40 h 42"/>
                <a:gd name="T44" fmla="*/ 38 w 44"/>
                <a:gd name="T45" fmla="*/ 20 h 42"/>
                <a:gd name="T46" fmla="*/ 38 w 44"/>
                <a:gd name="T47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42">
                  <a:moveTo>
                    <a:pt x="38" y="20"/>
                  </a:moveTo>
                  <a:lnTo>
                    <a:pt x="38" y="20"/>
                  </a:lnTo>
                  <a:lnTo>
                    <a:pt x="36" y="12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8" y="42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165"/>
            <p:cNvSpPr>
              <a:spLocks/>
            </p:cNvSpPr>
            <p:nvPr/>
          </p:nvSpPr>
          <p:spPr bwMode="auto">
            <a:xfrm>
              <a:off x="558800" y="4979988"/>
              <a:ext cx="31750" cy="63500"/>
            </a:xfrm>
            <a:custGeom>
              <a:avLst/>
              <a:gdLst>
                <a:gd name="T0" fmla="*/ 6 w 20"/>
                <a:gd name="T1" fmla="*/ 36 h 40"/>
                <a:gd name="T2" fmla="*/ 6 w 20"/>
                <a:gd name="T3" fmla="*/ 36 h 40"/>
                <a:gd name="T4" fmla="*/ 12 w 20"/>
                <a:gd name="T5" fmla="*/ 38 h 40"/>
                <a:gd name="T6" fmla="*/ 20 w 20"/>
                <a:gd name="T7" fmla="*/ 40 h 40"/>
                <a:gd name="T8" fmla="*/ 20 w 20"/>
                <a:gd name="T9" fmla="*/ 0 h 40"/>
                <a:gd name="T10" fmla="*/ 8 w 20"/>
                <a:gd name="T11" fmla="*/ 0 h 40"/>
                <a:gd name="T12" fmla="*/ 8 w 20"/>
                <a:gd name="T13" fmla="*/ 0 h 40"/>
                <a:gd name="T14" fmla="*/ 4 w 20"/>
                <a:gd name="T15" fmla="*/ 0 h 40"/>
                <a:gd name="T16" fmla="*/ 2 w 20"/>
                <a:gd name="T17" fmla="*/ 2 h 40"/>
                <a:gd name="T18" fmla="*/ 0 w 20"/>
                <a:gd name="T19" fmla="*/ 4 h 40"/>
                <a:gd name="T20" fmla="*/ 0 w 20"/>
                <a:gd name="T21" fmla="*/ 8 h 40"/>
                <a:gd name="T22" fmla="*/ 0 w 20"/>
                <a:gd name="T23" fmla="*/ 32 h 40"/>
                <a:gd name="T24" fmla="*/ 0 w 20"/>
                <a:gd name="T25" fmla="*/ 32 h 40"/>
                <a:gd name="T26" fmla="*/ 2 w 20"/>
                <a:gd name="T27" fmla="*/ 36 h 40"/>
                <a:gd name="T28" fmla="*/ 2 w 20"/>
                <a:gd name="T29" fmla="*/ 36 h 40"/>
                <a:gd name="T30" fmla="*/ 6 w 20"/>
                <a:gd name="T31" fmla="*/ 36 h 40"/>
                <a:gd name="T32" fmla="*/ 6 w 20"/>
                <a:gd name="T33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40">
                  <a:moveTo>
                    <a:pt x="6" y="36"/>
                  </a:moveTo>
                  <a:lnTo>
                    <a:pt x="6" y="36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6" y="36"/>
                  </a:lnTo>
                  <a:lnTo>
                    <a:pt x="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166"/>
            <p:cNvSpPr>
              <a:spLocks/>
            </p:cNvSpPr>
            <p:nvPr/>
          </p:nvSpPr>
          <p:spPr bwMode="auto">
            <a:xfrm>
              <a:off x="558800" y="4894263"/>
              <a:ext cx="73025" cy="66675"/>
            </a:xfrm>
            <a:custGeom>
              <a:avLst/>
              <a:gdLst>
                <a:gd name="T0" fmla="*/ 8 w 46"/>
                <a:gd name="T1" fmla="*/ 42 h 42"/>
                <a:gd name="T2" fmla="*/ 20 w 46"/>
                <a:gd name="T3" fmla="*/ 42 h 42"/>
                <a:gd name="T4" fmla="*/ 20 w 46"/>
                <a:gd name="T5" fmla="*/ 40 h 42"/>
                <a:gd name="T6" fmla="*/ 20 w 46"/>
                <a:gd name="T7" fmla="*/ 40 h 42"/>
                <a:gd name="T8" fmla="*/ 22 w 46"/>
                <a:gd name="T9" fmla="*/ 30 h 42"/>
                <a:gd name="T10" fmla="*/ 28 w 46"/>
                <a:gd name="T11" fmla="*/ 20 h 42"/>
                <a:gd name="T12" fmla="*/ 36 w 46"/>
                <a:gd name="T13" fmla="*/ 14 h 42"/>
                <a:gd name="T14" fmla="*/ 46 w 46"/>
                <a:gd name="T15" fmla="*/ 10 h 42"/>
                <a:gd name="T16" fmla="*/ 46 w 46"/>
                <a:gd name="T17" fmla="*/ 8 h 42"/>
                <a:gd name="T18" fmla="*/ 46 w 46"/>
                <a:gd name="T19" fmla="*/ 8 h 42"/>
                <a:gd name="T20" fmla="*/ 46 w 46"/>
                <a:gd name="T21" fmla="*/ 6 h 42"/>
                <a:gd name="T22" fmla="*/ 44 w 46"/>
                <a:gd name="T23" fmla="*/ 2 h 42"/>
                <a:gd name="T24" fmla="*/ 42 w 46"/>
                <a:gd name="T25" fmla="*/ 2 h 42"/>
                <a:gd name="T26" fmla="*/ 38 w 46"/>
                <a:gd name="T27" fmla="*/ 0 h 42"/>
                <a:gd name="T28" fmla="*/ 8 w 46"/>
                <a:gd name="T29" fmla="*/ 0 h 42"/>
                <a:gd name="T30" fmla="*/ 8 w 46"/>
                <a:gd name="T31" fmla="*/ 0 h 42"/>
                <a:gd name="T32" fmla="*/ 4 w 46"/>
                <a:gd name="T33" fmla="*/ 2 h 42"/>
                <a:gd name="T34" fmla="*/ 2 w 46"/>
                <a:gd name="T35" fmla="*/ 2 h 42"/>
                <a:gd name="T36" fmla="*/ 0 w 46"/>
                <a:gd name="T37" fmla="*/ 6 h 42"/>
                <a:gd name="T38" fmla="*/ 0 w 46"/>
                <a:gd name="T39" fmla="*/ 8 h 42"/>
                <a:gd name="T40" fmla="*/ 0 w 46"/>
                <a:gd name="T41" fmla="*/ 34 h 42"/>
                <a:gd name="T42" fmla="*/ 0 w 46"/>
                <a:gd name="T43" fmla="*/ 34 h 42"/>
                <a:gd name="T44" fmla="*/ 0 w 46"/>
                <a:gd name="T45" fmla="*/ 36 h 42"/>
                <a:gd name="T46" fmla="*/ 2 w 46"/>
                <a:gd name="T47" fmla="*/ 40 h 42"/>
                <a:gd name="T48" fmla="*/ 4 w 46"/>
                <a:gd name="T49" fmla="*/ 40 h 42"/>
                <a:gd name="T50" fmla="*/ 8 w 46"/>
                <a:gd name="T51" fmla="*/ 42 h 42"/>
                <a:gd name="T52" fmla="*/ 8 w 46"/>
                <a:gd name="T5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2">
                  <a:moveTo>
                    <a:pt x="8" y="4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2" y="30"/>
                  </a:lnTo>
                  <a:lnTo>
                    <a:pt x="28" y="20"/>
                  </a:lnTo>
                  <a:lnTo>
                    <a:pt x="36" y="14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8" y="42"/>
                  </a:lnTo>
                  <a:lnTo>
                    <a:pt x="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167"/>
            <p:cNvSpPr>
              <a:spLocks noEditPoints="1"/>
            </p:cNvSpPr>
            <p:nvPr/>
          </p:nvSpPr>
          <p:spPr bwMode="auto">
            <a:xfrm>
              <a:off x="422275" y="4783138"/>
              <a:ext cx="282575" cy="555625"/>
            </a:xfrm>
            <a:custGeom>
              <a:avLst/>
              <a:gdLst>
                <a:gd name="T0" fmla="*/ 106 w 178"/>
                <a:gd name="T1" fmla="*/ 310 h 350"/>
                <a:gd name="T2" fmla="*/ 102 w 178"/>
                <a:gd name="T3" fmla="*/ 306 h 350"/>
                <a:gd name="T4" fmla="*/ 104 w 178"/>
                <a:gd name="T5" fmla="*/ 314 h 350"/>
                <a:gd name="T6" fmla="*/ 104 w 178"/>
                <a:gd name="T7" fmla="*/ 320 h 350"/>
                <a:gd name="T8" fmla="*/ 96 w 178"/>
                <a:gd name="T9" fmla="*/ 328 h 350"/>
                <a:gd name="T10" fmla="*/ 88 w 178"/>
                <a:gd name="T11" fmla="*/ 330 h 350"/>
                <a:gd name="T12" fmla="*/ 78 w 178"/>
                <a:gd name="T13" fmla="*/ 324 h 350"/>
                <a:gd name="T14" fmla="*/ 74 w 178"/>
                <a:gd name="T15" fmla="*/ 314 h 350"/>
                <a:gd name="T16" fmla="*/ 74 w 178"/>
                <a:gd name="T17" fmla="*/ 308 h 350"/>
                <a:gd name="T18" fmla="*/ 82 w 178"/>
                <a:gd name="T19" fmla="*/ 300 h 350"/>
                <a:gd name="T20" fmla="*/ 88 w 178"/>
                <a:gd name="T21" fmla="*/ 298 h 350"/>
                <a:gd name="T22" fmla="*/ 102 w 178"/>
                <a:gd name="T23" fmla="*/ 304 h 350"/>
                <a:gd name="T24" fmla="*/ 100 w 178"/>
                <a:gd name="T25" fmla="*/ 302 h 350"/>
                <a:gd name="T26" fmla="*/ 86 w 178"/>
                <a:gd name="T27" fmla="*/ 280 h 350"/>
                <a:gd name="T28" fmla="*/ 12 w 178"/>
                <a:gd name="T29" fmla="*/ 52 h 350"/>
                <a:gd name="T30" fmla="*/ 166 w 178"/>
                <a:gd name="T31" fmla="*/ 104 h 350"/>
                <a:gd name="T32" fmla="*/ 166 w 178"/>
                <a:gd name="T33" fmla="*/ 110 h 350"/>
                <a:gd name="T34" fmla="*/ 166 w 178"/>
                <a:gd name="T35" fmla="*/ 128 h 350"/>
                <a:gd name="T36" fmla="*/ 170 w 178"/>
                <a:gd name="T37" fmla="*/ 128 h 350"/>
                <a:gd name="T38" fmla="*/ 178 w 178"/>
                <a:gd name="T39" fmla="*/ 26 h 350"/>
                <a:gd name="T40" fmla="*/ 176 w 178"/>
                <a:gd name="T41" fmla="*/ 16 h 350"/>
                <a:gd name="T42" fmla="*/ 162 w 178"/>
                <a:gd name="T43" fmla="*/ 2 h 350"/>
                <a:gd name="T44" fmla="*/ 28 w 178"/>
                <a:gd name="T45" fmla="*/ 0 h 350"/>
                <a:gd name="T46" fmla="*/ 16 w 178"/>
                <a:gd name="T47" fmla="*/ 2 h 350"/>
                <a:gd name="T48" fmla="*/ 2 w 178"/>
                <a:gd name="T49" fmla="*/ 16 h 350"/>
                <a:gd name="T50" fmla="*/ 0 w 178"/>
                <a:gd name="T51" fmla="*/ 322 h 350"/>
                <a:gd name="T52" fmla="*/ 2 w 178"/>
                <a:gd name="T53" fmla="*/ 332 h 350"/>
                <a:gd name="T54" fmla="*/ 16 w 178"/>
                <a:gd name="T55" fmla="*/ 348 h 350"/>
                <a:gd name="T56" fmla="*/ 122 w 178"/>
                <a:gd name="T57" fmla="*/ 350 h 350"/>
                <a:gd name="T58" fmla="*/ 66 w 178"/>
                <a:gd name="T59" fmla="*/ 20 h 350"/>
                <a:gd name="T60" fmla="*/ 112 w 178"/>
                <a:gd name="T61" fmla="*/ 20 h 350"/>
                <a:gd name="T62" fmla="*/ 114 w 178"/>
                <a:gd name="T63" fmla="*/ 22 h 350"/>
                <a:gd name="T64" fmla="*/ 114 w 178"/>
                <a:gd name="T65" fmla="*/ 26 h 350"/>
                <a:gd name="T66" fmla="*/ 66 w 178"/>
                <a:gd name="T67" fmla="*/ 26 h 350"/>
                <a:gd name="T68" fmla="*/ 64 w 178"/>
                <a:gd name="T69" fmla="*/ 26 h 350"/>
                <a:gd name="T70" fmla="*/ 64 w 178"/>
                <a:gd name="T71" fmla="*/ 22 h 350"/>
                <a:gd name="T72" fmla="*/ 66 w 178"/>
                <a:gd name="T73" fmla="*/ 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350">
                  <a:moveTo>
                    <a:pt x="122" y="326"/>
                  </a:moveTo>
                  <a:lnTo>
                    <a:pt x="106" y="310"/>
                  </a:lnTo>
                  <a:lnTo>
                    <a:pt x="106" y="310"/>
                  </a:lnTo>
                  <a:lnTo>
                    <a:pt x="102" y="306"/>
                  </a:lnTo>
                  <a:lnTo>
                    <a:pt x="102" y="306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104" y="320"/>
                  </a:lnTo>
                  <a:lnTo>
                    <a:pt x="100" y="324"/>
                  </a:lnTo>
                  <a:lnTo>
                    <a:pt x="96" y="328"/>
                  </a:lnTo>
                  <a:lnTo>
                    <a:pt x="88" y="330"/>
                  </a:lnTo>
                  <a:lnTo>
                    <a:pt x="88" y="330"/>
                  </a:lnTo>
                  <a:lnTo>
                    <a:pt x="82" y="328"/>
                  </a:lnTo>
                  <a:lnTo>
                    <a:pt x="78" y="324"/>
                  </a:lnTo>
                  <a:lnTo>
                    <a:pt x="74" y="320"/>
                  </a:lnTo>
                  <a:lnTo>
                    <a:pt x="74" y="314"/>
                  </a:lnTo>
                  <a:lnTo>
                    <a:pt x="74" y="314"/>
                  </a:lnTo>
                  <a:lnTo>
                    <a:pt x="74" y="308"/>
                  </a:lnTo>
                  <a:lnTo>
                    <a:pt x="78" y="302"/>
                  </a:lnTo>
                  <a:lnTo>
                    <a:pt x="82" y="300"/>
                  </a:lnTo>
                  <a:lnTo>
                    <a:pt x="88" y="298"/>
                  </a:lnTo>
                  <a:lnTo>
                    <a:pt x="88" y="298"/>
                  </a:lnTo>
                  <a:lnTo>
                    <a:pt x="96" y="300"/>
                  </a:lnTo>
                  <a:lnTo>
                    <a:pt x="102" y="304"/>
                  </a:lnTo>
                  <a:lnTo>
                    <a:pt x="102" y="304"/>
                  </a:lnTo>
                  <a:lnTo>
                    <a:pt x="100" y="302"/>
                  </a:lnTo>
                  <a:lnTo>
                    <a:pt x="100" y="302"/>
                  </a:lnTo>
                  <a:lnTo>
                    <a:pt x="86" y="280"/>
                  </a:lnTo>
                  <a:lnTo>
                    <a:pt x="12" y="280"/>
                  </a:lnTo>
                  <a:lnTo>
                    <a:pt x="12" y="52"/>
                  </a:lnTo>
                  <a:lnTo>
                    <a:pt x="166" y="52"/>
                  </a:lnTo>
                  <a:lnTo>
                    <a:pt x="166" y="104"/>
                  </a:lnTo>
                  <a:lnTo>
                    <a:pt x="166" y="104"/>
                  </a:lnTo>
                  <a:lnTo>
                    <a:pt x="166" y="110"/>
                  </a:lnTo>
                  <a:lnTo>
                    <a:pt x="166" y="128"/>
                  </a:lnTo>
                  <a:lnTo>
                    <a:pt x="166" y="128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8" y="130"/>
                  </a:lnTo>
                  <a:lnTo>
                    <a:pt x="178" y="26"/>
                  </a:lnTo>
                  <a:lnTo>
                    <a:pt x="178" y="26"/>
                  </a:lnTo>
                  <a:lnTo>
                    <a:pt x="176" y="16"/>
                  </a:lnTo>
                  <a:lnTo>
                    <a:pt x="170" y="8"/>
                  </a:lnTo>
                  <a:lnTo>
                    <a:pt x="162" y="2"/>
                  </a:lnTo>
                  <a:lnTo>
                    <a:pt x="15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2" y="332"/>
                  </a:lnTo>
                  <a:lnTo>
                    <a:pt x="8" y="342"/>
                  </a:lnTo>
                  <a:lnTo>
                    <a:pt x="16" y="348"/>
                  </a:lnTo>
                  <a:lnTo>
                    <a:pt x="28" y="350"/>
                  </a:lnTo>
                  <a:lnTo>
                    <a:pt x="122" y="350"/>
                  </a:lnTo>
                  <a:lnTo>
                    <a:pt x="122" y="326"/>
                  </a:lnTo>
                  <a:close/>
                  <a:moveTo>
                    <a:pt x="66" y="20"/>
                  </a:moveTo>
                  <a:lnTo>
                    <a:pt x="112" y="20"/>
                  </a:lnTo>
                  <a:lnTo>
                    <a:pt x="112" y="20"/>
                  </a:lnTo>
                  <a:lnTo>
                    <a:pt x="114" y="20"/>
                  </a:lnTo>
                  <a:lnTo>
                    <a:pt x="114" y="22"/>
                  </a:lnTo>
                  <a:lnTo>
                    <a:pt x="114" y="22"/>
                  </a:lnTo>
                  <a:lnTo>
                    <a:pt x="114" y="26"/>
                  </a:lnTo>
                  <a:lnTo>
                    <a:pt x="112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0"/>
                  </a:lnTo>
                  <a:lnTo>
                    <a:pt x="66" y="20"/>
                  </a:lnTo>
                  <a:lnTo>
                    <a:pt x="6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168"/>
            <p:cNvSpPr>
              <a:spLocks/>
            </p:cNvSpPr>
            <p:nvPr/>
          </p:nvSpPr>
          <p:spPr bwMode="auto">
            <a:xfrm>
              <a:off x="542925" y="4935538"/>
              <a:ext cx="276225" cy="431800"/>
            </a:xfrm>
            <a:custGeom>
              <a:avLst/>
              <a:gdLst>
                <a:gd name="T0" fmla="*/ 174 w 174"/>
                <a:gd name="T1" fmla="*/ 144 h 272"/>
                <a:gd name="T2" fmla="*/ 174 w 174"/>
                <a:gd name="T3" fmla="*/ 96 h 272"/>
                <a:gd name="T4" fmla="*/ 172 w 174"/>
                <a:gd name="T5" fmla="*/ 90 h 272"/>
                <a:gd name="T6" fmla="*/ 164 w 174"/>
                <a:gd name="T7" fmla="*/ 82 h 272"/>
                <a:gd name="T8" fmla="*/ 160 w 174"/>
                <a:gd name="T9" fmla="*/ 80 h 272"/>
                <a:gd name="T10" fmla="*/ 148 w 174"/>
                <a:gd name="T11" fmla="*/ 84 h 272"/>
                <a:gd name="T12" fmla="*/ 144 w 174"/>
                <a:gd name="T13" fmla="*/ 96 h 272"/>
                <a:gd name="T14" fmla="*/ 144 w 174"/>
                <a:gd name="T15" fmla="*/ 98 h 272"/>
                <a:gd name="T16" fmla="*/ 140 w 174"/>
                <a:gd name="T17" fmla="*/ 76 h 272"/>
                <a:gd name="T18" fmla="*/ 140 w 174"/>
                <a:gd name="T19" fmla="*/ 70 h 272"/>
                <a:gd name="T20" fmla="*/ 132 w 174"/>
                <a:gd name="T21" fmla="*/ 62 h 272"/>
                <a:gd name="T22" fmla="*/ 126 w 174"/>
                <a:gd name="T23" fmla="*/ 60 h 272"/>
                <a:gd name="T24" fmla="*/ 116 w 174"/>
                <a:gd name="T25" fmla="*/ 64 h 272"/>
                <a:gd name="T26" fmla="*/ 112 w 174"/>
                <a:gd name="T27" fmla="*/ 76 h 272"/>
                <a:gd name="T28" fmla="*/ 112 w 174"/>
                <a:gd name="T29" fmla="*/ 88 h 272"/>
                <a:gd name="T30" fmla="*/ 108 w 174"/>
                <a:gd name="T31" fmla="*/ 62 h 272"/>
                <a:gd name="T32" fmla="*/ 106 w 174"/>
                <a:gd name="T33" fmla="*/ 56 h 272"/>
                <a:gd name="T34" fmla="*/ 98 w 174"/>
                <a:gd name="T35" fmla="*/ 50 h 272"/>
                <a:gd name="T36" fmla="*/ 94 w 174"/>
                <a:gd name="T37" fmla="*/ 48 h 272"/>
                <a:gd name="T38" fmla="*/ 82 w 174"/>
                <a:gd name="T39" fmla="*/ 52 h 272"/>
                <a:gd name="T40" fmla="*/ 78 w 174"/>
                <a:gd name="T41" fmla="*/ 62 h 272"/>
                <a:gd name="T42" fmla="*/ 78 w 174"/>
                <a:gd name="T43" fmla="*/ 82 h 272"/>
                <a:gd name="T44" fmla="*/ 74 w 174"/>
                <a:gd name="T45" fmla="*/ 14 h 272"/>
                <a:gd name="T46" fmla="*/ 74 w 174"/>
                <a:gd name="T47" fmla="*/ 8 h 272"/>
                <a:gd name="T48" fmla="*/ 66 w 174"/>
                <a:gd name="T49" fmla="*/ 2 h 272"/>
                <a:gd name="T50" fmla="*/ 60 w 174"/>
                <a:gd name="T51" fmla="*/ 0 h 272"/>
                <a:gd name="T52" fmla="*/ 50 w 174"/>
                <a:gd name="T53" fmla="*/ 4 h 272"/>
                <a:gd name="T54" fmla="*/ 46 w 174"/>
                <a:gd name="T55" fmla="*/ 14 h 272"/>
                <a:gd name="T56" fmla="*/ 46 w 174"/>
                <a:gd name="T57" fmla="*/ 134 h 272"/>
                <a:gd name="T58" fmla="*/ 40 w 174"/>
                <a:gd name="T59" fmla="*/ 112 h 272"/>
                <a:gd name="T60" fmla="*/ 36 w 174"/>
                <a:gd name="T61" fmla="*/ 96 h 272"/>
                <a:gd name="T62" fmla="*/ 20 w 174"/>
                <a:gd name="T63" fmla="*/ 82 h 272"/>
                <a:gd name="T64" fmla="*/ 14 w 174"/>
                <a:gd name="T65" fmla="*/ 80 h 272"/>
                <a:gd name="T66" fmla="*/ 0 w 174"/>
                <a:gd name="T67" fmla="*/ 88 h 272"/>
                <a:gd name="T68" fmla="*/ 0 w 174"/>
                <a:gd name="T69" fmla="*/ 94 h 272"/>
                <a:gd name="T70" fmla="*/ 6 w 174"/>
                <a:gd name="T71" fmla="*/ 112 h 272"/>
                <a:gd name="T72" fmla="*/ 14 w 174"/>
                <a:gd name="T73" fmla="*/ 146 h 272"/>
                <a:gd name="T74" fmla="*/ 16 w 174"/>
                <a:gd name="T75" fmla="*/ 160 h 272"/>
                <a:gd name="T76" fmla="*/ 28 w 174"/>
                <a:gd name="T77" fmla="*/ 186 h 272"/>
                <a:gd name="T78" fmla="*/ 36 w 174"/>
                <a:gd name="T79" fmla="*/ 196 h 272"/>
                <a:gd name="T80" fmla="*/ 62 w 174"/>
                <a:gd name="T81" fmla="*/ 222 h 272"/>
                <a:gd name="T82" fmla="*/ 160 w 174"/>
                <a:gd name="T83" fmla="*/ 272 h 272"/>
                <a:gd name="T84" fmla="*/ 160 w 174"/>
                <a:gd name="T85" fmla="*/ 222 h 272"/>
                <a:gd name="T86" fmla="*/ 168 w 174"/>
                <a:gd name="T87" fmla="*/ 202 h 272"/>
                <a:gd name="T88" fmla="*/ 172 w 174"/>
                <a:gd name="T89" fmla="*/ 182 h 272"/>
                <a:gd name="T90" fmla="*/ 174 w 174"/>
                <a:gd name="T91" fmla="*/ 144 h 272"/>
                <a:gd name="T92" fmla="*/ 174 w 174"/>
                <a:gd name="T93" fmla="*/ 144 h 272"/>
                <a:gd name="T94" fmla="*/ 174 w 174"/>
                <a:gd name="T95" fmla="*/ 14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272">
                  <a:moveTo>
                    <a:pt x="174" y="144"/>
                  </a:moveTo>
                  <a:lnTo>
                    <a:pt x="174" y="144"/>
                  </a:lnTo>
                  <a:lnTo>
                    <a:pt x="174" y="138"/>
                  </a:lnTo>
                  <a:lnTo>
                    <a:pt x="174" y="96"/>
                  </a:lnTo>
                  <a:lnTo>
                    <a:pt x="174" y="96"/>
                  </a:lnTo>
                  <a:lnTo>
                    <a:pt x="172" y="90"/>
                  </a:lnTo>
                  <a:lnTo>
                    <a:pt x="170" y="84"/>
                  </a:lnTo>
                  <a:lnTo>
                    <a:pt x="164" y="82"/>
                  </a:lnTo>
                  <a:lnTo>
                    <a:pt x="160" y="80"/>
                  </a:lnTo>
                  <a:lnTo>
                    <a:pt x="160" y="80"/>
                  </a:lnTo>
                  <a:lnTo>
                    <a:pt x="154" y="82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6"/>
                  </a:lnTo>
                  <a:lnTo>
                    <a:pt x="144" y="98"/>
                  </a:lnTo>
                  <a:lnTo>
                    <a:pt x="144" y="98"/>
                  </a:lnTo>
                  <a:lnTo>
                    <a:pt x="140" y="98"/>
                  </a:lnTo>
                  <a:lnTo>
                    <a:pt x="140" y="76"/>
                  </a:lnTo>
                  <a:lnTo>
                    <a:pt x="140" y="76"/>
                  </a:lnTo>
                  <a:lnTo>
                    <a:pt x="140" y="70"/>
                  </a:lnTo>
                  <a:lnTo>
                    <a:pt x="136" y="64"/>
                  </a:lnTo>
                  <a:lnTo>
                    <a:pt x="132" y="62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0" y="62"/>
                  </a:lnTo>
                  <a:lnTo>
                    <a:pt x="116" y="64"/>
                  </a:lnTo>
                  <a:lnTo>
                    <a:pt x="112" y="70"/>
                  </a:lnTo>
                  <a:lnTo>
                    <a:pt x="112" y="76"/>
                  </a:lnTo>
                  <a:lnTo>
                    <a:pt x="112" y="88"/>
                  </a:lnTo>
                  <a:lnTo>
                    <a:pt x="112" y="88"/>
                  </a:lnTo>
                  <a:lnTo>
                    <a:pt x="108" y="86"/>
                  </a:lnTo>
                  <a:lnTo>
                    <a:pt x="108" y="62"/>
                  </a:lnTo>
                  <a:lnTo>
                    <a:pt x="108" y="62"/>
                  </a:lnTo>
                  <a:lnTo>
                    <a:pt x="106" y="56"/>
                  </a:lnTo>
                  <a:lnTo>
                    <a:pt x="104" y="52"/>
                  </a:lnTo>
                  <a:lnTo>
                    <a:pt x="98" y="50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88" y="50"/>
                  </a:lnTo>
                  <a:lnTo>
                    <a:pt x="82" y="52"/>
                  </a:lnTo>
                  <a:lnTo>
                    <a:pt x="80" y="56"/>
                  </a:lnTo>
                  <a:lnTo>
                    <a:pt x="78" y="62"/>
                  </a:lnTo>
                  <a:lnTo>
                    <a:pt x="78" y="82"/>
                  </a:lnTo>
                  <a:lnTo>
                    <a:pt x="78" y="82"/>
                  </a:lnTo>
                  <a:lnTo>
                    <a:pt x="74" y="82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4" y="2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6" y="14"/>
                  </a:lnTo>
                  <a:lnTo>
                    <a:pt x="46" y="134"/>
                  </a:lnTo>
                  <a:lnTo>
                    <a:pt x="46" y="134"/>
                  </a:lnTo>
                  <a:lnTo>
                    <a:pt x="42" y="124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36" y="96"/>
                  </a:lnTo>
                  <a:lnTo>
                    <a:pt x="28" y="86"/>
                  </a:lnTo>
                  <a:lnTo>
                    <a:pt x="20" y="82"/>
                  </a:lnTo>
                  <a:lnTo>
                    <a:pt x="14" y="80"/>
                  </a:lnTo>
                  <a:lnTo>
                    <a:pt x="14" y="80"/>
                  </a:lnTo>
                  <a:lnTo>
                    <a:pt x="4" y="84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6" y="112"/>
                  </a:lnTo>
                  <a:lnTo>
                    <a:pt x="10" y="128"/>
                  </a:lnTo>
                  <a:lnTo>
                    <a:pt x="14" y="146"/>
                  </a:lnTo>
                  <a:lnTo>
                    <a:pt x="14" y="146"/>
                  </a:lnTo>
                  <a:lnTo>
                    <a:pt x="16" y="160"/>
                  </a:lnTo>
                  <a:lnTo>
                    <a:pt x="20" y="174"/>
                  </a:lnTo>
                  <a:lnTo>
                    <a:pt x="28" y="186"/>
                  </a:lnTo>
                  <a:lnTo>
                    <a:pt x="36" y="196"/>
                  </a:lnTo>
                  <a:lnTo>
                    <a:pt x="36" y="196"/>
                  </a:lnTo>
                  <a:lnTo>
                    <a:pt x="40" y="202"/>
                  </a:lnTo>
                  <a:lnTo>
                    <a:pt x="62" y="222"/>
                  </a:lnTo>
                  <a:lnTo>
                    <a:pt x="62" y="272"/>
                  </a:lnTo>
                  <a:lnTo>
                    <a:pt x="160" y="272"/>
                  </a:lnTo>
                  <a:lnTo>
                    <a:pt x="160" y="222"/>
                  </a:lnTo>
                  <a:lnTo>
                    <a:pt x="160" y="222"/>
                  </a:lnTo>
                  <a:lnTo>
                    <a:pt x="164" y="212"/>
                  </a:lnTo>
                  <a:lnTo>
                    <a:pt x="168" y="202"/>
                  </a:lnTo>
                  <a:lnTo>
                    <a:pt x="172" y="192"/>
                  </a:lnTo>
                  <a:lnTo>
                    <a:pt x="172" y="182"/>
                  </a:lnTo>
                  <a:lnTo>
                    <a:pt x="172" y="182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1333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7831647" y="1453647"/>
            <a:ext cx="1896120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cs typeface="Arial" panose="020B0604020202020204" pitchFamily="34" charset="0"/>
              </a:rPr>
              <a:t>标题数字可以通过点击和重新输入更改。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831647" y="2531468"/>
            <a:ext cx="1896120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cs typeface="Arial" panose="020B0604020202020204" pitchFamily="34" charset="0"/>
              </a:rPr>
              <a:t>标题数字可以通过点击和重新输入更改。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831647" y="3592475"/>
            <a:ext cx="1896120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cs typeface="Arial" panose="020B0604020202020204" pitchFamily="34" charset="0"/>
              </a:rPr>
              <a:t>标题数字可以通过点击和重新输入更改。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831647" y="4675956"/>
            <a:ext cx="1896120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cs typeface="Arial" panose="020B0604020202020204" pitchFamily="34" charset="0"/>
              </a:rPr>
              <a:t>标题数字可以通过点击和重新输入更改。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3107987" y="3959067"/>
            <a:ext cx="146706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>
              <a:defRPr/>
            </a:pPr>
            <a:r>
              <a:rPr lang="en-US" altLang="zh-CN" sz="1333" kern="0" dirty="0">
                <a:solidFill>
                  <a:sysClr val="window" lastClr="FFFFFF"/>
                </a:solidFill>
              </a:rPr>
              <a:t>ADD YOUR TEXT</a:t>
            </a:r>
            <a:endParaRPr lang="zh-CN" altLang="en-US" sz="1333" kern="0" dirty="0">
              <a:solidFill>
                <a:sysClr val="window" lastClr="FFFFFF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843105" y="3525936"/>
            <a:ext cx="146706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>
              <a:defRPr/>
            </a:pPr>
            <a:r>
              <a:rPr lang="en-US" altLang="zh-CN" sz="1333" kern="0" dirty="0">
                <a:solidFill>
                  <a:sysClr val="window" lastClr="FFFFFF"/>
                </a:solidFill>
              </a:rPr>
              <a:t>ADD YOUR TEXT</a:t>
            </a:r>
            <a:endParaRPr lang="zh-CN" altLang="en-US" sz="1333" kern="0" dirty="0">
              <a:solidFill>
                <a:sysClr val="window" lastClr="FFFFFF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647211" y="3082544"/>
            <a:ext cx="146706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>
              <a:defRPr/>
            </a:pPr>
            <a:r>
              <a:rPr lang="en-US" altLang="zh-CN" sz="1333" kern="0" dirty="0">
                <a:solidFill>
                  <a:sysClr val="window" lastClr="FFFFFF"/>
                </a:solidFill>
              </a:rPr>
              <a:t>ADD YOUR TEXT</a:t>
            </a:r>
            <a:endParaRPr lang="zh-CN" altLang="en-US" sz="1333" kern="0" dirty="0">
              <a:solidFill>
                <a:sysClr val="window" lastClr="FFFFFF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775196" y="2622759"/>
            <a:ext cx="146706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9170">
              <a:defRPr/>
            </a:pPr>
            <a:r>
              <a:rPr lang="en-US" altLang="zh-CN" sz="1333" kern="0" dirty="0">
                <a:solidFill>
                  <a:sysClr val="window" lastClr="FFFFFF"/>
                </a:solidFill>
              </a:rPr>
              <a:t>ADD YOUR TEXT</a:t>
            </a:r>
            <a:endParaRPr lang="zh-CN" altLang="en-US" sz="1333" kern="0" dirty="0">
              <a:solidFill>
                <a:sysClr val="window" lastClr="FFFFFF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79898" y="4651015"/>
            <a:ext cx="439033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defRPr/>
            </a:pPr>
            <a:r>
              <a:rPr lang="en-US" altLang="zh-CN" sz="2133" b="1" kern="0" dirty="0">
                <a:solidFill>
                  <a:srgbClr val="51597B"/>
                </a:solidFill>
                <a:cs typeface="Arial" panose="020B0604020202020204" pitchFamily="34" charset="0"/>
              </a:rPr>
              <a:t>Your </a:t>
            </a:r>
            <a:r>
              <a:rPr lang="en-US" altLang="zh-CN" sz="2133" b="1" kern="0" dirty="0">
                <a:solidFill>
                  <a:srgbClr val="51597B"/>
                </a:solidFill>
              </a:rPr>
              <a:t>Text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944981" y="4984843"/>
            <a:ext cx="3140516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cs typeface="Arial" panose="020B0604020202020204" pitchFamily="34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70" name="图片 6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2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0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H="1">
            <a:off x="794" y="0"/>
            <a:ext cx="7085949" cy="6858000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2" name="组 11"/>
          <p:cNvGrpSpPr/>
          <p:nvPr/>
        </p:nvGrpSpPr>
        <p:grpSpPr>
          <a:xfrm>
            <a:off x="7086743" y="-515813"/>
            <a:ext cx="466811" cy="7631721"/>
            <a:chOff x="488676" y="2472447"/>
            <a:chExt cx="350108" cy="1739899"/>
          </a:xfrm>
        </p:grpSpPr>
        <p:sp>
          <p:nvSpPr>
            <p:cNvPr id="8" name="矩形 7"/>
            <p:cNvSpPr/>
            <p:nvPr/>
          </p:nvSpPr>
          <p:spPr>
            <a:xfrm flipH="1">
              <a:off x="751404" y="2472447"/>
              <a:ext cx="87380" cy="1739899"/>
            </a:xfrm>
            <a:prstGeom prst="rect">
              <a:avLst/>
            </a:prstGeom>
            <a:solidFill>
              <a:srgbClr val="ECBF4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flipH="1">
              <a:off x="664024" y="2472447"/>
              <a:ext cx="87380" cy="1739899"/>
            </a:xfrm>
            <a:prstGeom prst="rect">
              <a:avLst/>
            </a:prstGeom>
            <a:solidFill>
              <a:srgbClr val="67B2B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576056" y="2472447"/>
              <a:ext cx="87380" cy="1739899"/>
            </a:xfrm>
            <a:prstGeom prst="rect">
              <a:avLst/>
            </a:prstGeom>
            <a:solidFill>
              <a:srgbClr val="EE4B4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488676" y="2472447"/>
              <a:ext cx="87380" cy="1739899"/>
            </a:xfrm>
            <a:prstGeom prst="rect">
              <a:avLst/>
            </a:prstGeom>
            <a:solidFill>
              <a:srgbClr val="6BAF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6" name="矩形 5"/>
          <p:cNvSpPr/>
          <p:nvPr/>
        </p:nvSpPr>
        <p:spPr>
          <a:xfrm>
            <a:off x="794" y="6712085"/>
            <a:ext cx="7085949" cy="145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32999" y="216398"/>
            <a:ext cx="3959795" cy="2862322"/>
            <a:chOff x="8232999" y="216398"/>
            <a:chExt cx="3959795" cy="2862322"/>
          </a:xfrm>
        </p:grpSpPr>
        <p:sp>
          <p:nvSpPr>
            <p:cNvPr id="13" name="矩形 12"/>
            <p:cNvSpPr/>
            <p:nvPr/>
          </p:nvSpPr>
          <p:spPr>
            <a:xfrm>
              <a:off x="8232999" y="427475"/>
              <a:ext cx="3959795" cy="2087879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33004" y="216398"/>
              <a:ext cx="3028393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20000" dirty="0">
                  <a:solidFill>
                    <a:schemeClr val="bg1"/>
                  </a:solidFill>
                </a:rPr>
                <a:t>02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8"/>
          <p:cNvSpPr txBox="1"/>
          <p:nvPr/>
        </p:nvSpPr>
        <p:spPr>
          <a:xfrm>
            <a:off x="8255500" y="3767325"/>
            <a:ext cx="318099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8255501" y="3403514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</a:rPr>
              <a:t>点击此处添加标题</a:t>
            </a:r>
            <a:endParaRPr lang="en-US" altLang="zh-CN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33000" y="2480186"/>
            <a:ext cx="3191899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5867" b="1" dirty="0">
                <a:solidFill>
                  <a:srgbClr val="51597B"/>
                </a:solidFill>
              </a:rPr>
              <a:t>用户需求</a:t>
            </a:r>
            <a:endParaRPr lang="en-US" altLang="zh-CN" sz="5867" b="1" dirty="0">
              <a:solidFill>
                <a:srgbClr val="51597B"/>
              </a:solidFill>
            </a:endParaRPr>
          </a:p>
        </p:txBody>
      </p:sp>
      <p:pic>
        <p:nvPicPr>
          <p:cNvPr id="16" name="图片 1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6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5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5" y="3"/>
            <a:ext cx="3048000" cy="6857999"/>
          </a:xfrm>
          <a:prstGeom prst="rect">
            <a:avLst/>
          </a:prstGeom>
          <a:solidFill>
            <a:srgbClr val="6BAF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3048795" y="3"/>
            <a:ext cx="3048000" cy="6857999"/>
          </a:xfrm>
          <a:prstGeom prst="rect">
            <a:avLst/>
          </a:prstGeom>
          <a:solidFill>
            <a:srgbClr val="EE4B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6096794" y="3"/>
            <a:ext cx="3048000" cy="6857999"/>
          </a:xfrm>
          <a:prstGeom prst="rect">
            <a:avLst/>
          </a:prstGeom>
          <a:solidFill>
            <a:srgbClr val="67B2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9144794" y="3"/>
            <a:ext cx="3048000" cy="6857999"/>
          </a:xfrm>
          <a:prstGeom prst="rect">
            <a:avLst/>
          </a:prstGeom>
          <a:solidFill>
            <a:srgbClr val="ECBF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/>
        </p:nvSpPr>
        <p:spPr>
          <a:xfrm>
            <a:off x="2946049" y="3"/>
            <a:ext cx="102751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矩形 10"/>
          <p:cNvSpPr/>
          <p:nvPr/>
        </p:nvSpPr>
        <p:spPr>
          <a:xfrm>
            <a:off x="5994049" y="3"/>
            <a:ext cx="102751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矩形 11"/>
          <p:cNvSpPr/>
          <p:nvPr/>
        </p:nvSpPr>
        <p:spPr>
          <a:xfrm>
            <a:off x="9042048" y="3"/>
            <a:ext cx="102751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3" name="矩形 12"/>
          <p:cNvSpPr/>
          <p:nvPr/>
        </p:nvSpPr>
        <p:spPr>
          <a:xfrm>
            <a:off x="12090048" y="5"/>
            <a:ext cx="102751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1291" y="1243543"/>
            <a:ext cx="2617505" cy="3228813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6" name="文本框 8"/>
          <p:cNvSpPr txBox="1"/>
          <p:nvPr/>
        </p:nvSpPr>
        <p:spPr>
          <a:xfrm>
            <a:off x="642280" y="2489955"/>
            <a:ext cx="2195525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42280" y="212614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8742" y="1257413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400" b="1" dirty="0">
                <a:solidFill>
                  <a:srgbClr val="FFFFFF"/>
                </a:solidFill>
              </a:rPr>
              <a:t>01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21" name="Freeform 128"/>
          <p:cNvSpPr>
            <a:spLocks/>
          </p:cNvSpPr>
          <p:nvPr/>
        </p:nvSpPr>
        <p:spPr bwMode="auto">
          <a:xfrm>
            <a:off x="6560347" y="289562"/>
            <a:ext cx="469900" cy="754380"/>
          </a:xfrm>
          <a:custGeom>
            <a:avLst/>
            <a:gdLst/>
            <a:ahLst/>
            <a:cxnLst>
              <a:cxn ang="0">
                <a:pos x="222" y="92"/>
              </a:cxn>
              <a:cxn ang="0">
                <a:pos x="222" y="44"/>
              </a:cxn>
              <a:cxn ang="0">
                <a:pos x="214" y="32"/>
              </a:cxn>
              <a:cxn ang="0">
                <a:pos x="190" y="18"/>
              </a:cxn>
              <a:cxn ang="0">
                <a:pos x="154" y="6"/>
              </a:cxn>
              <a:cxn ang="0">
                <a:pos x="112" y="0"/>
              </a:cxn>
              <a:cxn ang="0">
                <a:pos x="88" y="2"/>
              </a:cxn>
              <a:cxn ang="0">
                <a:pos x="48" y="10"/>
              </a:cxn>
              <a:cxn ang="0">
                <a:pos x="18" y="24"/>
              </a:cxn>
              <a:cxn ang="0">
                <a:pos x="2" y="38"/>
              </a:cxn>
              <a:cxn ang="0">
                <a:pos x="0" y="44"/>
              </a:cxn>
              <a:cxn ang="0">
                <a:pos x="0" y="92"/>
              </a:cxn>
              <a:cxn ang="0">
                <a:pos x="4" y="108"/>
              </a:cxn>
              <a:cxn ang="0">
                <a:pos x="24" y="136"/>
              </a:cxn>
              <a:cxn ang="0">
                <a:pos x="52" y="162"/>
              </a:cxn>
              <a:cxn ang="0">
                <a:pos x="74" y="188"/>
              </a:cxn>
              <a:cxn ang="0">
                <a:pos x="76" y="198"/>
              </a:cxn>
              <a:cxn ang="0">
                <a:pos x="76" y="204"/>
              </a:cxn>
              <a:cxn ang="0">
                <a:pos x="64" y="222"/>
              </a:cxn>
              <a:cxn ang="0">
                <a:pos x="38" y="248"/>
              </a:cxn>
              <a:cxn ang="0">
                <a:pos x="12" y="276"/>
              </a:cxn>
              <a:cxn ang="0">
                <a:pos x="0" y="298"/>
              </a:cxn>
              <a:cxn ang="0">
                <a:pos x="0" y="306"/>
              </a:cxn>
              <a:cxn ang="0">
                <a:pos x="0" y="352"/>
              </a:cxn>
              <a:cxn ang="0">
                <a:pos x="8" y="366"/>
              </a:cxn>
              <a:cxn ang="0">
                <a:pos x="32" y="380"/>
              </a:cxn>
              <a:cxn ang="0">
                <a:pos x="68" y="392"/>
              </a:cxn>
              <a:cxn ang="0">
                <a:pos x="112" y="396"/>
              </a:cxn>
              <a:cxn ang="0">
                <a:pos x="134" y="396"/>
              </a:cxn>
              <a:cxn ang="0">
                <a:pos x="174" y="388"/>
              </a:cxn>
              <a:cxn ang="0">
                <a:pos x="204" y="374"/>
              </a:cxn>
              <a:cxn ang="0">
                <a:pos x="220" y="360"/>
              </a:cxn>
              <a:cxn ang="0">
                <a:pos x="222" y="352"/>
              </a:cxn>
              <a:cxn ang="0">
                <a:pos x="222" y="306"/>
              </a:cxn>
              <a:cxn ang="0">
                <a:pos x="218" y="290"/>
              </a:cxn>
              <a:cxn ang="0">
                <a:pos x="198" y="262"/>
              </a:cxn>
              <a:cxn ang="0">
                <a:pos x="170" y="234"/>
              </a:cxn>
              <a:cxn ang="0">
                <a:pos x="148" y="210"/>
              </a:cxn>
              <a:cxn ang="0">
                <a:pos x="146" y="198"/>
              </a:cxn>
              <a:cxn ang="0">
                <a:pos x="146" y="194"/>
              </a:cxn>
              <a:cxn ang="0">
                <a:pos x="158" y="176"/>
              </a:cxn>
              <a:cxn ang="0">
                <a:pos x="184" y="150"/>
              </a:cxn>
              <a:cxn ang="0">
                <a:pos x="210" y="122"/>
              </a:cxn>
              <a:cxn ang="0">
                <a:pos x="222" y="100"/>
              </a:cxn>
            </a:cxnLst>
            <a:rect l="0" t="0" r="r" b="b"/>
            <a:pathLst>
              <a:path w="222" h="396">
                <a:moveTo>
                  <a:pt x="222" y="92"/>
                </a:moveTo>
                <a:lnTo>
                  <a:pt x="222" y="92"/>
                </a:lnTo>
                <a:lnTo>
                  <a:pt x="222" y="44"/>
                </a:lnTo>
                <a:lnTo>
                  <a:pt x="222" y="44"/>
                </a:lnTo>
                <a:lnTo>
                  <a:pt x="220" y="38"/>
                </a:lnTo>
                <a:lnTo>
                  <a:pt x="214" y="32"/>
                </a:lnTo>
                <a:lnTo>
                  <a:pt x="204" y="24"/>
                </a:lnTo>
                <a:lnTo>
                  <a:pt x="190" y="18"/>
                </a:lnTo>
                <a:lnTo>
                  <a:pt x="174" y="10"/>
                </a:lnTo>
                <a:lnTo>
                  <a:pt x="154" y="6"/>
                </a:lnTo>
                <a:lnTo>
                  <a:pt x="134" y="2"/>
                </a:lnTo>
                <a:lnTo>
                  <a:pt x="112" y="0"/>
                </a:lnTo>
                <a:lnTo>
                  <a:pt x="112" y="0"/>
                </a:lnTo>
                <a:lnTo>
                  <a:pt x="88" y="2"/>
                </a:lnTo>
                <a:lnTo>
                  <a:pt x="68" y="6"/>
                </a:lnTo>
                <a:lnTo>
                  <a:pt x="48" y="10"/>
                </a:lnTo>
                <a:lnTo>
                  <a:pt x="32" y="18"/>
                </a:lnTo>
                <a:lnTo>
                  <a:pt x="18" y="24"/>
                </a:lnTo>
                <a:lnTo>
                  <a:pt x="8" y="32"/>
                </a:lnTo>
                <a:lnTo>
                  <a:pt x="2" y="38"/>
                </a:lnTo>
                <a:lnTo>
                  <a:pt x="0" y="44"/>
                </a:lnTo>
                <a:lnTo>
                  <a:pt x="0" y="44"/>
                </a:lnTo>
                <a:lnTo>
                  <a:pt x="0" y="92"/>
                </a:lnTo>
                <a:lnTo>
                  <a:pt x="0" y="92"/>
                </a:lnTo>
                <a:lnTo>
                  <a:pt x="0" y="100"/>
                </a:lnTo>
                <a:lnTo>
                  <a:pt x="4" y="108"/>
                </a:lnTo>
                <a:lnTo>
                  <a:pt x="12" y="122"/>
                </a:lnTo>
                <a:lnTo>
                  <a:pt x="24" y="136"/>
                </a:lnTo>
                <a:lnTo>
                  <a:pt x="38" y="150"/>
                </a:lnTo>
                <a:lnTo>
                  <a:pt x="52" y="162"/>
                </a:lnTo>
                <a:lnTo>
                  <a:pt x="64" y="176"/>
                </a:lnTo>
                <a:lnTo>
                  <a:pt x="74" y="188"/>
                </a:lnTo>
                <a:lnTo>
                  <a:pt x="76" y="194"/>
                </a:lnTo>
                <a:lnTo>
                  <a:pt x="76" y="198"/>
                </a:lnTo>
                <a:lnTo>
                  <a:pt x="76" y="198"/>
                </a:lnTo>
                <a:lnTo>
                  <a:pt x="76" y="204"/>
                </a:lnTo>
                <a:lnTo>
                  <a:pt x="74" y="210"/>
                </a:lnTo>
                <a:lnTo>
                  <a:pt x="64" y="222"/>
                </a:lnTo>
                <a:lnTo>
                  <a:pt x="52" y="234"/>
                </a:lnTo>
                <a:lnTo>
                  <a:pt x="38" y="248"/>
                </a:lnTo>
                <a:lnTo>
                  <a:pt x="24" y="262"/>
                </a:lnTo>
                <a:lnTo>
                  <a:pt x="12" y="276"/>
                </a:lnTo>
                <a:lnTo>
                  <a:pt x="4" y="290"/>
                </a:lnTo>
                <a:lnTo>
                  <a:pt x="0" y="298"/>
                </a:lnTo>
                <a:lnTo>
                  <a:pt x="0" y="306"/>
                </a:lnTo>
                <a:lnTo>
                  <a:pt x="0" y="306"/>
                </a:lnTo>
                <a:lnTo>
                  <a:pt x="0" y="352"/>
                </a:lnTo>
                <a:lnTo>
                  <a:pt x="0" y="352"/>
                </a:lnTo>
                <a:lnTo>
                  <a:pt x="2" y="360"/>
                </a:lnTo>
                <a:lnTo>
                  <a:pt x="8" y="366"/>
                </a:lnTo>
                <a:lnTo>
                  <a:pt x="18" y="374"/>
                </a:lnTo>
                <a:lnTo>
                  <a:pt x="32" y="380"/>
                </a:lnTo>
                <a:lnTo>
                  <a:pt x="48" y="388"/>
                </a:lnTo>
                <a:lnTo>
                  <a:pt x="68" y="392"/>
                </a:lnTo>
                <a:lnTo>
                  <a:pt x="88" y="396"/>
                </a:lnTo>
                <a:lnTo>
                  <a:pt x="112" y="396"/>
                </a:lnTo>
                <a:lnTo>
                  <a:pt x="112" y="396"/>
                </a:lnTo>
                <a:lnTo>
                  <a:pt x="134" y="396"/>
                </a:lnTo>
                <a:lnTo>
                  <a:pt x="154" y="392"/>
                </a:lnTo>
                <a:lnTo>
                  <a:pt x="174" y="388"/>
                </a:lnTo>
                <a:lnTo>
                  <a:pt x="190" y="380"/>
                </a:lnTo>
                <a:lnTo>
                  <a:pt x="204" y="374"/>
                </a:lnTo>
                <a:lnTo>
                  <a:pt x="214" y="366"/>
                </a:lnTo>
                <a:lnTo>
                  <a:pt x="220" y="360"/>
                </a:lnTo>
                <a:lnTo>
                  <a:pt x="222" y="352"/>
                </a:lnTo>
                <a:lnTo>
                  <a:pt x="222" y="352"/>
                </a:lnTo>
                <a:lnTo>
                  <a:pt x="222" y="306"/>
                </a:lnTo>
                <a:lnTo>
                  <a:pt x="222" y="306"/>
                </a:lnTo>
                <a:lnTo>
                  <a:pt x="222" y="298"/>
                </a:lnTo>
                <a:lnTo>
                  <a:pt x="218" y="290"/>
                </a:lnTo>
                <a:lnTo>
                  <a:pt x="210" y="276"/>
                </a:lnTo>
                <a:lnTo>
                  <a:pt x="198" y="262"/>
                </a:lnTo>
                <a:lnTo>
                  <a:pt x="184" y="248"/>
                </a:lnTo>
                <a:lnTo>
                  <a:pt x="170" y="234"/>
                </a:lnTo>
                <a:lnTo>
                  <a:pt x="158" y="222"/>
                </a:lnTo>
                <a:lnTo>
                  <a:pt x="148" y="210"/>
                </a:lnTo>
                <a:lnTo>
                  <a:pt x="146" y="204"/>
                </a:lnTo>
                <a:lnTo>
                  <a:pt x="146" y="198"/>
                </a:lnTo>
                <a:lnTo>
                  <a:pt x="146" y="198"/>
                </a:lnTo>
                <a:lnTo>
                  <a:pt x="146" y="194"/>
                </a:lnTo>
                <a:lnTo>
                  <a:pt x="148" y="188"/>
                </a:lnTo>
                <a:lnTo>
                  <a:pt x="158" y="176"/>
                </a:lnTo>
                <a:lnTo>
                  <a:pt x="170" y="162"/>
                </a:lnTo>
                <a:lnTo>
                  <a:pt x="184" y="150"/>
                </a:lnTo>
                <a:lnTo>
                  <a:pt x="198" y="136"/>
                </a:lnTo>
                <a:lnTo>
                  <a:pt x="210" y="122"/>
                </a:lnTo>
                <a:lnTo>
                  <a:pt x="218" y="108"/>
                </a:lnTo>
                <a:lnTo>
                  <a:pt x="222" y="100"/>
                </a:lnTo>
                <a:lnTo>
                  <a:pt x="222" y="92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1" name="矩形 30"/>
          <p:cNvSpPr/>
          <p:nvPr/>
        </p:nvSpPr>
        <p:spPr>
          <a:xfrm>
            <a:off x="3479295" y="1799816"/>
            <a:ext cx="2617505" cy="3228813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4" name="文本框 8"/>
          <p:cNvSpPr txBox="1"/>
          <p:nvPr/>
        </p:nvSpPr>
        <p:spPr>
          <a:xfrm>
            <a:off x="3690280" y="3046227"/>
            <a:ext cx="2195525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35" name="矩形 34"/>
          <p:cNvSpPr/>
          <p:nvPr/>
        </p:nvSpPr>
        <p:spPr>
          <a:xfrm>
            <a:off x="3690280" y="2682413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96742" y="1813687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400" b="1" dirty="0">
                <a:solidFill>
                  <a:srgbClr val="FFFFFF"/>
                </a:solidFill>
              </a:rPr>
              <a:t>02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27294" y="2356088"/>
            <a:ext cx="2617505" cy="3228813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0" name="文本框 8"/>
          <p:cNvSpPr txBox="1"/>
          <p:nvPr/>
        </p:nvSpPr>
        <p:spPr>
          <a:xfrm>
            <a:off x="6738278" y="3602500"/>
            <a:ext cx="2195525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41" name="矩形 40"/>
          <p:cNvSpPr/>
          <p:nvPr/>
        </p:nvSpPr>
        <p:spPr>
          <a:xfrm>
            <a:off x="6738279" y="323868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44741" y="2369960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400" b="1" dirty="0">
                <a:solidFill>
                  <a:srgbClr val="FFFFFF"/>
                </a:solidFill>
              </a:rPr>
              <a:t>03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591602" y="2912360"/>
            <a:ext cx="2617505" cy="3228813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6" name="文本框 8"/>
          <p:cNvSpPr txBox="1"/>
          <p:nvPr/>
        </p:nvSpPr>
        <p:spPr>
          <a:xfrm>
            <a:off x="9802586" y="4158772"/>
            <a:ext cx="2195525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9802587" y="3794958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809049" y="2926232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400" b="1" dirty="0">
                <a:solidFill>
                  <a:srgbClr val="FFFFFF"/>
                </a:solidFill>
              </a:rPr>
              <a:t>04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49" name="矩形 48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rgbClr val="6BAFDA"/>
                  </a:solidFill>
                </a:rPr>
                <a:t>02</a:t>
              </a:r>
              <a:endParaRPr kumimoji="1" lang="zh-CN" altLang="en-US" sz="3200" b="1" dirty="0">
                <a:solidFill>
                  <a:srgbClr val="6BAFDA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chemeClr val="bg1"/>
                  </a:solidFill>
                </a:rPr>
                <a:t>用户需求</a:t>
              </a:r>
            </a:p>
          </p:txBody>
        </p:sp>
      </p:grpSp>
      <p:pic>
        <p:nvPicPr>
          <p:cNvPr id="36" name="图片 3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6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6712085"/>
            <a:ext cx="12192000" cy="145915"/>
          </a:xfrm>
          <a:prstGeom prst="rect">
            <a:avLst/>
          </a:prstGeom>
          <a:solidFill>
            <a:srgbClr val="5159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9422" y="5593423"/>
            <a:ext cx="2272331" cy="1106883"/>
          </a:xfrm>
          <a:prstGeom prst="rect">
            <a:avLst/>
          </a:prstGeom>
          <a:solidFill>
            <a:srgbClr val="6BA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4769165" y="5593423"/>
            <a:ext cx="2541731" cy="1106883"/>
          </a:xfrm>
          <a:prstGeom prst="rect">
            <a:avLst/>
          </a:prstGeom>
          <a:solidFill>
            <a:srgbClr val="EE4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7310897" y="5593423"/>
            <a:ext cx="2541731" cy="1106883"/>
          </a:xfrm>
          <a:prstGeom prst="rect">
            <a:avLst/>
          </a:prstGeom>
          <a:solidFill>
            <a:srgbClr val="67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9852627" y="5593423"/>
            <a:ext cx="2272331" cy="1106883"/>
          </a:xfrm>
          <a:prstGeom prst="rect">
            <a:avLst/>
          </a:prstGeom>
          <a:solidFill>
            <a:srgbClr val="ECB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平行四边形 7"/>
          <p:cNvSpPr/>
          <p:nvPr/>
        </p:nvSpPr>
        <p:spPr>
          <a:xfrm>
            <a:off x="2509422" y="4634124"/>
            <a:ext cx="2541731" cy="959299"/>
          </a:xfrm>
          <a:prstGeom prst="parallelogram">
            <a:avLst/>
          </a:prstGeom>
          <a:solidFill>
            <a:srgbClr val="268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平行四边形 8"/>
          <p:cNvSpPr/>
          <p:nvPr/>
        </p:nvSpPr>
        <p:spPr>
          <a:xfrm>
            <a:off x="4769165" y="4634124"/>
            <a:ext cx="2811131" cy="959299"/>
          </a:xfrm>
          <a:prstGeom prst="parallelogram">
            <a:avLst/>
          </a:prstGeom>
          <a:solidFill>
            <a:srgbClr val="D90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0" name="平行四边形 9"/>
          <p:cNvSpPr/>
          <p:nvPr/>
        </p:nvSpPr>
        <p:spPr>
          <a:xfrm flipH="1">
            <a:off x="9583227" y="4634124"/>
            <a:ext cx="2541731" cy="959299"/>
          </a:xfrm>
          <a:prstGeom prst="parallelogram">
            <a:avLst/>
          </a:prstGeom>
          <a:solidFill>
            <a:srgbClr val="D89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矩形 10"/>
          <p:cNvSpPr/>
          <p:nvPr/>
        </p:nvSpPr>
        <p:spPr>
          <a:xfrm>
            <a:off x="2766235" y="1893272"/>
            <a:ext cx="2272331" cy="2740853"/>
          </a:xfrm>
          <a:prstGeom prst="rect">
            <a:avLst/>
          </a:prstGeom>
          <a:solidFill>
            <a:srgbClr val="6BA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2" name="矩形 11"/>
          <p:cNvSpPr/>
          <p:nvPr/>
        </p:nvSpPr>
        <p:spPr>
          <a:xfrm>
            <a:off x="5038566" y="1893272"/>
            <a:ext cx="2272331" cy="2740853"/>
          </a:xfrm>
          <a:prstGeom prst="rect">
            <a:avLst/>
          </a:prstGeom>
          <a:solidFill>
            <a:srgbClr val="EE4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平行四边形 12"/>
          <p:cNvSpPr/>
          <p:nvPr/>
        </p:nvSpPr>
        <p:spPr>
          <a:xfrm flipH="1">
            <a:off x="7041497" y="4634124"/>
            <a:ext cx="2811131" cy="959299"/>
          </a:xfrm>
          <a:prstGeom prst="parallelogram">
            <a:avLst/>
          </a:prstGeom>
          <a:solidFill>
            <a:srgbClr val="3E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4" name="矩形 13"/>
          <p:cNvSpPr/>
          <p:nvPr/>
        </p:nvSpPr>
        <p:spPr>
          <a:xfrm>
            <a:off x="7041497" y="4634124"/>
            <a:ext cx="269400" cy="959299"/>
          </a:xfrm>
          <a:prstGeom prst="rect">
            <a:avLst/>
          </a:prstGeom>
          <a:solidFill>
            <a:srgbClr val="D90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矩形 14"/>
          <p:cNvSpPr/>
          <p:nvPr/>
        </p:nvSpPr>
        <p:spPr>
          <a:xfrm>
            <a:off x="7310897" y="1893272"/>
            <a:ext cx="2272331" cy="2740853"/>
          </a:xfrm>
          <a:prstGeom prst="rect">
            <a:avLst/>
          </a:prstGeom>
          <a:solidFill>
            <a:srgbClr val="67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6" name="矩形 15"/>
          <p:cNvSpPr/>
          <p:nvPr/>
        </p:nvSpPr>
        <p:spPr>
          <a:xfrm>
            <a:off x="9583227" y="1893272"/>
            <a:ext cx="2272331" cy="2740853"/>
          </a:xfrm>
          <a:prstGeom prst="rect">
            <a:avLst/>
          </a:prstGeom>
          <a:solidFill>
            <a:srgbClr val="ECB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7" name="直角三角形 16"/>
          <p:cNvSpPr/>
          <p:nvPr/>
        </p:nvSpPr>
        <p:spPr>
          <a:xfrm rot="8280000">
            <a:off x="3064362" y="1140256"/>
            <a:ext cx="1680000" cy="1536000"/>
          </a:xfrm>
          <a:prstGeom prst="rtTriangle">
            <a:avLst/>
          </a:prstGeom>
          <a:solidFill>
            <a:srgbClr val="6BA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直角三角形 17"/>
          <p:cNvSpPr/>
          <p:nvPr/>
        </p:nvSpPr>
        <p:spPr>
          <a:xfrm rot="8280000">
            <a:off x="5336693" y="1140255"/>
            <a:ext cx="1680000" cy="1536000"/>
          </a:xfrm>
          <a:prstGeom prst="rtTriangle">
            <a:avLst/>
          </a:prstGeom>
          <a:solidFill>
            <a:srgbClr val="EE4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9" name="直角三角形 18"/>
          <p:cNvSpPr/>
          <p:nvPr/>
        </p:nvSpPr>
        <p:spPr>
          <a:xfrm rot="8280000">
            <a:off x="7609014" y="1140256"/>
            <a:ext cx="1680000" cy="1536000"/>
          </a:xfrm>
          <a:prstGeom prst="rtTriangle">
            <a:avLst/>
          </a:prstGeom>
          <a:solidFill>
            <a:srgbClr val="67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0" name="直角三角形 19"/>
          <p:cNvSpPr/>
          <p:nvPr/>
        </p:nvSpPr>
        <p:spPr>
          <a:xfrm rot="8280000">
            <a:off x="9881355" y="1140255"/>
            <a:ext cx="1680000" cy="1536000"/>
          </a:xfrm>
          <a:prstGeom prst="rtTriangle">
            <a:avLst/>
          </a:prstGeom>
          <a:solidFill>
            <a:srgbClr val="ECB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1" name="TextBox 3"/>
          <p:cNvSpPr txBox="1"/>
          <p:nvPr/>
        </p:nvSpPr>
        <p:spPr>
          <a:xfrm>
            <a:off x="3162359" y="5814749"/>
            <a:ext cx="94128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Tai Le" pitchFamily="34" charset="0"/>
              </a:rPr>
              <a:t>2013</a:t>
            </a:r>
            <a:endParaRPr lang="zh-CN" altLang="en-US" sz="26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Microsoft Tai Le" pitchFamily="34" charset="0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5569389" y="5814749"/>
            <a:ext cx="94128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Tai Le" pitchFamily="34" charset="0"/>
              </a:rPr>
              <a:t>2014</a:t>
            </a:r>
            <a:endParaRPr lang="zh-CN" altLang="en-US" sz="26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Microsoft Tai Le" pitchFamily="34" charset="0"/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8111120" y="5814749"/>
            <a:ext cx="94128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Tai Le" pitchFamily="34" charset="0"/>
              </a:rPr>
              <a:t>2015</a:t>
            </a:r>
            <a:endParaRPr lang="zh-CN" altLang="en-US" sz="26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Microsoft Tai Le" pitchFamily="34" charset="0"/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10518151" y="5814749"/>
            <a:ext cx="94128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Microsoft Tai Le" pitchFamily="34" charset="0"/>
              </a:rPr>
              <a:t>2016</a:t>
            </a:r>
            <a:endParaRPr lang="zh-CN" altLang="en-US" sz="2667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Microsoft Tai Le" pitchFamily="34" charset="0"/>
            </a:endParaRPr>
          </a:p>
        </p:txBody>
      </p:sp>
      <p:sp>
        <p:nvSpPr>
          <p:cNvPr id="25" name="TextBox 41"/>
          <p:cNvSpPr txBox="1"/>
          <p:nvPr/>
        </p:nvSpPr>
        <p:spPr>
          <a:xfrm>
            <a:off x="2936364" y="2760824"/>
            <a:ext cx="1932061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26" name="TextBox 41"/>
          <p:cNvSpPr txBox="1"/>
          <p:nvPr/>
        </p:nvSpPr>
        <p:spPr>
          <a:xfrm>
            <a:off x="5208698" y="2760824"/>
            <a:ext cx="1932061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27" name="TextBox 41"/>
          <p:cNvSpPr txBox="1"/>
          <p:nvPr/>
        </p:nvSpPr>
        <p:spPr>
          <a:xfrm>
            <a:off x="7481029" y="2760824"/>
            <a:ext cx="1932061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28" name="TextBox 41"/>
          <p:cNvSpPr txBox="1"/>
          <p:nvPr/>
        </p:nvSpPr>
        <p:spPr>
          <a:xfrm>
            <a:off x="9753342" y="2768225"/>
            <a:ext cx="1932061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</a:p>
        </p:txBody>
      </p:sp>
      <p:sp>
        <p:nvSpPr>
          <p:cNvPr id="29" name="矩形 28"/>
          <p:cNvSpPr/>
          <p:nvPr/>
        </p:nvSpPr>
        <p:spPr>
          <a:xfrm>
            <a:off x="2766229" y="1881943"/>
            <a:ext cx="2272331" cy="482403"/>
          </a:xfrm>
          <a:prstGeom prst="rect">
            <a:avLst/>
          </a:prstGeom>
          <a:solidFill>
            <a:srgbClr val="6BA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1" name="矩形 30"/>
          <p:cNvSpPr/>
          <p:nvPr/>
        </p:nvSpPr>
        <p:spPr>
          <a:xfrm>
            <a:off x="5034761" y="1885871"/>
            <a:ext cx="2276112" cy="482403"/>
          </a:xfrm>
          <a:prstGeom prst="rect">
            <a:avLst/>
          </a:prstGeom>
          <a:solidFill>
            <a:srgbClr val="EE4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3" name="矩形 32"/>
          <p:cNvSpPr/>
          <p:nvPr/>
        </p:nvSpPr>
        <p:spPr>
          <a:xfrm>
            <a:off x="7310863" y="1889799"/>
            <a:ext cx="2276112" cy="482403"/>
          </a:xfrm>
          <a:prstGeom prst="rect">
            <a:avLst/>
          </a:prstGeom>
          <a:solidFill>
            <a:srgbClr val="67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5" name="矩形 34"/>
          <p:cNvSpPr/>
          <p:nvPr/>
        </p:nvSpPr>
        <p:spPr>
          <a:xfrm>
            <a:off x="9579449" y="1886260"/>
            <a:ext cx="2276112" cy="482403"/>
          </a:xfrm>
          <a:prstGeom prst="rect">
            <a:avLst/>
          </a:prstGeom>
          <a:solidFill>
            <a:srgbClr val="ECBF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9" name="矩形 38"/>
          <p:cNvSpPr/>
          <p:nvPr/>
        </p:nvSpPr>
        <p:spPr>
          <a:xfrm>
            <a:off x="3338045" y="1602363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400" b="1" dirty="0">
                <a:solidFill>
                  <a:srgbClr val="FFFFFF"/>
                </a:solidFill>
              </a:rPr>
              <a:t>01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22550" y="1602363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400" b="1" dirty="0">
                <a:solidFill>
                  <a:srgbClr val="FFFFFF"/>
                </a:solidFill>
              </a:rPr>
              <a:t>02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907054" y="1602363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400" b="1" dirty="0">
                <a:solidFill>
                  <a:srgbClr val="FFFFFF"/>
                </a:solidFill>
              </a:rPr>
              <a:t>03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191561" y="1602363"/>
            <a:ext cx="1104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400" b="1" dirty="0">
                <a:solidFill>
                  <a:srgbClr val="FFFFFF"/>
                </a:solidFill>
              </a:rPr>
              <a:t>04</a:t>
            </a:r>
            <a:endParaRPr lang="zh-CN" altLang="en-US" sz="6400" b="1" dirty="0">
              <a:solidFill>
                <a:srgbClr val="FFFFFF"/>
              </a:solidFill>
            </a:endParaRPr>
          </a:p>
        </p:txBody>
      </p:sp>
      <p:sp>
        <p:nvSpPr>
          <p:cNvPr id="45" name="文本框 8"/>
          <p:cNvSpPr txBox="1"/>
          <p:nvPr/>
        </p:nvSpPr>
        <p:spPr>
          <a:xfrm>
            <a:off x="498791" y="2435088"/>
            <a:ext cx="1904795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10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333" dirty="0">
                <a:solidFill>
                  <a:srgbClr val="51597B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333" dirty="0">
                <a:solidFill>
                  <a:srgbClr val="51597B"/>
                </a:solidFill>
                <a:latin typeface="Century Gothic"/>
                <a:ea typeface="微软雅黑"/>
              </a:rPr>
              <a:t>倍字间距。</a:t>
            </a:r>
          </a:p>
        </p:txBody>
      </p:sp>
      <p:sp>
        <p:nvSpPr>
          <p:cNvPr id="46" name="矩形 45"/>
          <p:cNvSpPr/>
          <p:nvPr/>
        </p:nvSpPr>
        <p:spPr>
          <a:xfrm>
            <a:off x="498792" y="2071275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rgbClr val="51597B"/>
                </a:solidFill>
              </a:rPr>
              <a:t>点击此处添加标题</a:t>
            </a:r>
            <a:endParaRPr lang="en-US" altLang="zh-CN" sz="1600" b="1" dirty="0">
              <a:solidFill>
                <a:srgbClr val="51597B"/>
              </a:solidFill>
            </a:endParaRPr>
          </a:p>
        </p:txBody>
      </p:sp>
      <p:grpSp>
        <p:nvGrpSpPr>
          <p:cNvPr id="51" name="组 50"/>
          <p:cNvGrpSpPr/>
          <p:nvPr/>
        </p:nvGrpSpPr>
        <p:grpSpPr>
          <a:xfrm>
            <a:off x="795" y="216397"/>
            <a:ext cx="2532024" cy="763321"/>
            <a:chOff x="0" y="180328"/>
            <a:chExt cx="1899018" cy="636101"/>
          </a:xfrm>
        </p:grpSpPr>
        <p:sp>
          <p:nvSpPr>
            <p:cNvPr id="52" name="矩形 51"/>
            <p:cNvSpPr/>
            <p:nvPr/>
          </p:nvSpPr>
          <p:spPr>
            <a:xfrm>
              <a:off x="1" y="180328"/>
              <a:ext cx="529411" cy="636101"/>
            </a:xfrm>
            <a:prstGeom prst="rect">
              <a:avLst/>
            </a:prstGeom>
            <a:solidFill>
              <a:srgbClr val="51597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0" y="282381"/>
              <a:ext cx="48234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1"/>
                  </a:solidFill>
                </a:rPr>
                <a:t>02</a:t>
              </a:r>
              <a:endParaRPr kumimoji="1"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29412" y="282381"/>
              <a:ext cx="136960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3200" b="1" dirty="0">
                  <a:solidFill>
                    <a:srgbClr val="51597B"/>
                  </a:solidFill>
                </a:rPr>
                <a:t>用户需求</a:t>
              </a:r>
            </a:p>
          </p:txBody>
        </p:sp>
      </p:grpSp>
      <p:pic>
        <p:nvPicPr>
          <p:cNvPr id="43" name="图片 4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2" y="626366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7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869</TotalTime>
  <Words>1911</Words>
  <Application>Microsoft Macintosh PowerPoint</Application>
  <PresentationFormat>自定义</PresentationFormat>
  <Paragraphs>181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Calibri</vt:lpstr>
      <vt:lpstr>Century Gothic</vt:lpstr>
      <vt:lpstr>Levenim MT</vt:lpstr>
      <vt:lpstr>Microsoft Tai Le</vt:lpstr>
      <vt:lpstr>Segoe UI Light</vt:lpstr>
      <vt:lpstr>Wingdings</vt:lpstr>
      <vt:lpstr>华文细黑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Office 用户</cp:lastModifiedBy>
  <cp:revision>129</cp:revision>
  <dcterms:created xsi:type="dcterms:W3CDTF">2010-04-12T23:12:02Z</dcterms:created>
  <dcterms:modified xsi:type="dcterms:W3CDTF">2015-09-22T15:06:50Z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