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7"/>
  </p:notesMasterIdLst>
  <p:sldIdLst>
    <p:sldId id="256" r:id="rId5"/>
    <p:sldId id="257" r:id="rId6"/>
    <p:sldId id="258" r:id="rId7"/>
    <p:sldId id="259" r:id="rId8"/>
    <p:sldId id="264" r:id="rId9"/>
    <p:sldId id="268" r:id="rId10"/>
    <p:sldId id="265" r:id="rId11"/>
    <p:sldId id="260" r:id="rId12"/>
    <p:sldId id="269" r:id="rId13"/>
    <p:sldId id="270" r:id="rId14"/>
    <p:sldId id="271" r:id="rId15"/>
    <p:sldId id="261" r:id="rId16"/>
    <p:sldId id="272" r:id="rId17"/>
    <p:sldId id="273" r:id="rId18"/>
    <p:sldId id="266" r:id="rId19"/>
    <p:sldId id="262" r:id="rId20"/>
    <p:sldId id="274" r:id="rId21"/>
    <p:sldId id="277" r:id="rId22"/>
    <p:sldId id="275" r:id="rId23"/>
    <p:sldId id="267" r:id="rId24"/>
    <p:sldId id="281" r:id="rId25"/>
    <p:sldId id="283" r:id="rId26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ABABAB"/>
    <a:srgbClr val="868686"/>
    <a:srgbClr val="626262"/>
    <a:srgbClr val="414141"/>
    <a:srgbClr val="2A2A2A"/>
    <a:srgbClr val="5A5A5A"/>
    <a:srgbClr val="1F1F1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44" autoAdjust="0"/>
    <p:restoredTop sz="93308"/>
  </p:normalViewPr>
  <p:slideViewPr>
    <p:cSldViewPr snapToGrid="0" snapToObjects="1">
      <p:cViewPr varScale="1">
        <p:scale>
          <a:sx n="78" d="100"/>
          <a:sy n="78" d="100"/>
        </p:scale>
        <p:origin x="312" y="176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0E94F7-8F76-45AD-BADF-8168E6E45DA4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023D91B-3405-4F87-A1BA-4C7BC9F92001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rgbClr val="2A2A2A"/>
              </a:solidFill>
            </a:rPr>
            <a:t>TITLE</a:t>
          </a:r>
          <a:endParaRPr lang="zh-CN" altLang="en-US" sz="2000" b="1" dirty="0">
            <a:solidFill>
              <a:srgbClr val="2A2A2A"/>
            </a:solidFill>
          </a:endParaRPr>
        </a:p>
      </dgm:t>
    </dgm:pt>
    <dgm:pt modelId="{BB54C2C4-60D6-4532-A584-F73038A57F52}" type="parTrans" cxnId="{B49528AD-0389-405D-9847-B14D16465F31}">
      <dgm:prSet/>
      <dgm:spPr/>
      <dgm:t>
        <a:bodyPr/>
        <a:lstStyle/>
        <a:p>
          <a:endParaRPr lang="zh-CN" altLang="en-US" sz="2000"/>
        </a:p>
      </dgm:t>
    </dgm:pt>
    <dgm:pt modelId="{A5727343-79DD-4F1E-9474-3F8A92A820C1}" type="sibTrans" cxnId="{B49528AD-0389-405D-9847-B14D16465F31}">
      <dgm:prSet/>
      <dgm:spPr/>
      <dgm:t>
        <a:bodyPr/>
        <a:lstStyle/>
        <a:p>
          <a:endParaRPr lang="zh-CN" altLang="en-US" sz="2000"/>
        </a:p>
      </dgm:t>
    </dgm:pt>
    <dgm:pt modelId="{DFBF3E8B-FE55-4872-8E55-D1A022369590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rgbClr val="2A2A2A"/>
              </a:solidFill>
            </a:rPr>
            <a:t>TITLE</a:t>
          </a:r>
          <a:endParaRPr lang="zh-CN" altLang="en-US" sz="2000" dirty="0">
            <a:solidFill>
              <a:srgbClr val="2A2A2A"/>
            </a:solidFill>
          </a:endParaRPr>
        </a:p>
      </dgm:t>
    </dgm:pt>
    <dgm:pt modelId="{7BB86645-ACDC-4933-A483-795CB8BBB108}" type="parTrans" cxnId="{271F27AF-4BE2-4B1A-AC45-DFCAEE8474D1}">
      <dgm:prSet/>
      <dgm:spPr/>
      <dgm:t>
        <a:bodyPr/>
        <a:lstStyle/>
        <a:p>
          <a:endParaRPr lang="zh-CN" altLang="en-US" sz="2000"/>
        </a:p>
      </dgm:t>
    </dgm:pt>
    <dgm:pt modelId="{76046399-3482-4F8D-A1D9-F474E847A2FB}" type="sibTrans" cxnId="{271F27AF-4BE2-4B1A-AC45-DFCAEE8474D1}">
      <dgm:prSet/>
      <dgm:spPr/>
      <dgm:t>
        <a:bodyPr/>
        <a:lstStyle/>
        <a:p>
          <a:endParaRPr lang="zh-CN" altLang="en-US" sz="2000"/>
        </a:p>
      </dgm:t>
    </dgm:pt>
    <dgm:pt modelId="{8070460F-CD86-4A47-9664-D5543F11B491}">
      <dgm:prSet phldrT="[文本]" custT="1"/>
      <dgm:spPr/>
      <dgm:t>
        <a:bodyPr/>
        <a:lstStyle/>
        <a:p>
          <a:r>
            <a:rPr lang="en-US" altLang="zh-CN" sz="2000" b="1" dirty="0" smtClean="0">
              <a:solidFill>
                <a:srgbClr val="2A2A2A"/>
              </a:solidFill>
            </a:rPr>
            <a:t>TITLE</a:t>
          </a:r>
          <a:endParaRPr lang="zh-CN" altLang="en-US" sz="2000" dirty="0">
            <a:solidFill>
              <a:srgbClr val="2A2A2A"/>
            </a:solidFill>
          </a:endParaRPr>
        </a:p>
      </dgm:t>
    </dgm:pt>
    <dgm:pt modelId="{732221BC-97B9-4A50-A4DC-7180158C3005}" type="parTrans" cxnId="{652C1E3B-7DF1-40B0-B912-35053ECBA991}">
      <dgm:prSet/>
      <dgm:spPr/>
      <dgm:t>
        <a:bodyPr/>
        <a:lstStyle/>
        <a:p>
          <a:endParaRPr lang="zh-CN" altLang="en-US" sz="2000"/>
        </a:p>
      </dgm:t>
    </dgm:pt>
    <dgm:pt modelId="{E9EB2BCB-F47D-432C-A5E3-60A62174D047}" type="sibTrans" cxnId="{652C1E3B-7DF1-40B0-B912-35053ECBA991}">
      <dgm:prSet/>
      <dgm:spPr/>
      <dgm:t>
        <a:bodyPr/>
        <a:lstStyle/>
        <a:p>
          <a:endParaRPr lang="zh-CN" altLang="en-US" sz="2000"/>
        </a:p>
      </dgm:t>
    </dgm:pt>
    <dgm:pt modelId="{89609AB6-0A51-4918-983D-5B8999D24664}" type="pres">
      <dgm:prSet presAssocID="{470E94F7-8F76-45AD-BADF-8168E6E45DA4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21E1DC4A-E902-401F-8ED2-4D57A8C538B9}" type="pres">
      <dgm:prSet presAssocID="{6023D91B-3405-4F87-A1BA-4C7BC9F92001}" presName="Accent1" presStyleCnt="0"/>
      <dgm:spPr/>
    </dgm:pt>
    <dgm:pt modelId="{B211517F-F7F0-4A7A-B6CF-5ABCA59AC9F8}" type="pres">
      <dgm:prSet presAssocID="{6023D91B-3405-4F87-A1BA-4C7BC9F92001}" presName="Accent" presStyleLbl="node1" presStyleIdx="0" presStyleCnt="3"/>
      <dgm:spPr>
        <a:solidFill>
          <a:srgbClr val="2A2A2A"/>
        </a:solidFill>
      </dgm:spPr>
      <dgm:t>
        <a:bodyPr/>
        <a:lstStyle/>
        <a:p>
          <a:endParaRPr lang="zh-CN" altLang="en-US"/>
        </a:p>
      </dgm:t>
    </dgm:pt>
    <dgm:pt modelId="{C9789C5E-E474-45BD-A638-F8E3329BC87E}" type="pres">
      <dgm:prSet presAssocID="{6023D91B-3405-4F87-A1BA-4C7BC9F92001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5AF907-7E30-45ED-AC60-B4F5B2C745F4}" type="pres">
      <dgm:prSet presAssocID="{DFBF3E8B-FE55-4872-8E55-D1A022369590}" presName="Accent2" presStyleCnt="0"/>
      <dgm:spPr/>
    </dgm:pt>
    <dgm:pt modelId="{81CC1E92-A646-4FD3-9EA3-BD22D130182F}" type="pres">
      <dgm:prSet presAssocID="{DFBF3E8B-FE55-4872-8E55-D1A022369590}" presName="Accent" presStyleLbl="node1" presStyleIdx="1" presStyleCnt="3"/>
      <dgm:spPr>
        <a:solidFill>
          <a:schemeClr val="bg1">
            <a:lumMod val="50000"/>
          </a:schemeClr>
        </a:solidFill>
      </dgm:spPr>
      <dgm:t>
        <a:bodyPr/>
        <a:lstStyle/>
        <a:p>
          <a:endParaRPr lang="zh-CN" altLang="en-US"/>
        </a:p>
      </dgm:t>
    </dgm:pt>
    <dgm:pt modelId="{B5558B2F-3323-4D3B-88E6-849B9009CDDB}" type="pres">
      <dgm:prSet presAssocID="{DFBF3E8B-FE55-4872-8E55-D1A022369590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C1F439-80E6-4723-8C01-0E3115303B6B}" type="pres">
      <dgm:prSet presAssocID="{8070460F-CD86-4A47-9664-D5543F11B491}" presName="Accent3" presStyleCnt="0"/>
      <dgm:spPr/>
    </dgm:pt>
    <dgm:pt modelId="{26B2FC09-E8FE-4F60-A886-8159F9EDF77E}" type="pres">
      <dgm:prSet presAssocID="{8070460F-CD86-4A47-9664-D5543F11B491}" presName="Accent" presStyleLbl="node1" presStyleIdx="2" presStyleCnt="3"/>
      <dgm:spPr>
        <a:solidFill>
          <a:srgbClr val="2A2A2A"/>
        </a:solidFill>
      </dgm:spPr>
      <dgm:t>
        <a:bodyPr/>
        <a:lstStyle/>
        <a:p>
          <a:endParaRPr lang="zh-CN" altLang="en-US"/>
        </a:p>
      </dgm:t>
    </dgm:pt>
    <dgm:pt modelId="{6A6B83AD-40B3-4C05-82F5-CF10DF2005A8}" type="pres">
      <dgm:prSet presAssocID="{8070460F-CD86-4A47-9664-D5543F11B49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F4D519A-421F-2647-8338-0915186EA37F}" type="presOf" srcId="{8070460F-CD86-4A47-9664-D5543F11B491}" destId="{6A6B83AD-40B3-4C05-82F5-CF10DF2005A8}" srcOrd="0" destOrd="0" presId="urn:microsoft.com/office/officeart/2009/layout/CircleArrowProcess"/>
    <dgm:cxn modelId="{652C1E3B-7DF1-40B0-B912-35053ECBA991}" srcId="{470E94F7-8F76-45AD-BADF-8168E6E45DA4}" destId="{8070460F-CD86-4A47-9664-D5543F11B491}" srcOrd="2" destOrd="0" parTransId="{732221BC-97B9-4A50-A4DC-7180158C3005}" sibTransId="{E9EB2BCB-F47D-432C-A5E3-60A62174D047}"/>
    <dgm:cxn modelId="{B49528AD-0389-405D-9847-B14D16465F31}" srcId="{470E94F7-8F76-45AD-BADF-8168E6E45DA4}" destId="{6023D91B-3405-4F87-A1BA-4C7BC9F92001}" srcOrd="0" destOrd="0" parTransId="{BB54C2C4-60D6-4532-A584-F73038A57F52}" sibTransId="{A5727343-79DD-4F1E-9474-3F8A92A820C1}"/>
    <dgm:cxn modelId="{EC8E09B3-73FA-D046-A802-AC9730176C4B}" type="presOf" srcId="{470E94F7-8F76-45AD-BADF-8168E6E45DA4}" destId="{89609AB6-0A51-4918-983D-5B8999D24664}" srcOrd="0" destOrd="0" presId="urn:microsoft.com/office/officeart/2009/layout/CircleArrowProcess"/>
    <dgm:cxn modelId="{51D9CD24-EBAA-3743-8580-6442A4FADE69}" type="presOf" srcId="{DFBF3E8B-FE55-4872-8E55-D1A022369590}" destId="{B5558B2F-3323-4D3B-88E6-849B9009CDDB}" srcOrd="0" destOrd="0" presId="urn:microsoft.com/office/officeart/2009/layout/CircleArrowProcess"/>
    <dgm:cxn modelId="{9ADAB77D-70E2-3F4C-B688-5A460B1DCC15}" type="presOf" srcId="{6023D91B-3405-4F87-A1BA-4C7BC9F92001}" destId="{C9789C5E-E474-45BD-A638-F8E3329BC87E}" srcOrd="0" destOrd="0" presId="urn:microsoft.com/office/officeart/2009/layout/CircleArrowProcess"/>
    <dgm:cxn modelId="{271F27AF-4BE2-4B1A-AC45-DFCAEE8474D1}" srcId="{470E94F7-8F76-45AD-BADF-8168E6E45DA4}" destId="{DFBF3E8B-FE55-4872-8E55-D1A022369590}" srcOrd="1" destOrd="0" parTransId="{7BB86645-ACDC-4933-A483-795CB8BBB108}" sibTransId="{76046399-3482-4F8D-A1D9-F474E847A2FB}"/>
    <dgm:cxn modelId="{7C5588C3-AA68-2C43-9753-2FD70A18C373}" type="presParOf" srcId="{89609AB6-0A51-4918-983D-5B8999D24664}" destId="{21E1DC4A-E902-401F-8ED2-4D57A8C538B9}" srcOrd="0" destOrd="0" presId="urn:microsoft.com/office/officeart/2009/layout/CircleArrowProcess"/>
    <dgm:cxn modelId="{C440E49C-C65C-D848-A17C-A52F34A3D280}" type="presParOf" srcId="{21E1DC4A-E902-401F-8ED2-4D57A8C538B9}" destId="{B211517F-F7F0-4A7A-B6CF-5ABCA59AC9F8}" srcOrd="0" destOrd="0" presId="urn:microsoft.com/office/officeart/2009/layout/CircleArrowProcess"/>
    <dgm:cxn modelId="{0C14E1CB-EC40-394B-A742-7F0C085FC4D7}" type="presParOf" srcId="{89609AB6-0A51-4918-983D-5B8999D24664}" destId="{C9789C5E-E474-45BD-A638-F8E3329BC87E}" srcOrd="1" destOrd="0" presId="urn:microsoft.com/office/officeart/2009/layout/CircleArrowProcess"/>
    <dgm:cxn modelId="{F447DCE4-C2FF-9848-9F26-B83B96C7E6F1}" type="presParOf" srcId="{89609AB6-0A51-4918-983D-5B8999D24664}" destId="{CE5AF907-7E30-45ED-AC60-B4F5B2C745F4}" srcOrd="2" destOrd="0" presId="urn:microsoft.com/office/officeart/2009/layout/CircleArrowProcess"/>
    <dgm:cxn modelId="{45FA5135-F198-814B-816F-4548F9FF414E}" type="presParOf" srcId="{CE5AF907-7E30-45ED-AC60-B4F5B2C745F4}" destId="{81CC1E92-A646-4FD3-9EA3-BD22D130182F}" srcOrd="0" destOrd="0" presId="urn:microsoft.com/office/officeart/2009/layout/CircleArrowProcess"/>
    <dgm:cxn modelId="{676ED760-812F-714C-9EE1-47DEA3F948D9}" type="presParOf" srcId="{89609AB6-0A51-4918-983D-5B8999D24664}" destId="{B5558B2F-3323-4D3B-88E6-849B9009CDDB}" srcOrd="3" destOrd="0" presId="urn:microsoft.com/office/officeart/2009/layout/CircleArrowProcess"/>
    <dgm:cxn modelId="{2BF33C12-947E-3B45-BF9A-3C91E7840188}" type="presParOf" srcId="{89609AB6-0A51-4918-983D-5B8999D24664}" destId="{4FC1F439-80E6-4723-8C01-0E3115303B6B}" srcOrd="4" destOrd="0" presId="urn:microsoft.com/office/officeart/2009/layout/CircleArrowProcess"/>
    <dgm:cxn modelId="{5E76C84A-2D0B-8E49-B690-E91E7FC687AE}" type="presParOf" srcId="{4FC1F439-80E6-4723-8C01-0E3115303B6B}" destId="{26B2FC09-E8FE-4F60-A886-8159F9EDF77E}" srcOrd="0" destOrd="0" presId="urn:microsoft.com/office/officeart/2009/layout/CircleArrowProcess"/>
    <dgm:cxn modelId="{880EEE5C-03A9-1C4D-BBF9-D87CDFCF13FF}" type="presParOf" srcId="{89609AB6-0A51-4918-983D-5B8999D24664}" destId="{6A6B83AD-40B3-4C05-82F5-CF10DF2005A8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1517F-F7F0-4A7A-B6CF-5ABCA59AC9F8}">
      <dsp:nvSpPr>
        <dsp:cNvPr id="0" name=""/>
        <dsp:cNvSpPr/>
      </dsp:nvSpPr>
      <dsp:spPr>
        <a:xfrm>
          <a:off x="2588873" y="0"/>
          <a:ext cx="2162681" cy="216301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2A2A2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89C5E-E474-45BD-A638-F8E3329BC87E}">
      <dsp:nvSpPr>
        <dsp:cNvPr id="0" name=""/>
        <dsp:cNvSpPr/>
      </dsp:nvSpPr>
      <dsp:spPr>
        <a:xfrm>
          <a:off x="3066897" y="780912"/>
          <a:ext cx="1201760" cy="600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solidFill>
                <a:srgbClr val="2A2A2A"/>
              </a:solidFill>
            </a:rPr>
            <a:t>TITLE</a:t>
          </a:r>
          <a:endParaRPr lang="zh-CN" altLang="en-US" sz="2000" b="1" kern="1200" dirty="0">
            <a:solidFill>
              <a:srgbClr val="2A2A2A"/>
            </a:solidFill>
          </a:endParaRPr>
        </a:p>
      </dsp:txBody>
      <dsp:txXfrm>
        <a:off x="3066897" y="780912"/>
        <a:ext cx="1201760" cy="600736"/>
      </dsp:txXfrm>
    </dsp:sp>
    <dsp:sp modelId="{81CC1E92-A646-4FD3-9EA3-BD22D130182F}">
      <dsp:nvSpPr>
        <dsp:cNvPr id="0" name=""/>
        <dsp:cNvSpPr/>
      </dsp:nvSpPr>
      <dsp:spPr>
        <a:xfrm>
          <a:off x="1988196" y="1242809"/>
          <a:ext cx="2162681" cy="216301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58B2F-3323-4D3B-88E6-849B9009CDDB}">
      <dsp:nvSpPr>
        <dsp:cNvPr id="0" name=""/>
        <dsp:cNvSpPr/>
      </dsp:nvSpPr>
      <dsp:spPr>
        <a:xfrm>
          <a:off x="2468656" y="2030911"/>
          <a:ext cx="1201760" cy="600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solidFill>
                <a:srgbClr val="2A2A2A"/>
              </a:solidFill>
            </a:rPr>
            <a:t>TITLE</a:t>
          </a:r>
          <a:endParaRPr lang="zh-CN" altLang="en-US" sz="2000" kern="1200" dirty="0">
            <a:solidFill>
              <a:srgbClr val="2A2A2A"/>
            </a:solidFill>
          </a:endParaRPr>
        </a:p>
      </dsp:txBody>
      <dsp:txXfrm>
        <a:off x="2468656" y="2030911"/>
        <a:ext cx="1201760" cy="600736"/>
      </dsp:txXfrm>
    </dsp:sp>
    <dsp:sp modelId="{26B2FC09-E8FE-4F60-A886-8159F9EDF77E}">
      <dsp:nvSpPr>
        <dsp:cNvPr id="0" name=""/>
        <dsp:cNvSpPr/>
      </dsp:nvSpPr>
      <dsp:spPr>
        <a:xfrm>
          <a:off x="2742799" y="2634343"/>
          <a:ext cx="1858078" cy="185882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2A2A2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B83AD-40B3-4C05-82F5-CF10DF2005A8}">
      <dsp:nvSpPr>
        <dsp:cNvPr id="0" name=""/>
        <dsp:cNvSpPr/>
      </dsp:nvSpPr>
      <dsp:spPr>
        <a:xfrm>
          <a:off x="3069739" y="3282707"/>
          <a:ext cx="1201760" cy="600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solidFill>
                <a:srgbClr val="2A2A2A"/>
              </a:solidFill>
            </a:rPr>
            <a:t>TITLE</a:t>
          </a:r>
          <a:endParaRPr lang="zh-CN" altLang="en-US" sz="2000" kern="1200" dirty="0">
            <a:solidFill>
              <a:srgbClr val="2A2A2A"/>
            </a:solidFill>
          </a:endParaRPr>
        </a:p>
      </dsp:txBody>
      <dsp:txXfrm>
        <a:off x="3069739" y="3282707"/>
        <a:ext cx="1201760" cy="600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A60A4-BF96-CF41-A1B3-E3F3623CC63B}" type="datetimeFigureOut">
              <a:rPr kumimoji="1" lang="zh-CN" altLang="en-US" smtClean="0"/>
              <a:t>15/9/22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B2C51-1261-5B47-A110-4904E1A866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6911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842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626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61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2858045" y="841948"/>
            <a:ext cx="1336033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395623" y="841948"/>
            <a:ext cx="3612598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Century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Gothic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 smtClean="0">
                <a:solidFill>
                  <a:prstClr val="white"/>
                </a:solidFill>
                <a:latin typeface="Segoe UI Light"/>
                <a:cs typeface="Segoe UI Light"/>
              </a:rPr>
              <a:t>OfficePLUS</a:t>
            </a:r>
            <a:r>
              <a:rPr kumimoji="1" lang="zh-CN" altLang="en-US" sz="1333" dirty="0" smtClean="0">
                <a:solidFill>
                  <a:prstClr val="white"/>
                </a:solidFill>
                <a:latin typeface="Segoe UI Light"/>
                <a:cs typeface="Segoe UI Light"/>
              </a:rPr>
              <a:t> </a:t>
            </a:r>
            <a:r>
              <a:rPr lang="zh-CN" altLang="en-US" sz="1333" dirty="0" smtClean="0">
                <a:solidFill>
                  <a:prstClr val="white"/>
                </a:solidFill>
              </a:rPr>
              <a:t>部分</a:t>
            </a:r>
            <a:r>
              <a:rPr lang="zh-CN" altLang="en-US" sz="1333" dirty="0">
                <a:solidFill>
                  <a:prstClr val="white"/>
                </a:solidFill>
              </a:rPr>
              <a:t>设计灵感与元素来源于网络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40661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prstClr val="white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6185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29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82" r:id="rId3"/>
    <p:sldLayoutId id="2147493483" r:id="rId4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9.png"/><Relationship Id="rId5" Type="http://schemas.openxmlformats.org/officeDocument/2006/relationships/hyperlink" Target="http://office.msn.com.cn/" TargetMode="External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1.png"/><Relationship Id="rId5" Type="http://schemas.openxmlformats.org/officeDocument/2006/relationships/hyperlink" Target="http://office.msn.com.cn/" TargetMode="External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hyperlink" Target="http://office.msn.com.cn/" TargetMode="Externa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http://office.msn.com.cn/" TargetMode="External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7802" y="1061236"/>
            <a:ext cx="38779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dirty="0">
                <a:solidFill>
                  <a:schemeClr val="bg1">
                    <a:lumMod val="95000"/>
                  </a:schemeClr>
                </a:solidFill>
              </a:rPr>
              <a:t>产品推介</a:t>
            </a:r>
            <a:endParaRPr kumimoji="1" lang="en-US" altLang="zh-CN" sz="72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kumimoji="1" lang="zh-CN" altLang="en-US" sz="7200" b="1" dirty="0">
                <a:solidFill>
                  <a:schemeClr val="bg1">
                    <a:lumMod val="95000"/>
                  </a:schemeClr>
                </a:solidFill>
              </a:rPr>
              <a:t>黑白简约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12024" y="3707759"/>
            <a:ext cx="6569543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bg1">
                    <a:lumMod val="95000"/>
                  </a:schemeClr>
                </a:solidFill>
              </a:rPr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lang="en-US" altLang="zh-CN" sz="1333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12022" y="1061236"/>
            <a:ext cx="6569544" cy="2407040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6315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7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173217"/>
            <a:ext cx="2879983" cy="800197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7" b="1" dirty="0">
                <a:solidFill>
                  <a:srgbClr val="1F1F1F"/>
                </a:solidFill>
                <a:latin typeface="Calibri"/>
                <a:ea typeface="宋体"/>
              </a:rPr>
              <a:t>MORE THAN TEMPLATE</a:t>
            </a:r>
            <a:endParaRPr kumimoji="1" lang="en-US" altLang="zh-CN" sz="1867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133" b="1" dirty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点击此处添加副标题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LOGO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3853" y="1633192"/>
            <a:ext cx="2639499" cy="615551"/>
          </a:xfrm>
          <a:prstGeom prst="rect">
            <a:avLst/>
          </a:prstGeom>
          <a:noFill/>
        </p:spPr>
        <p:txBody>
          <a:bodyPr wrap="none" lIns="121917" tIns="60959" rIns="121917" bIns="60959" rtlCol="0">
            <a:spAutoFit/>
          </a:bodyPr>
          <a:lstStyle/>
          <a:p>
            <a:pPr defTabSz="1219140">
              <a:defRPr/>
            </a:pPr>
            <a:r>
              <a:rPr lang="en-US" altLang="zh-CN" sz="3200" b="1" kern="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zh-CN" altLang="en-US" sz="3200" b="1" kern="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kern="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zh-CN" altLang="en-US" sz="3200" b="1" kern="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93853" y="2050788"/>
            <a:ext cx="4493904" cy="656460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2A2A2A"/>
                </a:solidFill>
                <a:latin typeface="微软雅黑"/>
              </a:rPr>
              <a:t>点击此处添加文本信息。建议正文</a:t>
            </a:r>
            <a:r>
              <a:rPr lang="en-US" altLang="zh-CN" sz="1333" dirty="0">
                <a:solidFill>
                  <a:srgbClr val="2A2A2A"/>
                </a:solidFill>
                <a:latin typeface="微软雅黑"/>
              </a:rPr>
              <a:t>10</a:t>
            </a:r>
            <a:r>
              <a:rPr lang="zh-CN" altLang="zh-CN" sz="1333" dirty="0">
                <a:solidFill>
                  <a:srgbClr val="2A2A2A"/>
                </a:solidFill>
                <a:latin typeface="微软雅黑"/>
              </a:rPr>
              <a:t>号字，</a:t>
            </a:r>
            <a:r>
              <a:rPr lang="en-US" altLang="zh-CN" sz="1333" dirty="0">
                <a:solidFill>
                  <a:srgbClr val="2A2A2A"/>
                </a:solidFill>
                <a:latin typeface="微软雅黑"/>
              </a:rPr>
              <a:t>1.3</a:t>
            </a:r>
            <a:r>
              <a:rPr lang="zh-CN" altLang="zh-CN" sz="1333" dirty="0">
                <a:solidFill>
                  <a:srgbClr val="2A2A2A"/>
                </a:solidFill>
                <a:latin typeface="微软雅黑"/>
              </a:rPr>
              <a:t>倍字间距。点击此处添加文本信息。</a:t>
            </a:r>
            <a:endParaRPr lang="en-US" altLang="zh-CN" sz="1600" kern="0" dirty="0">
              <a:solidFill>
                <a:srgbClr val="2A2A2A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93853" y="2966221"/>
            <a:ext cx="2639499" cy="615551"/>
          </a:xfrm>
          <a:prstGeom prst="rect">
            <a:avLst/>
          </a:prstGeom>
          <a:noFill/>
        </p:spPr>
        <p:txBody>
          <a:bodyPr wrap="none" lIns="121917" tIns="60959" rIns="121917" bIns="60959" rtlCol="0">
            <a:spAutoFit/>
          </a:bodyPr>
          <a:lstStyle/>
          <a:p>
            <a:pPr defTabSz="1219140">
              <a:defRPr/>
            </a:pPr>
            <a:r>
              <a:rPr lang="en-US" altLang="zh-CN" sz="3200" b="1" kern="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zh-CN" altLang="en-US" sz="3200" b="1" kern="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kern="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zh-CN" altLang="en-US" sz="3200" b="1" kern="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93853" y="3383816"/>
            <a:ext cx="4506648" cy="656460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2A2A2A"/>
                </a:solidFill>
                <a:latin typeface="微软雅黑"/>
              </a:rPr>
              <a:t>点击此处添加文本信息。建议正文</a:t>
            </a:r>
            <a:r>
              <a:rPr lang="en-US" altLang="zh-CN" sz="1333" dirty="0">
                <a:solidFill>
                  <a:srgbClr val="2A2A2A"/>
                </a:solidFill>
                <a:latin typeface="微软雅黑"/>
              </a:rPr>
              <a:t>10</a:t>
            </a:r>
            <a:r>
              <a:rPr lang="zh-CN" altLang="zh-CN" sz="1333" dirty="0">
                <a:solidFill>
                  <a:srgbClr val="2A2A2A"/>
                </a:solidFill>
                <a:latin typeface="微软雅黑"/>
              </a:rPr>
              <a:t>号字，</a:t>
            </a:r>
            <a:r>
              <a:rPr lang="en-US" altLang="zh-CN" sz="1333" dirty="0">
                <a:solidFill>
                  <a:srgbClr val="2A2A2A"/>
                </a:solidFill>
                <a:latin typeface="微软雅黑"/>
              </a:rPr>
              <a:t>1.3</a:t>
            </a:r>
            <a:r>
              <a:rPr lang="zh-CN" altLang="zh-CN" sz="1333" dirty="0">
                <a:solidFill>
                  <a:srgbClr val="2A2A2A"/>
                </a:solidFill>
                <a:latin typeface="微软雅黑"/>
              </a:rPr>
              <a:t>倍字间距。点击此处添加文本信息。</a:t>
            </a:r>
            <a:endParaRPr lang="en-US" altLang="zh-CN" sz="1600" kern="0" dirty="0">
              <a:solidFill>
                <a:srgbClr val="2A2A2A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93853" y="4356225"/>
            <a:ext cx="2639499" cy="615551"/>
          </a:xfrm>
          <a:prstGeom prst="rect">
            <a:avLst/>
          </a:prstGeom>
          <a:noFill/>
        </p:spPr>
        <p:txBody>
          <a:bodyPr wrap="none" lIns="121917" tIns="60959" rIns="121917" bIns="60959" rtlCol="0">
            <a:spAutoFit/>
          </a:bodyPr>
          <a:lstStyle/>
          <a:p>
            <a:pPr defTabSz="1219140">
              <a:defRPr/>
            </a:pPr>
            <a:r>
              <a:rPr lang="en-US" altLang="zh-CN" sz="3200" b="1" kern="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zh-CN" altLang="en-US" sz="3200" b="1" kern="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kern="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zh-CN" altLang="en-US" sz="3200" b="1" kern="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93853" y="4773820"/>
            <a:ext cx="4493904" cy="656460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2A2A2A"/>
                </a:solidFill>
                <a:latin typeface="微软雅黑"/>
              </a:rPr>
              <a:t>点击此处添加文本信息。建议正文</a:t>
            </a:r>
            <a:r>
              <a:rPr lang="en-US" altLang="zh-CN" sz="1333" dirty="0">
                <a:solidFill>
                  <a:srgbClr val="2A2A2A"/>
                </a:solidFill>
                <a:latin typeface="微软雅黑"/>
              </a:rPr>
              <a:t>10</a:t>
            </a:r>
            <a:r>
              <a:rPr lang="zh-CN" altLang="zh-CN" sz="1333" dirty="0">
                <a:solidFill>
                  <a:srgbClr val="2A2A2A"/>
                </a:solidFill>
                <a:latin typeface="微软雅黑"/>
              </a:rPr>
              <a:t>号字，</a:t>
            </a:r>
            <a:r>
              <a:rPr lang="en-US" altLang="zh-CN" sz="1333" dirty="0">
                <a:solidFill>
                  <a:srgbClr val="2A2A2A"/>
                </a:solidFill>
                <a:latin typeface="微软雅黑"/>
              </a:rPr>
              <a:t>1.3</a:t>
            </a:r>
            <a:r>
              <a:rPr lang="zh-CN" altLang="zh-CN" sz="1333" dirty="0">
                <a:solidFill>
                  <a:srgbClr val="2A2A2A"/>
                </a:solidFill>
                <a:latin typeface="微软雅黑"/>
              </a:rPr>
              <a:t>倍字间距。点击此处添加文本信息。</a:t>
            </a:r>
            <a:endParaRPr lang="en-US" altLang="zh-CN" sz="1600" kern="0" dirty="0">
              <a:solidFill>
                <a:srgbClr val="2A2A2A"/>
              </a:solidFill>
            </a:endParaRPr>
          </a:p>
        </p:txBody>
      </p:sp>
      <p:cxnSp>
        <p:nvCxnSpPr>
          <p:cNvPr id="11" name="直接连接符 52"/>
          <p:cNvCxnSpPr/>
          <p:nvPr/>
        </p:nvCxnSpPr>
        <p:spPr>
          <a:xfrm>
            <a:off x="1865323" y="4201692"/>
            <a:ext cx="4422435" cy="0"/>
          </a:xfrm>
          <a:prstGeom prst="line">
            <a:avLst/>
          </a:prstGeom>
          <a:noFill/>
          <a:ln w="127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</p:cxnSp>
      <p:cxnSp>
        <p:nvCxnSpPr>
          <p:cNvPr id="12" name="直接连接符 53"/>
          <p:cNvCxnSpPr/>
          <p:nvPr/>
        </p:nvCxnSpPr>
        <p:spPr>
          <a:xfrm>
            <a:off x="1865323" y="2959279"/>
            <a:ext cx="4422435" cy="0"/>
          </a:xfrm>
          <a:prstGeom prst="line">
            <a:avLst/>
          </a:prstGeom>
          <a:noFill/>
          <a:ln w="127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</p:cxnSp>
      <p:grpSp>
        <p:nvGrpSpPr>
          <p:cNvPr id="13" name="组合 12"/>
          <p:cNvGrpSpPr/>
          <p:nvPr/>
        </p:nvGrpSpPr>
        <p:grpSpPr>
          <a:xfrm>
            <a:off x="747479" y="1725348"/>
            <a:ext cx="966867" cy="966867"/>
            <a:chOff x="560014" y="1294011"/>
            <a:chExt cx="725150" cy="725150"/>
          </a:xfrm>
        </p:grpSpPr>
        <p:sp>
          <p:nvSpPr>
            <p:cNvPr id="14" name="椭圆 13"/>
            <p:cNvSpPr/>
            <p:nvPr/>
          </p:nvSpPr>
          <p:spPr>
            <a:xfrm>
              <a:off x="560014" y="1294011"/>
              <a:ext cx="725150" cy="725150"/>
            </a:xfrm>
            <a:prstGeom prst="ellipse">
              <a:avLst/>
            </a:prstGeom>
            <a:solidFill>
              <a:srgbClr val="40404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40">
                <a:defRPr/>
              </a:pPr>
              <a:endParaRPr lang="zh-CN" altLang="en-US" sz="32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683217" y="1489644"/>
              <a:ext cx="478743" cy="333884"/>
            </a:xfrm>
            <a:custGeom>
              <a:avLst/>
              <a:gdLst>
                <a:gd name="T0" fmla="*/ 56 w 112"/>
                <a:gd name="T1" fmla="*/ 20 h 77"/>
                <a:gd name="T2" fmla="*/ 15 w 112"/>
                <a:gd name="T3" fmla="*/ 49 h 77"/>
                <a:gd name="T4" fmla="*/ 10 w 112"/>
                <a:gd name="T5" fmla="*/ 52 h 77"/>
                <a:gd name="T6" fmla="*/ 4 w 112"/>
                <a:gd name="T7" fmla="*/ 66 h 77"/>
                <a:gd name="T8" fmla="*/ 4 w 112"/>
                <a:gd name="T9" fmla="*/ 37 h 77"/>
                <a:gd name="T10" fmla="*/ 0 w 112"/>
                <a:gd name="T11" fmla="*/ 46 h 77"/>
                <a:gd name="T12" fmla="*/ 13 w 112"/>
                <a:gd name="T13" fmla="*/ 29 h 77"/>
                <a:gd name="T14" fmla="*/ 15 w 112"/>
                <a:gd name="T15" fmla="*/ 49 h 77"/>
                <a:gd name="T16" fmla="*/ 15 w 112"/>
                <a:gd name="T17" fmla="*/ 25 h 77"/>
                <a:gd name="T18" fmla="*/ 3 w 112"/>
                <a:gd name="T19" fmla="*/ 22 h 77"/>
                <a:gd name="T20" fmla="*/ 96 w 112"/>
                <a:gd name="T21" fmla="*/ 66 h 77"/>
                <a:gd name="T22" fmla="*/ 102 w 112"/>
                <a:gd name="T23" fmla="*/ 52 h 77"/>
                <a:gd name="T24" fmla="*/ 107 w 112"/>
                <a:gd name="T25" fmla="*/ 49 h 77"/>
                <a:gd name="T26" fmla="*/ 107 w 112"/>
                <a:gd name="T27" fmla="*/ 37 h 77"/>
                <a:gd name="T28" fmla="*/ 112 w 112"/>
                <a:gd name="T29" fmla="*/ 33 h 77"/>
                <a:gd name="T30" fmla="*/ 98 w 112"/>
                <a:gd name="T31" fmla="*/ 31 h 77"/>
                <a:gd name="T32" fmla="*/ 101 w 112"/>
                <a:gd name="T33" fmla="*/ 15 h 77"/>
                <a:gd name="T34" fmla="*/ 97 w 112"/>
                <a:gd name="T35" fmla="*/ 26 h 77"/>
                <a:gd name="T36" fmla="*/ 101 w 112"/>
                <a:gd name="T37" fmla="*/ 15 h 77"/>
                <a:gd name="T38" fmla="*/ 80 w 112"/>
                <a:gd name="T39" fmla="*/ 72 h 77"/>
                <a:gd name="T40" fmla="*/ 82 w 112"/>
                <a:gd name="T41" fmla="*/ 72 h 77"/>
                <a:gd name="T42" fmla="*/ 87 w 112"/>
                <a:gd name="T43" fmla="*/ 47 h 77"/>
                <a:gd name="T44" fmla="*/ 88 w 112"/>
                <a:gd name="T45" fmla="*/ 47 h 77"/>
                <a:gd name="T46" fmla="*/ 88 w 112"/>
                <a:gd name="T47" fmla="*/ 26 h 77"/>
                <a:gd name="T48" fmla="*/ 77 w 112"/>
                <a:gd name="T49" fmla="*/ 51 h 77"/>
                <a:gd name="T50" fmla="*/ 65 w 112"/>
                <a:gd name="T51" fmla="*/ 32 h 77"/>
                <a:gd name="T52" fmla="*/ 64 w 112"/>
                <a:gd name="T53" fmla="*/ 50 h 77"/>
                <a:gd name="T54" fmla="*/ 57 w 112"/>
                <a:gd name="T55" fmla="*/ 55 h 77"/>
                <a:gd name="T56" fmla="*/ 48 w 112"/>
                <a:gd name="T57" fmla="*/ 77 h 77"/>
                <a:gd name="T58" fmla="*/ 48 w 112"/>
                <a:gd name="T59" fmla="*/ 32 h 77"/>
                <a:gd name="T60" fmla="*/ 41 w 112"/>
                <a:gd name="T61" fmla="*/ 47 h 77"/>
                <a:gd name="T62" fmla="*/ 65 w 112"/>
                <a:gd name="T63" fmla="*/ 21 h 77"/>
                <a:gd name="T64" fmla="*/ 65 w 112"/>
                <a:gd name="T65" fmla="*/ 47 h 77"/>
                <a:gd name="T66" fmla="*/ 31 w 112"/>
                <a:gd name="T67" fmla="*/ 72 h 77"/>
                <a:gd name="T68" fmla="*/ 30 w 112"/>
                <a:gd name="T69" fmla="*/ 72 h 77"/>
                <a:gd name="T70" fmla="*/ 24 w 112"/>
                <a:gd name="T71" fmla="*/ 47 h 77"/>
                <a:gd name="T72" fmla="*/ 23 w 112"/>
                <a:gd name="T73" fmla="*/ 47 h 77"/>
                <a:gd name="T74" fmla="*/ 23 w 112"/>
                <a:gd name="T75" fmla="*/ 26 h 77"/>
                <a:gd name="T76" fmla="*/ 35 w 112"/>
                <a:gd name="T77" fmla="*/ 51 h 77"/>
                <a:gd name="T78" fmla="*/ 39 w 112"/>
                <a:gd name="T79" fmla="*/ 17 h 77"/>
                <a:gd name="T80" fmla="*/ 31 w 112"/>
                <a:gd name="T81" fmla="*/ 25 h 77"/>
                <a:gd name="T82" fmla="*/ 81 w 112"/>
                <a:gd name="T83" fmla="*/ 9 h 77"/>
                <a:gd name="T84" fmla="*/ 75 w 112"/>
                <a:gd name="T85" fmla="*/ 23 h 77"/>
                <a:gd name="T86" fmla="*/ 81 w 112"/>
                <a:gd name="T87" fmla="*/ 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zh-CN" altLang="en-US" sz="32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47479" y="3060752"/>
            <a:ext cx="966867" cy="966867"/>
            <a:chOff x="560014" y="2295564"/>
            <a:chExt cx="725150" cy="725150"/>
          </a:xfrm>
        </p:grpSpPr>
        <p:sp>
          <p:nvSpPr>
            <p:cNvPr id="17" name="椭圆 16"/>
            <p:cNvSpPr/>
            <p:nvPr/>
          </p:nvSpPr>
          <p:spPr>
            <a:xfrm>
              <a:off x="560014" y="2295564"/>
              <a:ext cx="725150" cy="725150"/>
            </a:xfrm>
            <a:prstGeom prst="ellipse">
              <a:avLst/>
            </a:prstGeom>
            <a:solidFill>
              <a:srgbClr val="40404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40">
                <a:defRPr/>
              </a:pPr>
              <a:endParaRPr lang="zh-CN" altLang="en-US" sz="32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auto">
            <a:xfrm>
              <a:off x="723488" y="2447406"/>
              <a:ext cx="393533" cy="437027"/>
            </a:xfrm>
            <a:custGeom>
              <a:avLst/>
              <a:gdLst>
                <a:gd name="T0" fmla="*/ 13 w 77"/>
                <a:gd name="T1" fmla="*/ 8 h 86"/>
                <a:gd name="T2" fmla="*/ 38 w 77"/>
                <a:gd name="T3" fmla="*/ 1 h 86"/>
                <a:gd name="T4" fmla="*/ 59 w 77"/>
                <a:gd name="T5" fmla="*/ 13 h 86"/>
                <a:gd name="T6" fmla="*/ 66 w 77"/>
                <a:gd name="T7" fmla="*/ 38 h 86"/>
                <a:gd name="T8" fmla="*/ 58 w 77"/>
                <a:gd name="T9" fmla="*/ 55 h 86"/>
                <a:gd name="T10" fmla="*/ 64 w 77"/>
                <a:gd name="T11" fmla="*/ 59 h 86"/>
                <a:gd name="T12" fmla="*/ 74 w 77"/>
                <a:gd name="T13" fmla="*/ 72 h 86"/>
                <a:gd name="T14" fmla="*/ 73 w 77"/>
                <a:gd name="T15" fmla="*/ 84 h 86"/>
                <a:gd name="T16" fmla="*/ 73 w 77"/>
                <a:gd name="T17" fmla="*/ 84 h 86"/>
                <a:gd name="T18" fmla="*/ 62 w 77"/>
                <a:gd name="T19" fmla="*/ 82 h 86"/>
                <a:gd name="T20" fmla="*/ 51 w 77"/>
                <a:gd name="T21" fmla="*/ 68 h 86"/>
                <a:gd name="T22" fmla="*/ 49 w 77"/>
                <a:gd name="T23" fmla="*/ 63 h 86"/>
                <a:gd name="T24" fmla="*/ 30 w 77"/>
                <a:gd name="T25" fmla="*/ 66 h 86"/>
                <a:gd name="T26" fmla="*/ 8 w 77"/>
                <a:gd name="T27" fmla="*/ 54 h 86"/>
                <a:gd name="T28" fmla="*/ 1 w 77"/>
                <a:gd name="T29" fmla="*/ 30 h 86"/>
                <a:gd name="T30" fmla="*/ 13 w 77"/>
                <a:gd name="T31" fmla="*/ 8 h 86"/>
                <a:gd name="T32" fmla="*/ 30 w 77"/>
                <a:gd name="T33" fmla="*/ 49 h 86"/>
                <a:gd name="T34" fmla="*/ 38 w 77"/>
                <a:gd name="T35" fmla="*/ 49 h 86"/>
                <a:gd name="T36" fmla="*/ 38 w 77"/>
                <a:gd name="T37" fmla="*/ 40 h 86"/>
                <a:gd name="T38" fmla="*/ 47 w 77"/>
                <a:gd name="T39" fmla="*/ 40 h 86"/>
                <a:gd name="T40" fmla="*/ 47 w 77"/>
                <a:gd name="T41" fmla="*/ 32 h 86"/>
                <a:gd name="T42" fmla="*/ 38 w 77"/>
                <a:gd name="T43" fmla="*/ 32 h 86"/>
                <a:gd name="T44" fmla="*/ 38 w 77"/>
                <a:gd name="T45" fmla="*/ 23 h 86"/>
                <a:gd name="T46" fmla="*/ 30 w 77"/>
                <a:gd name="T47" fmla="*/ 23 h 86"/>
                <a:gd name="T48" fmla="*/ 30 w 77"/>
                <a:gd name="T49" fmla="*/ 32 h 86"/>
                <a:gd name="T50" fmla="*/ 21 w 77"/>
                <a:gd name="T51" fmla="*/ 32 h 86"/>
                <a:gd name="T52" fmla="*/ 21 w 77"/>
                <a:gd name="T53" fmla="*/ 40 h 86"/>
                <a:gd name="T54" fmla="*/ 30 w 77"/>
                <a:gd name="T55" fmla="*/ 40 h 86"/>
                <a:gd name="T56" fmla="*/ 30 w 77"/>
                <a:gd name="T57" fmla="*/ 49 h 86"/>
                <a:gd name="T58" fmla="*/ 18 w 77"/>
                <a:gd name="T59" fmla="*/ 36 h 86"/>
                <a:gd name="T60" fmla="*/ 43 w 77"/>
                <a:gd name="T61" fmla="*/ 19 h 86"/>
                <a:gd name="T62" fmla="*/ 18 w 77"/>
                <a:gd name="T63" fmla="*/ 36 h 86"/>
                <a:gd name="T64" fmla="*/ 36 w 77"/>
                <a:gd name="T65" fmla="*/ 12 h 86"/>
                <a:gd name="T66" fmla="*/ 20 w 77"/>
                <a:gd name="T67" fmla="*/ 16 h 86"/>
                <a:gd name="T68" fmla="*/ 12 w 77"/>
                <a:gd name="T69" fmla="*/ 31 h 86"/>
                <a:gd name="T70" fmla="*/ 16 w 77"/>
                <a:gd name="T71" fmla="*/ 47 h 86"/>
                <a:gd name="T72" fmla="*/ 31 w 77"/>
                <a:gd name="T73" fmla="*/ 55 h 86"/>
                <a:gd name="T74" fmla="*/ 47 w 77"/>
                <a:gd name="T75" fmla="*/ 51 h 86"/>
                <a:gd name="T76" fmla="*/ 55 w 77"/>
                <a:gd name="T77" fmla="*/ 36 h 86"/>
                <a:gd name="T78" fmla="*/ 51 w 77"/>
                <a:gd name="T79" fmla="*/ 20 h 86"/>
                <a:gd name="T80" fmla="*/ 36 w 77"/>
                <a:gd name="T81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86">
                  <a:moveTo>
                    <a:pt x="13" y="8"/>
                  </a:moveTo>
                  <a:cubicBezTo>
                    <a:pt x="20" y="2"/>
                    <a:pt x="29" y="0"/>
                    <a:pt x="38" y="1"/>
                  </a:cubicBezTo>
                  <a:cubicBezTo>
                    <a:pt x="46" y="2"/>
                    <a:pt x="54" y="6"/>
                    <a:pt x="59" y="13"/>
                  </a:cubicBezTo>
                  <a:cubicBezTo>
                    <a:pt x="65" y="21"/>
                    <a:pt x="67" y="29"/>
                    <a:pt x="66" y="38"/>
                  </a:cubicBezTo>
                  <a:cubicBezTo>
                    <a:pt x="65" y="44"/>
                    <a:pt x="63" y="50"/>
                    <a:pt x="58" y="55"/>
                  </a:cubicBezTo>
                  <a:cubicBezTo>
                    <a:pt x="60" y="56"/>
                    <a:pt x="62" y="57"/>
                    <a:pt x="64" y="59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7" y="76"/>
                    <a:pt x="76" y="81"/>
                    <a:pt x="73" y="84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69" y="86"/>
                    <a:pt x="64" y="86"/>
                    <a:pt x="62" y="82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0" y="67"/>
                    <a:pt x="49" y="65"/>
                    <a:pt x="49" y="63"/>
                  </a:cubicBezTo>
                  <a:cubicBezTo>
                    <a:pt x="43" y="66"/>
                    <a:pt x="36" y="67"/>
                    <a:pt x="30" y="66"/>
                  </a:cubicBezTo>
                  <a:cubicBezTo>
                    <a:pt x="21" y="65"/>
                    <a:pt x="13" y="61"/>
                    <a:pt x="8" y="54"/>
                  </a:cubicBezTo>
                  <a:cubicBezTo>
                    <a:pt x="2" y="47"/>
                    <a:pt x="0" y="38"/>
                    <a:pt x="1" y="30"/>
                  </a:cubicBezTo>
                  <a:cubicBezTo>
                    <a:pt x="2" y="21"/>
                    <a:pt x="6" y="13"/>
                    <a:pt x="13" y="8"/>
                  </a:cubicBezTo>
                  <a:close/>
                  <a:moveTo>
                    <a:pt x="30" y="49"/>
                  </a:moveTo>
                  <a:cubicBezTo>
                    <a:pt x="38" y="49"/>
                    <a:pt x="38" y="49"/>
                    <a:pt x="38" y="49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9"/>
                    <a:pt x="30" y="49"/>
                    <a:pt x="30" y="49"/>
                  </a:cubicBezTo>
                  <a:close/>
                  <a:moveTo>
                    <a:pt x="18" y="36"/>
                  </a:moveTo>
                  <a:cubicBezTo>
                    <a:pt x="22" y="26"/>
                    <a:pt x="31" y="21"/>
                    <a:pt x="43" y="19"/>
                  </a:cubicBezTo>
                  <a:cubicBezTo>
                    <a:pt x="31" y="11"/>
                    <a:pt x="16" y="22"/>
                    <a:pt x="18" y="36"/>
                  </a:cubicBezTo>
                  <a:close/>
                  <a:moveTo>
                    <a:pt x="36" y="12"/>
                  </a:moveTo>
                  <a:cubicBezTo>
                    <a:pt x="31" y="11"/>
                    <a:pt x="25" y="13"/>
                    <a:pt x="20" y="16"/>
                  </a:cubicBezTo>
                  <a:cubicBezTo>
                    <a:pt x="15" y="20"/>
                    <a:pt x="13" y="25"/>
                    <a:pt x="12" y="31"/>
                  </a:cubicBezTo>
                  <a:cubicBezTo>
                    <a:pt x="11" y="37"/>
                    <a:pt x="13" y="42"/>
                    <a:pt x="16" y="47"/>
                  </a:cubicBezTo>
                  <a:cubicBezTo>
                    <a:pt x="20" y="52"/>
                    <a:pt x="25" y="55"/>
                    <a:pt x="31" y="55"/>
                  </a:cubicBezTo>
                  <a:cubicBezTo>
                    <a:pt x="36" y="56"/>
                    <a:pt x="42" y="55"/>
                    <a:pt x="47" y="51"/>
                  </a:cubicBezTo>
                  <a:cubicBezTo>
                    <a:pt x="52" y="47"/>
                    <a:pt x="55" y="42"/>
                    <a:pt x="55" y="36"/>
                  </a:cubicBezTo>
                  <a:cubicBezTo>
                    <a:pt x="56" y="31"/>
                    <a:pt x="54" y="25"/>
                    <a:pt x="51" y="20"/>
                  </a:cubicBezTo>
                  <a:cubicBezTo>
                    <a:pt x="47" y="15"/>
                    <a:pt x="42" y="13"/>
                    <a:pt x="36" y="12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zh-CN" altLang="en-US" sz="32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47479" y="4450757"/>
            <a:ext cx="966867" cy="966867"/>
            <a:chOff x="560014" y="3338068"/>
            <a:chExt cx="725150" cy="725150"/>
          </a:xfrm>
        </p:grpSpPr>
        <p:sp>
          <p:nvSpPr>
            <p:cNvPr id="20" name="椭圆 19"/>
            <p:cNvSpPr/>
            <p:nvPr/>
          </p:nvSpPr>
          <p:spPr>
            <a:xfrm>
              <a:off x="560014" y="3338068"/>
              <a:ext cx="725150" cy="725150"/>
            </a:xfrm>
            <a:prstGeom prst="ellipse">
              <a:avLst/>
            </a:prstGeom>
            <a:solidFill>
              <a:srgbClr val="40404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40">
                <a:defRPr/>
              </a:pPr>
              <a:endParaRPr lang="zh-CN" altLang="en-US" sz="320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757749" y="3473074"/>
              <a:ext cx="353509" cy="448164"/>
            </a:xfrm>
            <a:custGeom>
              <a:avLst/>
              <a:gdLst>
                <a:gd name="T0" fmla="*/ 0 w 77"/>
                <a:gd name="T1" fmla="*/ 85 h 98"/>
                <a:gd name="T2" fmla="*/ 29 w 77"/>
                <a:gd name="T3" fmla="*/ 98 h 98"/>
                <a:gd name="T4" fmla="*/ 30 w 77"/>
                <a:gd name="T5" fmla="*/ 98 h 98"/>
                <a:gd name="T6" fmla="*/ 30 w 77"/>
                <a:gd name="T7" fmla="*/ 98 h 98"/>
                <a:gd name="T8" fmla="*/ 31 w 77"/>
                <a:gd name="T9" fmla="*/ 98 h 98"/>
                <a:gd name="T10" fmla="*/ 33 w 77"/>
                <a:gd name="T11" fmla="*/ 98 h 98"/>
                <a:gd name="T12" fmla="*/ 33 w 77"/>
                <a:gd name="T13" fmla="*/ 98 h 98"/>
                <a:gd name="T14" fmla="*/ 34 w 77"/>
                <a:gd name="T15" fmla="*/ 98 h 98"/>
                <a:gd name="T16" fmla="*/ 35 w 77"/>
                <a:gd name="T17" fmla="*/ 98 h 98"/>
                <a:gd name="T18" fmla="*/ 36 w 77"/>
                <a:gd name="T19" fmla="*/ 98 h 98"/>
                <a:gd name="T20" fmla="*/ 37 w 77"/>
                <a:gd name="T21" fmla="*/ 98 h 98"/>
                <a:gd name="T22" fmla="*/ 38 w 77"/>
                <a:gd name="T23" fmla="*/ 98 h 98"/>
                <a:gd name="T24" fmla="*/ 39 w 77"/>
                <a:gd name="T25" fmla="*/ 98 h 98"/>
                <a:gd name="T26" fmla="*/ 40 w 77"/>
                <a:gd name="T27" fmla="*/ 98 h 98"/>
                <a:gd name="T28" fmla="*/ 41 w 77"/>
                <a:gd name="T29" fmla="*/ 98 h 98"/>
                <a:gd name="T30" fmla="*/ 42 w 77"/>
                <a:gd name="T31" fmla="*/ 98 h 98"/>
                <a:gd name="T32" fmla="*/ 43 w 77"/>
                <a:gd name="T33" fmla="*/ 98 h 98"/>
                <a:gd name="T34" fmla="*/ 43 w 77"/>
                <a:gd name="T35" fmla="*/ 98 h 98"/>
                <a:gd name="T36" fmla="*/ 44 w 77"/>
                <a:gd name="T37" fmla="*/ 98 h 98"/>
                <a:gd name="T38" fmla="*/ 45 w 77"/>
                <a:gd name="T39" fmla="*/ 98 h 98"/>
                <a:gd name="T40" fmla="*/ 46 w 77"/>
                <a:gd name="T41" fmla="*/ 98 h 98"/>
                <a:gd name="T42" fmla="*/ 47 w 77"/>
                <a:gd name="T43" fmla="*/ 98 h 98"/>
                <a:gd name="T44" fmla="*/ 47 w 77"/>
                <a:gd name="T45" fmla="*/ 98 h 98"/>
                <a:gd name="T46" fmla="*/ 77 w 77"/>
                <a:gd name="T47" fmla="*/ 85 h 98"/>
                <a:gd name="T48" fmla="*/ 22 w 77"/>
                <a:gd name="T49" fmla="*/ 33 h 98"/>
                <a:gd name="T50" fmla="*/ 25 w 77"/>
                <a:gd name="T51" fmla="*/ 20 h 98"/>
                <a:gd name="T52" fmla="*/ 22 w 77"/>
                <a:gd name="T53" fmla="*/ 0 h 98"/>
                <a:gd name="T54" fmla="*/ 27 w 77"/>
                <a:gd name="T55" fmla="*/ 6 h 98"/>
                <a:gd name="T56" fmla="*/ 35 w 77"/>
                <a:gd name="T57" fmla="*/ 0 h 98"/>
                <a:gd name="T58" fmla="*/ 40 w 77"/>
                <a:gd name="T59" fmla="*/ 6 h 98"/>
                <a:gd name="T60" fmla="*/ 48 w 77"/>
                <a:gd name="T61" fmla="*/ 0 h 98"/>
                <a:gd name="T62" fmla="*/ 50 w 77"/>
                <a:gd name="T63" fmla="*/ 6 h 98"/>
                <a:gd name="T64" fmla="*/ 59 w 77"/>
                <a:gd name="T65" fmla="*/ 1 h 98"/>
                <a:gd name="T66" fmla="*/ 18 w 77"/>
                <a:gd name="T67" fmla="*/ 31 h 98"/>
                <a:gd name="T68" fmla="*/ 18 w 77"/>
                <a:gd name="T69" fmla="*/ 22 h 98"/>
                <a:gd name="T70" fmla="*/ 63 w 77"/>
                <a:gd name="T71" fmla="*/ 26 h 98"/>
                <a:gd name="T72" fmla="*/ 18 w 77"/>
                <a:gd name="T73" fmla="*/ 31 h 98"/>
                <a:gd name="T74" fmla="*/ 43 w 77"/>
                <a:gd name="T75" fmla="*/ 86 h 98"/>
                <a:gd name="T76" fmla="*/ 35 w 77"/>
                <a:gd name="T77" fmla="*/ 84 h 98"/>
                <a:gd name="T78" fmla="*/ 30 w 77"/>
                <a:gd name="T79" fmla="*/ 69 h 98"/>
                <a:gd name="T80" fmla="*/ 37 w 77"/>
                <a:gd name="T81" fmla="*/ 78 h 98"/>
                <a:gd name="T82" fmla="*/ 40 w 77"/>
                <a:gd name="T83" fmla="*/ 78 h 98"/>
                <a:gd name="T84" fmla="*/ 39 w 77"/>
                <a:gd name="T85" fmla="*/ 70 h 98"/>
                <a:gd name="T86" fmla="*/ 30 w 77"/>
                <a:gd name="T87" fmla="*/ 57 h 98"/>
                <a:gd name="T88" fmla="*/ 35 w 77"/>
                <a:gd name="T89" fmla="*/ 46 h 98"/>
                <a:gd name="T90" fmla="*/ 43 w 77"/>
                <a:gd name="T91" fmla="*/ 44 h 98"/>
                <a:gd name="T92" fmla="*/ 48 w 77"/>
                <a:gd name="T93" fmla="*/ 53 h 98"/>
                <a:gd name="T94" fmla="*/ 40 w 77"/>
                <a:gd name="T95" fmla="*/ 59 h 98"/>
                <a:gd name="T96" fmla="*/ 39 w 77"/>
                <a:gd name="T97" fmla="*/ 51 h 98"/>
                <a:gd name="T98" fmla="*/ 38 w 77"/>
                <a:gd name="T99" fmla="*/ 56 h 98"/>
                <a:gd name="T100" fmla="*/ 47 w 77"/>
                <a:gd name="T101" fmla="*/ 68 h 98"/>
                <a:gd name="T102" fmla="*/ 49 w 77"/>
                <a:gd name="T103" fmla="*/ 7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7" h="98">
                  <a:moveTo>
                    <a:pt x="22" y="33"/>
                  </a:moveTo>
                  <a:cubicBezTo>
                    <a:pt x="11" y="49"/>
                    <a:pt x="4" y="66"/>
                    <a:pt x="0" y="85"/>
                  </a:cubicBezTo>
                  <a:cubicBezTo>
                    <a:pt x="1" y="91"/>
                    <a:pt x="5" y="96"/>
                    <a:pt x="11" y="98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2" y="98"/>
                    <a:pt x="32" y="98"/>
                    <a:pt x="32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42" y="98"/>
                    <a:pt x="42" y="98"/>
                    <a:pt x="42" y="98"/>
                  </a:cubicBezTo>
                  <a:cubicBezTo>
                    <a:pt x="42" y="98"/>
                    <a:pt x="42" y="98"/>
                    <a:pt x="42" y="98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4" y="98"/>
                    <a:pt x="44" y="98"/>
                    <a:pt x="44" y="98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66" y="98"/>
                    <a:pt x="66" y="98"/>
                    <a:pt x="66" y="98"/>
                  </a:cubicBezTo>
                  <a:cubicBezTo>
                    <a:pt x="72" y="96"/>
                    <a:pt x="75" y="91"/>
                    <a:pt x="77" y="85"/>
                  </a:cubicBezTo>
                  <a:cubicBezTo>
                    <a:pt x="72" y="66"/>
                    <a:pt x="66" y="49"/>
                    <a:pt x="55" y="33"/>
                  </a:cubicBezTo>
                  <a:cubicBezTo>
                    <a:pt x="44" y="33"/>
                    <a:pt x="33" y="33"/>
                    <a:pt x="22" y="33"/>
                  </a:cubicBezTo>
                  <a:close/>
                  <a:moveTo>
                    <a:pt x="50" y="20"/>
                  </a:moveTo>
                  <a:cubicBezTo>
                    <a:pt x="42" y="20"/>
                    <a:pt x="34" y="20"/>
                    <a:pt x="25" y="2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0" y="20"/>
                    <a:pt x="50" y="20"/>
                    <a:pt x="50" y="20"/>
                  </a:cubicBezTo>
                  <a:close/>
                  <a:moveTo>
                    <a:pt x="18" y="31"/>
                  </a:moveTo>
                  <a:cubicBezTo>
                    <a:pt x="16" y="31"/>
                    <a:pt x="14" y="29"/>
                    <a:pt x="14" y="26"/>
                  </a:cubicBezTo>
                  <a:cubicBezTo>
                    <a:pt x="14" y="24"/>
                    <a:pt x="16" y="22"/>
                    <a:pt x="18" y="22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1" y="22"/>
                    <a:pt x="63" y="24"/>
                    <a:pt x="63" y="26"/>
                  </a:cubicBezTo>
                  <a:cubicBezTo>
                    <a:pt x="63" y="29"/>
                    <a:pt x="61" y="31"/>
                    <a:pt x="59" y="31"/>
                  </a:cubicBezTo>
                  <a:cubicBezTo>
                    <a:pt x="18" y="31"/>
                    <a:pt x="18" y="31"/>
                    <a:pt x="18" y="31"/>
                  </a:cubicBezTo>
                  <a:close/>
                  <a:moveTo>
                    <a:pt x="43" y="84"/>
                  </a:moveTo>
                  <a:cubicBezTo>
                    <a:pt x="43" y="86"/>
                    <a:pt x="43" y="86"/>
                    <a:pt x="43" y="86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2" y="83"/>
                    <a:pt x="30" y="81"/>
                    <a:pt x="30" y="7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37" y="78"/>
                    <a:pt x="38" y="79"/>
                    <a:pt x="39" y="79"/>
                  </a:cubicBezTo>
                  <a:cubicBezTo>
                    <a:pt x="40" y="79"/>
                    <a:pt x="40" y="78"/>
                    <a:pt x="40" y="78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0" y="72"/>
                    <a:pt x="40" y="71"/>
                    <a:pt x="39" y="70"/>
                  </a:cubicBezTo>
                  <a:cubicBezTo>
                    <a:pt x="38" y="69"/>
                    <a:pt x="36" y="67"/>
                    <a:pt x="32" y="63"/>
                  </a:cubicBezTo>
                  <a:cubicBezTo>
                    <a:pt x="31" y="61"/>
                    <a:pt x="30" y="59"/>
                    <a:pt x="30" y="57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0" y="49"/>
                    <a:pt x="32" y="47"/>
                    <a:pt x="35" y="4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6" y="47"/>
                    <a:pt x="48" y="49"/>
                    <a:pt x="48" y="53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0" y="51"/>
                    <a:pt x="40" y="51"/>
                    <a:pt x="39" y="51"/>
                  </a:cubicBezTo>
                  <a:cubicBezTo>
                    <a:pt x="38" y="51"/>
                    <a:pt x="38" y="52"/>
                    <a:pt x="38" y="53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7"/>
                    <a:pt x="39" y="59"/>
                    <a:pt x="41" y="61"/>
                  </a:cubicBezTo>
                  <a:cubicBezTo>
                    <a:pt x="44" y="64"/>
                    <a:pt x="47" y="67"/>
                    <a:pt x="47" y="68"/>
                  </a:cubicBezTo>
                  <a:cubicBezTo>
                    <a:pt x="48" y="69"/>
                    <a:pt x="49" y="71"/>
                    <a:pt x="49" y="72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9" y="81"/>
                    <a:pt x="47" y="83"/>
                    <a:pt x="43" y="84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40">
                <a:defRPr/>
              </a:pPr>
              <a:endParaRPr lang="zh-CN" altLang="en-US" sz="3200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2"/>
          <a:srcRect b="4321"/>
          <a:stretch/>
        </p:blipFill>
        <p:spPr>
          <a:xfrm>
            <a:off x="6794787" y="1"/>
            <a:ext cx="5398009" cy="6895635"/>
          </a:xfrm>
          <a:prstGeom prst="rect">
            <a:avLst/>
          </a:prstGeom>
        </p:spPr>
      </p:pic>
      <p:pic>
        <p:nvPicPr>
          <p:cNvPr id="23" name="图片 2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74" y="626315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1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173217"/>
            <a:ext cx="2879983" cy="800197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7" b="1" dirty="0">
                <a:solidFill>
                  <a:srgbClr val="1F1F1F"/>
                </a:solidFill>
                <a:latin typeface="Calibri"/>
                <a:ea typeface="宋体"/>
              </a:rPr>
              <a:t>MORE THAN TEMPLATE</a:t>
            </a:r>
            <a:endParaRPr kumimoji="1" lang="en-US" altLang="zh-CN" sz="1867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133" b="1" dirty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点击此处添加副标题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LOGO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80854" y="1261322"/>
            <a:ext cx="2102493" cy="4770661"/>
          </a:xfrm>
          <a:prstGeom prst="rect">
            <a:avLst/>
          </a:prstGeom>
          <a:solidFill>
            <a:srgbClr val="1F1F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17" tIns="60959" rIns="121917" bIns="60959" rtlCol="0" anchor="ctr"/>
          <a:lstStyle/>
          <a:p>
            <a:pPr algn="ctr" defTabSz="121914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83346" y="2075744"/>
            <a:ext cx="2102493" cy="395624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17" tIns="60959" rIns="121917" bIns="60959" rtlCol="0" anchor="ctr"/>
          <a:lstStyle/>
          <a:p>
            <a:pPr algn="ctr" defTabSz="121914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85840" y="2711497"/>
            <a:ext cx="2102493" cy="3320487"/>
          </a:xfrm>
          <a:prstGeom prst="rect">
            <a:avLst/>
          </a:prstGeom>
          <a:solidFill>
            <a:srgbClr val="1F1F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17" tIns="60959" rIns="121917" bIns="60959" rtlCol="0" anchor="ctr"/>
          <a:lstStyle/>
          <a:p>
            <a:pPr algn="ctr" defTabSz="121914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7739568" y="2499383"/>
            <a:ext cx="790052" cy="877372"/>
          </a:xfrm>
          <a:custGeom>
            <a:avLst/>
            <a:gdLst>
              <a:gd name="T0" fmla="*/ 13 w 77"/>
              <a:gd name="T1" fmla="*/ 8 h 86"/>
              <a:gd name="T2" fmla="*/ 38 w 77"/>
              <a:gd name="T3" fmla="*/ 1 h 86"/>
              <a:gd name="T4" fmla="*/ 59 w 77"/>
              <a:gd name="T5" fmla="*/ 13 h 86"/>
              <a:gd name="T6" fmla="*/ 66 w 77"/>
              <a:gd name="T7" fmla="*/ 38 h 86"/>
              <a:gd name="T8" fmla="*/ 58 w 77"/>
              <a:gd name="T9" fmla="*/ 55 h 86"/>
              <a:gd name="T10" fmla="*/ 64 w 77"/>
              <a:gd name="T11" fmla="*/ 59 h 86"/>
              <a:gd name="T12" fmla="*/ 74 w 77"/>
              <a:gd name="T13" fmla="*/ 72 h 86"/>
              <a:gd name="T14" fmla="*/ 73 w 77"/>
              <a:gd name="T15" fmla="*/ 84 h 86"/>
              <a:gd name="T16" fmla="*/ 73 w 77"/>
              <a:gd name="T17" fmla="*/ 84 h 86"/>
              <a:gd name="T18" fmla="*/ 62 w 77"/>
              <a:gd name="T19" fmla="*/ 82 h 86"/>
              <a:gd name="T20" fmla="*/ 51 w 77"/>
              <a:gd name="T21" fmla="*/ 68 h 86"/>
              <a:gd name="T22" fmla="*/ 49 w 77"/>
              <a:gd name="T23" fmla="*/ 63 h 86"/>
              <a:gd name="T24" fmla="*/ 30 w 77"/>
              <a:gd name="T25" fmla="*/ 66 h 86"/>
              <a:gd name="T26" fmla="*/ 8 w 77"/>
              <a:gd name="T27" fmla="*/ 54 h 86"/>
              <a:gd name="T28" fmla="*/ 1 w 77"/>
              <a:gd name="T29" fmla="*/ 30 h 86"/>
              <a:gd name="T30" fmla="*/ 13 w 77"/>
              <a:gd name="T31" fmla="*/ 8 h 86"/>
              <a:gd name="T32" fmla="*/ 30 w 77"/>
              <a:gd name="T33" fmla="*/ 49 h 86"/>
              <a:gd name="T34" fmla="*/ 38 w 77"/>
              <a:gd name="T35" fmla="*/ 49 h 86"/>
              <a:gd name="T36" fmla="*/ 38 w 77"/>
              <a:gd name="T37" fmla="*/ 40 h 86"/>
              <a:gd name="T38" fmla="*/ 47 w 77"/>
              <a:gd name="T39" fmla="*/ 40 h 86"/>
              <a:gd name="T40" fmla="*/ 47 w 77"/>
              <a:gd name="T41" fmla="*/ 32 h 86"/>
              <a:gd name="T42" fmla="*/ 38 w 77"/>
              <a:gd name="T43" fmla="*/ 32 h 86"/>
              <a:gd name="T44" fmla="*/ 38 w 77"/>
              <a:gd name="T45" fmla="*/ 23 h 86"/>
              <a:gd name="T46" fmla="*/ 30 w 77"/>
              <a:gd name="T47" fmla="*/ 23 h 86"/>
              <a:gd name="T48" fmla="*/ 30 w 77"/>
              <a:gd name="T49" fmla="*/ 32 h 86"/>
              <a:gd name="T50" fmla="*/ 21 w 77"/>
              <a:gd name="T51" fmla="*/ 32 h 86"/>
              <a:gd name="T52" fmla="*/ 21 w 77"/>
              <a:gd name="T53" fmla="*/ 40 h 86"/>
              <a:gd name="T54" fmla="*/ 30 w 77"/>
              <a:gd name="T55" fmla="*/ 40 h 86"/>
              <a:gd name="T56" fmla="*/ 30 w 77"/>
              <a:gd name="T57" fmla="*/ 49 h 86"/>
              <a:gd name="T58" fmla="*/ 18 w 77"/>
              <a:gd name="T59" fmla="*/ 36 h 86"/>
              <a:gd name="T60" fmla="*/ 43 w 77"/>
              <a:gd name="T61" fmla="*/ 19 h 86"/>
              <a:gd name="T62" fmla="*/ 18 w 77"/>
              <a:gd name="T63" fmla="*/ 36 h 86"/>
              <a:gd name="T64" fmla="*/ 36 w 77"/>
              <a:gd name="T65" fmla="*/ 12 h 86"/>
              <a:gd name="T66" fmla="*/ 20 w 77"/>
              <a:gd name="T67" fmla="*/ 16 h 86"/>
              <a:gd name="T68" fmla="*/ 12 w 77"/>
              <a:gd name="T69" fmla="*/ 31 h 86"/>
              <a:gd name="T70" fmla="*/ 16 w 77"/>
              <a:gd name="T71" fmla="*/ 47 h 86"/>
              <a:gd name="T72" fmla="*/ 31 w 77"/>
              <a:gd name="T73" fmla="*/ 55 h 86"/>
              <a:gd name="T74" fmla="*/ 47 w 77"/>
              <a:gd name="T75" fmla="*/ 51 h 86"/>
              <a:gd name="T76" fmla="*/ 55 w 77"/>
              <a:gd name="T77" fmla="*/ 36 h 86"/>
              <a:gd name="T78" fmla="*/ 51 w 77"/>
              <a:gd name="T79" fmla="*/ 20 h 86"/>
              <a:gd name="T80" fmla="*/ 36 w 77"/>
              <a:gd name="T81" fmla="*/ 12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7" h="86">
                <a:moveTo>
                  <a:pt x="13" y="8"/>
                </a:moveTo>
                <a:cubicBezTo>
                  <a:pt x="20" y="2"/>
                  <a:pt x="29" y="0"/>
                  <a:pt x="38" y="1"/>
                </a:cubicBezTo>
                <a:cubicBezTo>
                  <a:pt x="46" y="2"/>
                  <a:pt x="54" y="6"/>
                  <a:pt x="59" y="13"/>
                </a:cubicBezTo>
                <a:cubicBezTo>
                  <a:pt x="65" y="21"/>
                  <a:pt x="67" y="29"/>
                  <a:pt x="66" y="38"/>
                </a:cubicBezTo>
                <a:cubicBezTo>
                  <a:pt x="65" y="44"/>
                  <a:pt x="63" y="50"/>
                  <a:pt x="58" y="55"/>
                </a:cubicBezTo>
                <a:cubicBezTo>
                  <a:pt x="60" y="56"/>
                  <a:pt x="62" y="57"/>
                  <a:pt x="64" y="59"/>
                </a:cubicBezTo>
                <a:cubicBezTo>
                  <a:pt x="74" y="72"/>
                  <a:pt x="74" y="72"/>
                  <a:pt x="74" y="72"/>
                </a:cubicBezTo>
                <a:cubicBezTo>
                  <a:pt x="77" y="76"/>
                  <a:pt x="76" y="81"/>
                  <a:pt x="73" y="84"/>
                </a:cubicBezTo>
                <a:cubicBezTo>
                  <a:pt x="73" y="84"/>
                  <a:pt x="73" y="84"/>
                  <a:pt x="73" y="84"/>
                </a:cubicBezTo>
                <a:cubicBezTo>
                  <a:pt x="69" y="86"/>
                  <a:pt x="64" y="86"/>
                  <a:pt x="62" y="82"/>
                </a:cubicBezTo>
                <a:cubicBezTo>
                  <a:pt x="51" y="68"/>
                  <a:pt x="51" y="68"/>
                  <a:pt x="51" y="68"/>
                </a:cubicBezTo>
                <a:cubicBezTo>
                  <a:pt x="50" y="67"/>
                  <a:pt x="49" y="65"/>
                  <a:pt x="49" y="63"/>
                </a:cubicBezTo>
                <a:cubicBezTo>
                  <a:pt x="43" y="66"/>
                  <a:pt x="36" y="67"/>
                  <a:pt x="30" y="66"/>
                </a:cubicBezTo>
                <a:cubicBezTo>
                  <a:pt x="21" y="65"/>
                  <a:pt x="13" y="61"/>
                  <a:pt x="8" y="54"/>
                </a:cubicBezTo>
                <a:cubicBezTo>
                  <a:pt x="2" y="47"/>
                  <a:pt x="0" y="38"/>
                  <a:pt x="1" y="30"/>
                </a:cubicBezTo>
                <a:cubicBezTo>
                  <a:pt x="2" y="21"/>
                  <a:pt x="6" y="13"/>
                  <a:pt x="13" y="8"/>
                </a:cubicBezTo>
                <a:close/>
                <a:moveTo>
                  <a:pt x="30" y="49"/>
                </a:moveTo>
                <a:cubicBezTo>
                  <a:pt x="38" y="49"/>
                  <a:pt x="38" y="49"/>
                  <a:pt x="38" y="49"/>
                </a:cubicBezTo>
                <a:cubicBezTo>
                  <a:pt x="38" y="40"/>
                  <a:pt x="38" y="40"/>
                  <a:pt x="38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32"/>
                  <a:pt x="47" y="32"/>
                  <a:pt x="47" y="32"/>
                </a:cubicBezTo>
                <a:cubicBezTo>
                  <a:pt x="38" y="32"/>
                  <a:pt x="38" y="32"/>
                  <a:pt x="38" y="32"/>
                </a:cubicBezTo>
                <a:cubicBezTo>
                  <a:pt x="38" y="23"/>
                  <a:pt x="38" y="23"/>
                  <a:pt x="38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32"/>
                  <a:pt x="30" y="32"/>
                  <a:pt x="30" y="32"/>
                </a:cubicBezTo>
                <a:cubicBezTo>
                  <a:pt x="21" y="32"/>
                  <a:pt x="21" y="32"/>
                  <a:pt x="21" y="32"/>
                </a:cubicBezTo>
                <a:cubicBezTo>
                  <a:pt x="21" y="40"/>
                  <a:pt x="21" y="40"/>
                  <a:pt x="21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30" y="49"/>
                  <a:pt x="30" y="49"/>
                  <a:pt x="30" y="49"/>
                </a:cubicBezTo>
                <a:close/>
                <a:moveTo>
                  <a:pt x="18" y="36"/>
                </a:moveTo>
                <a:cubicBezTo>
                  <a:pt x="22" y="26"/>
                  <a:pt x="31" y="21"/>
                  <a:pt x="43" y="19"/>
                </a:cubicBezTo>
                <a:cubicBezTo>
                  <a:pt x="31" y="11"/>
                  <a:pt x="16" y="22"/>
                  <a:pt x="18" y="36"/>
                </a:cubicBezTo>
                <a:close/>
                <a:moveTo>
                  <a:pt x="36" y="12"/>
                </a:moveTo>
                <a:cubicBezTo>
                  <a:pt x="31" y="11"/>
                  <a:pt x="25" y="13"/>
                  <a:pt x="20" y="16"/>
                </a:cubicBezTo>
                <a:cubicBezTo>
                  <a:pt x="15" y="20"/>
                  <a:pt x="13" y="25"/>
                  <a:pt x="12" y="31"/>
                </a:cubicBezTo>
                <a:cubicBezTo>
                  <a:pt x="11" y="37"/>
                  <a:pt x="13" y="42"/>
                  <a:pt x="16" y="47"/>
                </a:cubicBezTo>
                <a:cubicBezTo>
                  <a:pt x="20" y="52"/>
                  <a:pt x="25" y="55"/>
                  <a:pt x="31" y="55"/>
                </a:cubicBezTo>
                <a:cubicBezTo>
                  <a:pt x="36" y="56"/>
                  <a:pt x="42" y="55"/>
                  <a:pt x="47" y="51"/>
                </a:cubicBezTo>
                <a:cubicBezTo>
                  <a:pt x="52" y="47"/>
                  <a:pt x="55" y="42"/>
                  <a:pt x="55" y="36"/>
                </a:cubicBezTo>
                <a:cubicBezTo>
                  <a:pt x="56" y="31"/>
                  <a:pt x="54" y="25"/>
                  <a:pt x="51" y="20"/>
                </a:cubicBezTo>
                <a:cubicBezTo>
                  <a:pt x="47" y="15"/>
                  <a:pt x="42" y="13"/>
                  <a:pt x="36" y="12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121917" tIns="60959" rIns="121917" bIns="60959" numCol="1" anchor="t" anchorCtr="0" compatLnSpc="1">
            <a:prstTxWarp prst="textNoShape">
              <a:avLst/>
            </a:prstTxWarp>
          </a:bodyPr>
          <a:lstStyle/>
          <a:p>
            <a:pPr defTabSz="1219140">
              <a:defRPr/>
            </a:pPr>
            <a:endParaRPr lang="zh-CN" altLang="en-US" sz="3200" kern="0">
              <a:solidFill>
                <a:sysClr val="windowText" lastClr="000000"/>
              </a:solidFill>
            </a:endParaRPr>
          </a:p>
        </p:txBody>
      </p:sp>
      <p:sp>
        <p:nvSpPr>
          <p:cNvPr id="9" name="Freeform 14"/>
          <p:cNvSpPr>
            <a:spLocks noEditPoints="1"/>
          </p:cNvSpPr>
          <p:nvPr/>
        </p:nvSpPr>
        <p:spPr bwMode="auto">
          <a:xfrm>
            <a:off x="5491185" y="1957009"/>
            <a:ext cx="1081832" cy="754489"/>
          </a:xfrm>
          <a:custGeom>
            <a:avLst/>
            <a:gdLst>
              <a:gd name="T0" fmla="*/ 56 w 112"/>
              <a:gd name="T1" fmla="*/ 20 h 77"/>
              <a:gd name="T2" fmla="*/ 15 w 112"/>
              <a:gd name="T3" fmla="*/ 49 h 77"/>
              <a:gd name="T4" fmla="*/ 10 w 112"/>
              <a:gd name="T5" fmla="*/ 52 h 77"/>
              <a:gd name="T6" fmla="*/ 4 w 112"/>
              <a:gd name="T7" fmla="*/ 66 h 77"/>
              <a:gd name="T8" fmla="*/ 4 w 112"/>
              <a:gd name="T9" fmla="*/ 37 h 77"/>
              <a:gd name="T10" fmla="*/ 0 w 112"/>
              <a:gd name="T11" fmla="*/ 46 h 77"/>
              <a:gd name="T12" fmla="*/ 13 w 112"/>
              <a:gd name="T13" fmla="*/ 29 h 77"/>
              <a:gd name="T14" fmla="*/ 15 w 112"/>
              <a:gd name="T15" fmla="*/ 49 h 77"/>
              <a:gd name="T16" fmla="*/ 15 w 112"/>
              <a:gd name="T17" fmla="*/ 25 h 77"/>
              <a:gd name="T18" fmla="*/ 3 w 112"/>
              <a:gd name="T19" fmla="*/ 22 h 77"/>
              <a:gd name="T20" fmla="*/ 96 w 112"/>
              <a:gd name="T21" fmla="*/ 66 h 77"/>
              <a:gd name="T22" fmla="*/ 102 w 112"/>
              <a:gd name="T23" fmla="*/ 52 h 77"/>
              <a:gd name="T24" fmla="*/ 107 w 112"/>
              <a:gd name="T25" fmla="*/ 49 h 77"/>
              <a:gd name="T26" fmla="*/ 107 w 112"/>
              <a:gd name="T27" fmla="*/ 37 h 77"/>
              <a:gd name="T28" fmla="*/ 112 w 112"/>
              <a:gd name="T29" fmla="*/ 33 h 77"/>
              <a:gd name="T30" fmla="*/ 98 w 112"/>
              <a:gd name="T31" fmla="*/ 31 h 77"/>
              <a:gd name="T32" fmla="*/ 101 w 112"/>
              <a:gd name="T33" fmla="*/ 15 h 77"/>
              <a:gd name="T34" fmla="*/ 97 w 112"/>
              <a:gd name="T35" fmla="*/ 26 h 77"/>
              <a:gd name="T36" fmla="*/ 101 w 112"/>
              <a:gd name="T37" fmla="*/ 15 h 77"/>
              <a:gd name="T38" fmla="*/ 80 w 112"/>
              <a:gd name="T39" fmla="*/ 72 h 77"/>
              <a:gd name="T40" fmla="*/ 82 w 112"/>
              <a:gd name="T41" fmla="*/ 72 h 77"/>
              <a:gd name="T42" fmla="*/ 87 w 112"/>
              <a:gd name="T43" fmla="*/ 47 h 77"/>
              <a:gd name="T44" fmla="*/ 88 w 112"/>
              <a:gd name="T45" fmla="*/ 47 h 77"/>
              <a:gd name="T46" fmla="*/ 88 w 112"/>
              <a:gd name="T47" fmla="*/ 26 h 77"/>
              <a:gd name="T48" fmla="*/ 77 w 112"/>
              <a:gd name="T49" fmla="*/ 51 h 77"/>
              <a:gd name="T50" fmla="*/ 65 w 112"/>
              <a:gd name="T51" fmla="*/ 32 h 77"/>
              <a:gd name="T52" fmla="*/ 64 w 112"/>
              <a:gd name="T53" fmla="*/ 50 h 77"/>
              <a:gd name="T54" fmla="*/ 57 w 112"/>
              <a:gd name="T55" fmla="*/ 55 h 77"/>
              <a:gd name="T56" fmla="*/ 48 w 112"/>
              <a:gd name="T57" fmla="*/ 77 h 77"/>
              <a:gd name="T58" fmla="*/ 48 w 112"/>
              <a:gd name="T59" fmla="*/ 32 h 77"/>
              <a:gd name="T60" fmla="*/ 41 w 112"/>
              <a:gd name="T61" fmla="*/ 47 h 77"/>
              <a:gd name="T62" fmla="*/ 65 w 112"/>
              <a:gd name="T63" fmla="*/ 21 h 77"/>
              <a:gd name="T64" fmla="*/ 65 w 112"/>
              <a:gd name="T65" fmla="*/ 47 h 77"/>
              <a:gd name="T66" fmla="*/ 31 w 112"/>
              <a:gd name="T67" fmla="*/ 72 h 77"/>
              <a:gd name="T68" fmla="*/ 30 w 112"/>
              <a:gd name="T69" fmla="*/ 72 h 77"/>
              <a:gd name="T70" fmla="*/ 24 w 112"/>
              <a:gd name="T71" fmla="*/ 47 h 77"/>
              <a:gd name="T72" fmla="*/ 23 w 112"/>
              <a:gd name="T73" fmla="*/ 47 h 77"/>
              <a:gd name="T74" fmla="*/ 23 w 112"/>
              <a:gd name="T75" fmla="*/ 26 h 77"/>
              <a:gd name="T76" fmla="*/ 35 w 112"/>
              <a:gd name="T77" fmla="*/ 51 h 77"/>
              <a:gd name="T78" fmla="*/ 39 w 112"/>
              <a:gd name="T79" fmla="*/ 17 h 77"/>
              <a:gd name="T80" fmla="*/ 31 w 112"/>
              <a:gd name="T81" fmla="*/ 25 h 77"/>
              <a:gd name="T82" fmla="*/ 81 w 112"/>
              <a:gd name="T83" fmla="*/ 9 h 77"/>
              <a:gd name="T84" fmla="*/ 75 w 112"/>
              <a:gd name="T85" fmla="*/ 23 h 77"/>
              <a:gd name="T86" fmla="*/ 81 w 112"/>
              <a:gd name="T87" fmla="*/ 9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121917" tIns="60959" rIns="121917" bIns="60959" numCol="1" anchor="t" anchorCtr="0" compatLnSpc="1">
            <a:prstTxWarp prst="textNoShape">
              <a:avLst/>
            </a:prstTxWarp>
          </a:bodyPr>
          <a:lstStyle/>
          <a:p>
            <a:pPr defTabSz="1219140">
              <a:defRPr/>
            </a:pPr>
            <a:endParaRPr lang="zh-CN" altLang="en-US" sz="3200" kern="0">
              <a:solidFill>
                <a:sysClr val="windowText" lastClr="000000"/>
              </a:solidFill>
            </a:endParaRPr>
          </a:p>
        </p:txBody>
      </p:sp>
      <p:sp>
        <p:nvSpPr>
          <p:cNvPr id="10" name="Freeform 18"/>
          <p:cNvSpPr>
            <a:spLocks noChangeAspect="1" noEditPoints="1"/>
          </p:cNvSpPr>
          <p:nvPr/>
        </p:nvSpPr>
        <p:spPr bwMode="auto">
          <a:xfrm>
            <a:off x="9846943" y="3070709"/>
            <a:ext cx="780288" cy="862425"/>
          </a:xfrm>
          <a:custGeom>
            <a:avLst/>
            <a:gdLst>
              <a:gd name="T0" fmla="*/ 70 w 80"/>
              <a:gd name="T1" fmla="*/ 82 h 89"/>
              <a:gd name="T2" fmla="*/ 57 w 80"/>
              <a:gd name="T3" fmla="*/ 78 h 89"/>
              <a:gd name="T4" fmla="*/ 54 w 80"/>
              <a:gd name="T5" fmla="*/ 63 h 89"/>
              <a:gd name="T6" fmla="*/ 54 w 80"/>
              <a:gd name="T7" fmla="*/ 51 h 89"/>
              <a:gd name="T8" fmla="*/ 60 w 80"/>
              <a:gd name="T9" fmla="*/ 66 h 89"/>
              <a:gd name="T10" fmla="*/ 66 w 80"/>
              <a:gd name="T11" fmla="*/ 66 h 89"/>
              <a:gd name="T12" fmla="*/ 64 w 80"/>
              <a:gd name="T13" fmla="*/ 53 h 89"/>
              <a:gd name="T14" fmla="*/ 54 w 80"/>
              <a:gd name="T15" fmla="*/ 33 h 89"/>
              <a:gd name="T16" fmla="*/ 54 w 80"/>
              <a:gd name="T17" fmla="*/ 12 h 89"/>
              <a:gd name="T18" fmla="*/ 57 w 80"/>
              <a:gd name="T19" fmla="*/ 7 h 89"/>
              <a:gd name="T20" fmla="*/ 70 w 80"/>
              <a:gd name="T21" fmla="*/ 11 h 89"/>
              <a:gd name="T22" fmla="*/ 79 w 80"/>
              <a:gd name="T23" fmla="*/ 34 h 89"/>
              <a:gd name="T24" fmla="*/ 66 w 80"/>
              <a:gd name="T25" fmla="*/ 22 h 89"/>
              <a:gd name="T26" fmla="*/ 61 w 80"/>
              <a:gd name="T27" fmla="*/ 23 h 89"/>
              <a:gd name="T28" fmla="*/ 66 w 80"/>
              <a:gd name="T29" fmla="*/ 37 h 89"/>
              <a:gd name="T30" fmla="*/ 80 w 80"/>
              <a:gd name="T31" fmla="*/ 57 h 89"/>
              <a:gd name="T32" fmla="*/ 70 w 80"/>
              <a:gd name="T33" fmla="*/ 78 h 89"/>
              <a:gd name="T34" fmla="*/ 48 w 80"/>
              <a:gd name="T35" fmla="*/ 0 h 89"/>
              <a:gd name="T36" fmla="*/ 48 w 80"/>
              <a:gd name="T37" fmla="*/ 26 h 89"/>
              <a:gd name="T38" fmla="*/ 48 w 80"/>
              <a:gd name="T39" fmla="*/ 56 h 89"/>
              <a:gd name="T40" fmla="*/ 48 w 80"/>
              <a:gd name="T41" fmla="*/ 78 h 89"/>
              <a:gd name="T42" fmla="*/ 45 w 80"/>
              <a:gd name="T43" fmla="*/ 89 h 89"/>
              <a:gd name="T44" fmla="*/ 0 w 80"/>
              <a:gd name="T45" fmla="*/ 45 h 89"/>
              <a:gd name="T46" fmla="*/ 45 w 80"/>
              <a:gd name="T47" fmla="*/ 0 h 89"/>
              <a:gd name="T48" fmla="*/ 29 w 80"/>
              <a:gd name="T49" fmla="*/ 61 h 89"/>
              <a:gd name="T50" fmla="*/ 38 w 80"/>
              <a:gd name="T51" fmla="*/ 75 h 89"/>
              <a:gd name="T52" fmla="*/ 21 w 80"/>
              <a:gd name="T53" fmla="*/ 59 h 89"/>
              <a:gd name="T54" fmla="*/ 13 w 80"/>
              <a:gd name="T55" fmla="*/ 54 h 89"/>
              <a:gd name="T56" fmla="*/ 27 w 80"/>
              <a:gd name="T57" fmla="*/ 74 h 89"/>
              <a:gd name="T58" fmla="*/ 13 w 80"/>
              <a:gd name="T59" fmla="*/ 35 h 89"/>
              <a:gd name="T60" fmla="*/ 21 w 80"/>
              <a:gd name="T61" fmla="*/ 31 h 89"/>
              <a:gd name="T62" fmla="*/ 21 w 80"/>
              <a:gd name="T63" fmla="*/ 21 h 89"/>
              <a:gd name="T64" fmla="*/ 29 w 80"/>
              <a:gd name="T65" fmla="*/ 28 h 89"/>
              <a:gd name="T66" fmla="*/ 38 w 80"/>
              <a:gd name="T67" fmla="*/ 14 h 89"/>
              <a:gd name="T68" fmla="*/ 29 w 80"/>
              <a:gd name="T69" fmla="*/ 28 h 89"/>
              <a:gd name="T70" fmla="*/ 27 w 80"/>
              <a:gd name="T71" fmla="*/ 36 h 89"/>
              <a:gd name="T72" fmla="*/ 27 w 80"/>
              <a:gd name="T73" fmla="*/ 53 h 89"/>
              <a:gd name="T74" fmla="*/ 38 w 80"/>
              <a:gd name="T75" fmla="*/ 34 h 89"/>
              <a:gd name="T76" fmla="*/ 14 w 80"/>
              <a:gd name="T77" fmla="*/ 45 h 89"/>
              <a:gd name="T78" fmla="*/ 20 w 80"/>
              <a:gd name="T79" fmla="*/ 45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0" h="89">
                <a:moveTo>
                  <a:pt x="70" y="78"/>
                </a:moveTo>
                <a:cubicBezTo>
                  <a:pt x="70" y="82"/>
                  <a:pt x="70" y="82"/>
                  <a:pt x="70" y="82"/>
                </a:cubicBezTo>
                <a:cubicBezTo>
                  <a:pt x="57" y="82"/>
                  <a:pt x="57" y="82"/>
                  <a:pt x="57" y="82"/>
                </a:cubicBezTo>
                <a:cubicBezTo>
                  <a:pt x="57" y="78"/>
                  <a:pt x="57" y="78"/>
                  <a:pt x="57" y="78"/>
                </a:cubicBezTo>
                <a:cubicBezTo>
                  <a:pt x="56" y="77"/>
                  <a:pt x="55" y="77"/>
                  <a:pt x="54" y="77"/>
                </a:cubicBezTo>
                <a:cubicBezTo>
                  <a:pt x="54" y="63"/>
                  <a:pt x="54" y="63"/>
                  <a:pt x="54" y="63"/>
                </a:cubicBezTo>
                <a:cubicBezTo>
                  <a:pt x="54" y="56"/>
                  <a:pt x="54" y="56"/>
                  <a:pt x="54" y="56"/>
                </a:cubicBezTo>
                <a:cubicBezTo>
                  <a:pt x="54" y="51"/>
                  <a:pt x="54" y="51"/>
                  <a:pt x="54" y="51"/>
                </a:cubicBezTo>
                <a:cubicBezTo>
                  <a:pt x="60" y="51"/>
                  <a:pt x="60" y="51"/>
                  <a:pt x="60" y="51"/>
                </a:cubicBezTo>
                <a:cubicBezTo>
                  <a:pt x="60" y="66"/>
                  <a:pt x="60" y="66"/>
                  <a:pt x="60" y="66"/>
                </a:cubicBezTo>
                <a:cubicBezTo>
                  <a:pt x="60" y="68"/>
                  <a:pt x="61" y="69"/>
                  <a:pt x="63" y="69"/>
                </a:cubicBezTo>
                <a:cubicBezTo>
                  <a:pt x="65" y="69"/>
                  <a:pt x="66" y="68"/>
                  <a:pt x="66" y="66"/>
                </a:cubicBezTo>
                <a:cubicBezTo>
                  <a:pt x="66" y="59"/>
                  <a:pt x="66" y="59"/>
                  <a:pt x="66" y="59"/>
                </a:cubicBezTo>
                <a:cubicBezTo>
                  <a:pt x="66" y="57"/>
                  <a:pt x="65" y="55"/>
                  <a:pt x="64" y="53"/>
                </a:cubicBezTo>
                <a:cubicBezTo>
                  <a:pt x="63" y="52"/>
                  <a:pt x="59" y="49"/>
                  <a:pt x="54" y="43"/>
                </a:cubicBezTo>
                <a:cubicBezTo>
                  <a:pt x="54" y="33"/>
                  <a:pt x="54" y="33"/>
                  <a:pt x="54" y="33"/>
                </a:cubicBezTo>
                <a:cubicBezTo>
                  <a:pt x="54" y="26"/>
                  <a:pt x="54" y="26"/>
                  <a:pt x="54" y="26"/>
                </a:cubicBezTo>
                <a:cubicBezTo>
                  <a:pt x="54" y="12"/>
                  <a:pt x="54" y="12"/>
                  <a:pt x="54" y="12"/>
                </a:cubicBezTo>
                <a:cubicBezTo>
                  <a:pt x="55" y="12"/>
                  <a:pt x="56" y="11"/>
                  <a:pt x="57" y="11"/>
                </a:cubicBezTo>
                <a:cubicBezTo>
                  <a:pt x="57" y="7"/>
                  <a:pt x="57" y="7"/>
                  <a:pt x="57" y="7"/>
                </a:cubicBezTo>
                <a:cubicBezTo>
                  <a:pt x="70" y="7"/>
                  <a:pt x="70" y="7"/>
                  <a:pt x="70" y="7"/>
                </a:cubicBezTo>
                <a:cubicBezTo>
                  <a:pt x="70" y="11"/>
                  <a:pt x="70" y="11"/>
                  <a:pt x="70" y="11"/>
                </a:cubicBezTo>
                <a:cubicBezTo>
                  <a:pt x="76" y="13"/>
                  <a:pt x="79" y="16"/>
                  <a:pt x="79" y="22"/>
                </a:cubicBezTo>
                <a:cubicBezTo>
                  <a:pt x="79" y="34"/>
                  <a:pt x="79" y="34"/>
                  <a:pt x="79" y="34"/>
                </a:cubicBezTo>
                <a:cubicBezTo>
                  <a:pt x="66" y="34"/>
                  <a:pt x="66" y="34"/>
                  <a:pt x="66" y="34"/>
                </a:cubicBezTo>
                <a:cubicBezTo>
                  <a:pt x="66" y="22"/>
                  <a:pt x="66" y="22"/>
                  <a:pt x="66" y="22"/>
                </a:cubicBezTo>
                <a:cubicBezTo>
                  <a:pt x="66" y="20"/>
                  <a:pt x="65" y="20"/>
                  <a:pt x="63" y="20"/>
                </a:cubicBezTo>
                <a:cubicBezTo>
                  <a:pt x="62" y="20"/>
                  <a:pt x="61" y="21"/>
                  <a:pt x="61" y="23"/>
                </a:cubicBezTo>
                <a:cubicBezTo>
                  <a:pt x="61" y="28"/>
                  <a:pt x="61" y="28"/>
                  <a:pt x="61" y="28"/>
                </a:cubicBezTo>
                <a:cubicBezTo>
                  <a:pt x="61" y="30"/>
                  <a:pt x="63" y="33"/>
                  <a:pt x="66" y="37"/>
                </a:cubicBezTo>
                <a:cubicBezTo>
                  <a:pt x="73" y="43"/>
                  <a:pt x="77" y="47"/>
                  <a:pt x="78" y="50"/>
                </a:cubicBezTo>
                <a:cubicBezTo>
                  <a:pt x="80" y="52"/>
                  <a:pt x="80" y="54"/>
                  <a:pt x="80" y="57"/>
                </a:cubicBezTo>
                <a:cubicBezTo>
                  <a:pt x="80" y="65"/>
                  <a:pt x="80" y="65"/>
                  <a:pt x="80" y="65"/>
                </a:cubicBezTo>
                <a:cubicBezTo>
                  <a:pt x="80" y="72"/>
                  <a:pt x="77" y="77"/>
                  <a:pt x="70" y="78"/>
                </a:cubicBezTo>
                <a:close/>
                <a:moveTo>
                  <a:pt x="45" y="0"/>
                </a:moveTo>
                <a:cubicBezTo>
                  <a:pt x="46" y="0"/>
                  <a:pt x="47" y="0"/>
                  <a:pt x="48" y="0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26"/>
                  <a:pt x="48" y="26"/>
                  <a:pt x="48" y="26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56"/>
                  <a:pt x="48" y="56"/>
                  <a:pt x="48" y="56"/>
                </a:cubicBezTo>
                <a:cubicBezTo>
                  <a:pt x="48" y="63"/>
                  <a:pt x="48" y="63"/>
                  <a:pt x="48" y="63"/>
                </a:cubicBezTo>
                <a:cubicBezTo>
                  <a:pt x="48" y="78"/>
                  <a:pt x="48" y="78"/>
                  <a:pt x="48" y="78"/>
                </a:cubicBezTo>
                <a:cubicBezTo>
                  <a:pt x="48" y="89"/>
                  <a:pt x="48" y="89"/>
                  <a:pt x="48" y="89"/>
                </a:cubicBezTo>
                <a:cubicBezTo>
                  <a:pt x="47" y="89"/>
                  <a:pt x="46" y="89"/>
                  <a:pt x="45" y="89"/>
                </a:cubicBezTo>
                <a:cubicBezTo>
                  <a:pt x="33" y="89"/>
                  <a:pt x="22" y="84"/>
                  <a:pt x="13" y="76"/>
                </a:cubicBezTo>
                <a:cubicBezTo>
                  <a:pt x="5" y="68"/>
                  <a:pt x="0" y="57"/>
                  <a:pt x="0" y="45"/>
                </a:cubicBezTo>
                <a:cubicBezTo>
                  <a:pt x="0" y="32"/>
                  <a:pt x="5" y="21"/>
                  <a:pt x="13" y="13"/>
                </a:cubicBezTo>
                <a:cubicBezTo>
                  <a:pt x="22" y="5"/>
                  <a:pt x="33" y="0"/>
                  <a:pt x="45" y="0"/>
                </a:cubicBezTo>
                <a:close/>
                <a:moveTo>
                  <a:pt x="38" y="63"/>
                </a:moveTo>
                <a:cubicBezTo>
                  <a:pt x="35" y="62"/>
                  <a:pt x="32" y="62"/>
                  <a:pt x="29" y="61"/>
                </a:cubicBezTo>
                <a:cubicBezTo>
                  <a:pt x="31" y="65"/>
                  <a:pt x="32" y="68"/>
                  <a:pt x="34" y="70"/>
                </a:cubicBezTo>
                <a:cubicBezTo>
                  <a:pt x="35" y="72"/>
                  <a:pt x="37" y="74"/>
                  <a:pt x="38" y="75"/>
                </a:cubicBezTo>
                <a:cubicBezTo>
                  <a:pt x="38" y="63"/>
                  <a:pt x="38" y="63"/>
                  <a:pt x="38" y="63"/>
                </a:cubicBezTo>
                <a:close/>
                <a:moveTo>
                  <a:pt x="21" y="59"/>
                </a:moveTo>
                <a:cubicBezTo>
                  <a:pt x="21" y="59"/>
                  <a:pt x="21" y="59"/>
                  <a:pt x="21" y="59"/>
                </a:cubicBezTo>
                <a:cubicBezTo>
                  <a:pt x="18" y="57"/>
                  <a:pt x="15" y="56"/>
                  <a:pt x="13" y="54"/>
                </a:cubicBezTo>
                <a:cubicBezTo>
                  <a:pt x="14" y="60"/>
                  <a:pt x="17" y="65"/>
                  <a:pt x="21" y="69"/>
                </a:cubicBezTo>
                <a:cubicBezTo>
                  <a:pt x="23" y="70"/>
                  <a:pt x="25" y="72"/>
                  <a:pt x="27" y="74"/>
                </a:cubicBezTo>
                <a:cubicBezTo>
                  <a:pt x="25" y="69"/>
                  <a:pt x="23" y="64"/>
                  <a:pt x="21" y="59"/>
                </a:cubicBezTo>
                <a:close/>
                <a:moveTo>
                  <a:pt x="13" y="35"/>
                </a:moveTo>
                <a:cubicBezTo>
                  <a:pt x="15" y="34"/>
                  <a:pt x="18" y="32"/>
                  <a:pt x="21" y="31"/>
                </a:cubicBezTo>
                <a:cubicBezTo>
                  <a:pt x="21" y="31"/>
                  <a:pt x="21" y="31"/>
                  <a:pt x="21" y="31"/>
                </a:cubicBezTo>
                <a:cubicBezTo>
                  <a:pt x="23" y="25"/>
                  <a:pt x="25" y="20"/>
                  <a:pt x="27" y="16"/>
                </a:cubicBezTo>
                <a:cubicBezTo>
                  <a:pt x="25" y="17"/>
                  <a:pt x="23" y="19"/>
                  <a:pt x="21" y="21"/>
                </a:cubicBezTo>
                <a:cubicBezTo>
                  <a:pt x="17" y="25"/>
                  <a:pt x="14" y="30"/>
                  <a:pt x="13" y="35"/>
                </a:cubicBezTo>
                <a:close/>
                <a:moveTo>
                  <a:pt x="29" y="28"/>
                </a:moveTo>
                <a:cubicBezTo>
                  <a:pt x="32" y="28"/>
                  <a:pt x="35" y="27"/>
                  <a:pt x="38" y="27"/>
                </a:cubicBezTo>
                <a:cubicBezTo>
                  <a:pt x="38" y="14"/>
                  <a:pt x="38" y="14"/>
                  <a:pt x="38" y="14"/>
                </a:cubicBezTo>
                <a:cubicBezTo>
                  <a:pt x="37" y="15"/>
                  <a:pt x="35" y="17"/>
                  <a:pt x="34" y="19"/>
                </a:cubicBezTo>
                <a:cubicBezTo>
                  <a:pt x="32" y="22"/>
                  <a:pt x="31" y="25"/>
                  <a:pt x="29" y="28"/>
                </a:cubicBezTo>
                <a:close/>
                <a:moveTo>
                  <a:pt x="38" y="34"/>
                </a:moveTo>
                <a:cubicBezTo>
                  <a:pt x="34" y="34"/>
                  <a:pt x="31" y="35"/>
                  <a:pt x="27" y="36"/>
                </a:cubicBezTo>
                <a:cubicBezTo>
                  <a:pt x="27" y="39"/>
                  <a:pt x="27" y="42"/>
                  <a:pt x="27" y="45"/>
                </a:cubicBezTo>
                <a:cubicBezTo>
                  <a:pt x="27" y="48"/>
                  <a:pt x="27" y="51"/>
                  <a:pt x="27" y="53"/>
                </a:cubicBezTo>
                <a:cubicBezTo>
                  <a:pt x="31" y="54"/>
                  <a:pt x="34" y="55"/>
                  <a:pt x="38" y="56"/>
                </a:cubicBezTo>
                <a:cubicBezTo>
                  <a:pt x="38" y="34"/>
                  <a:pt x="38" y="34"/>
                  <a:pt x="38" y="34"/>
                </a:cubicBezTo>
                <a:close/>
                <a:moveTo>
                  <a:pt x="20" y="39"/>
                </a:moveTo>
                <a:cubicBezTo>
                  <a:pt x="16" y="41"/>
                  <a:pt x="14" y="43"/>
                  <a:pt x="14" y="45"/>
                </a:cubicBezTo>
                <a:cubicBezTo>
                  <a:pt x="14" y="47"/>
                  <a:pt x="16" y="49"/>
                  <a:pt x="20" y="50"/>
                </a:cubicBezTo>
                <a:cubicBezTo>
                  <a:pt x="20" y="49"/>
                  <a:pt x="20" y="47"/>
                  <a:pt x="20" y="45"/>
                </a:cubicBezTo>
                <a:cubicBezTo>
                  <a:pt x="20" y="43"/>
                  <a:pt x="20" y="41"/>
                  <a:pt x="20" y="39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121917" tIns="60959" rIns="121917" bIns="60959" numCol="1" anchor="t" anchorCtr="0" compatLnSpc="1">
            <a:prstTxWarp prst="textNoShape">
              <a:avLst/>
            </a:prstTxWarp>
          </a:bodyPr>
          <a:lstStyle/>
          <a:p>
            <a:pPr defTabSz="1219140">
              <a:defRPr/>
            </a:pPr>
            <a:endParaRPr lang="zh-CN" altLang="en-US" sz="3200" kern="0">
              <a:solidFill>
                <a:sysClr val="windowText" lastClr="0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07275" y="3789495"/>
            <a:ext cx="1849649" cy="1989838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点击此处添加文本信息。标题数字等都可以通过点击和重新输入进行更改，顶部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微软雅黑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面板中可以对字体、字号、颜色、行距等进行修改。</a:t>
            </a:r>
            <a:endParaRPr lang="en-US" altLang="zh-CN" sz="1600" kern="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58790" y="2900422"/>
            <a:ext cx="1746626" cy="451340"/>
          </a:xfrm>
          <a:prstGeom prst="rect">
            <a:avLst/>
          </a:prstGeom>
          <a:noFill/>
        </p:spPr>
        <p:txBody>
          <a:bodyPr wrap="none" lIns="121917" tIns="60959" rIns="121917" bIns="60959" rtlCol="0">
            <a:spAutoFit/>
          </a:bodyPr>
          <a:lstStyle/>
          <a:p>
            <a:pPr algn="ctr" defTabSz="1219140">
              <a:defRPr/>
            </a:pPr>
            <a:r>
              <a:rPr lang="en-US" altLang="zh-CN" sz="2133" b="1" kern="0" dirty="0">
                <a:solidFill>
                  <a:sysClr val="window" lastClr="FFFFFF"/>
                </a:solidFill>
              </a:rPr>
              <a:t>CLICK</a:t>
            </a:r>
            <a:r>
              <a:rPr lang="zh-CN" altLang="en-US" sz="2133" b="1" kern="0" dirty="0">
                <a:solidFill>
                  <a:sysClr val="window" lastClr="FFFFFF"/>
                </a:solidFill>
              </a:rPr>
              <a:t> </a:t>
            </a:r>
            <a:r>
              <a:rPr lang="en-US" altLang="zh-CN" sz="2133" b="1" kern="0" dirty="0">
                <a:solidFill>
                  <a:sysClr val="window" lastClr="FFFFFF"/>
                </a:solidFill>
              </a:rPr>
              <a:t>HERE</a:t>
            </a:r>
            <a:endParaRPr lang="zh-CN" altLang="en-US" sz="2133" b="1" kern="0" dirty="0">
              <a:solidFill>
                <a:sysClr val="window" lastClr="FFFF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72415" y="3214820"/>
            <a:ext cx="1719374" cy="410431"/>
          </a:xfrm>
          <a:prstGeom prst="rect">
            <a:avLst/>
          </a:prstGeom>
          <a:noFill/>
        </p:spPr>
        <p:txBody>
          <a:bodyPr wrap="none" lIns="121917" tIns="60959" rIns="121917" bIns="60959" rtlCol="0">
            <a:spAutoFit/>
          </a:bodyPr>
          <a:lstStyle/>
          <a:p>
            <a:pPr algn="ctr" defTabSz="1219140">
              <a:defRPr/>
            </a:pPr>
            <a:r>
              <a:rPr lang="en-US" altLang="zh-CN" sz="1867" kern="0" dirty="0">
                <a:solidFill>
                  <a:sysClr val="window" lastClr="FFFFFF"/>
                </a:solidFill>
              </a:rPr>
              <a:t>TO</a:t>
            </a:r>
            <a:r>
              <a:rPr lang="zh-CN" altLang="en-US" sz="1867" kern="0" dirty="0">
                <a:solidFill>
                  <a:sysClr val="window" lastClr="FFFFFF"/>
                </a:solidFill>
              </a:rPr>
              <a:t> </a:t>
            </a:r>
            <a:r>
              <a:rPr lang="en-US" altLang="zh-CN" sz="1867" kern="0" dirty="0">
                <a:solidFill>
                  <a:sysClr val="window" lastClr="FFFFFF"/>
                </a:solidFill>
              </a:rPr>
              <a:t>ADD</a:t>
            </a:r>
            <a:r>
              <a:rPr lang="zh-CN" altLang="en-US" sz="1867" kern="0" dirty="0">
                <a:solidFill>
                  <a:sysClr val="window" lastClr="FFFFFF"/>
                </a:solidFill>
              </a:rPr>
              <a:t> </a:t>
            </a:r>
            <a:r>
              <a:rPr lang="en-US" altLang="zh-CN" sz="1867" kern="0" dirty="0">
                <a:solidFill>
                  <a:sysClr val="window" lastClr="FFFFFF"/>
                </a:solidFill>
              </a:rPr>
              <a:t>TITLE</a:t>
            </a:r>
            <a:endParaRPr lang="zh-CN" altLang="en-US" sz="1867" kern="0" dirty="0">
              <a:solidFill>
                <a:sysClr val="window" lastClr="FFFF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09770" y="4478229"/>
            <a:ext cx="1849649" cy="1189811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点击此处添加文本信息。标题数字等都可以通过点击和重新输入进行更改。</a:t>
            </a:r>
            <a:endParaRPr lang="en-US" altLang="zh-CN" sz="1600" kern="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261281" y="3589156"/>
            <a:ext cx="1746626" cy="451340"/>
          </a:xfrm>
          <a:prstGeom prst="rect">
            <a:avLst/>
          </a:prstGeom>
          <a:noFill/>
        </p:spPr>
        <p:txBody>
          <a:bodyPr wrap="none" lIns="121917" tIns="60959" rIns="121917" bIns="60959" rtlCol="0">
            <a:spAutoFit/>
          </a:bodyPr>
          <a:lstStyle/>
          <a:p>
            <a:pPr algn="ctr" defTabSz="1219140">
              <a:defRPr/>
            </a:pPr>
            <a:r>
              <a:rPr lang="en-US" altLang="zh-CN" sz="2133" b="1" kern="0" dirty="0">
                <a:solidFill>
                  <a:sysClr val="window" lastClr="FFFFFF"/>
                </a:solidFill>
              </a:rPr>
              <a:t>CLICK</a:t>
            </a:r>
            <a:r>
              <a:rPr lang="zh-CN" altLang="en-US" sz="2133" b="1" kern="0" dirty="0">
                <a:solidFill>
                  <a:sysClr val="window" lastClr="FFFFFF"/>
                </a:solidFill>
              </a:rPr>
              <a:t> </a:t>
            </a:r>
            <a:r>
              <a:rPr lang="en-US" altLang="zh-CN" sz="2133" b="1" kern="0" dirty="0">
                <a:solidFill>
                  <a:sysClr val="window" lastClr="FFFFFF"/>
                </a:solidFill>
              </a:rPr>
              <a:t>HERE</a:t>
            </a:r>
            <a:endParaRPr lang="zh-CN" altLang="en-US" sz="2133" b="1" kern="0" dirty="0">
              <a:solidFill>
                <a:sysClr val="window" lastClr="FFFFF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74905" y="3903554"/>
            <a:ext cx="1719374" cy="410431"/>
          </a:xfrm>
          <a:prstGeom prst="rect">
            <a:avLst/>
          </a:prstGeom>
          <a:noFill/>
        </p:spPr>
        <p:txBody>
          <a:bodyPr wrap="none" lIns="121917" tIns="60959" rIns="121917" bIns="60959" rtlCol="0">
            <a:spAutoFit/>
          </a:bodyPr>
          <a:lstStyle/>
          <a:p>
            <a:pPr algn="ctr" defTabSz="1219140">
              <a:defRPr/>
            </a:pPr>
            <a:r>
              <a:rPr lang="en-US" altLang="zh-CN" sz="1867" kern="0" dirty="0">
                <a:solidFill>
                  <a:sysClr val="window" lastClr="FFFFFF"/>
                </a:solidFill>
              </a:rPr>
              <a:t>TO</a:t>
            </a:r>
            <a:r>
              <a:rPr lang="zh-CN" altLang="en-US" sz="1867" kern="0" dirty="0">
                <a:solidFill>
                  <a:sysClr val="window" lastClr="FFFFFF"/>
                </a:solidFill>
              </a:rPr>
              <a:t> </a:t>
            </a:r>
            <a:r>
              <a:rPr lang="en-US" altLang="zh-CN" sz="1867" kern="0" dirty="0">
                <a:solidFill>
                  <a:sysClr val="window" lastClr="FFFFFF"/>
                </a:solidFill>
              </a:rPr>
              <a:t>ADD</a:t>
            </a:r>
            <a:r>
              <a:rPr lang="zh-CN" altLang="en-US" sz="1867" kern="0" dirty="0">
                <a:solidFill>
                  <a:sysClr val="window" lastClr="FFFFFF"/>
                </a:solidFill>
              </a:rPr>
              <a:t> </a:t>
            </a:r>
            <a:r>
              <a:rPr lang="en-US" altLang="zh-CN" sz="1867" kern="0" dirty="0">
                <a:solidFill>
                  <a:sysClr val="window" lastClr="FFFFFF"/>
                </a:solidFill>
              </a:rPr>
              <a:t>TITLE</a:t>
            </a:r>
            <a:endParaRPr lang="zh-CN" altLang="en-US" sz="1867" kern="0" dirty="0">
              <a:solidFill>
                <a:sysClr val="window" lastClr="FFFFFF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310574" y="4937383"/>
            <a:ext cx="1849649" cy="923136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/>
              </a:rPr>
              <a:t>标题数字等都可以通过点击和重新输入进行更改</a:t>
            </a:r>
            <a:r>
              <a:rPr lang="zh-CN" altLang="en-US" sz="1333" dirty="0">
                <a:solidFill>
                  <a:schemeClr val="bg1"/>
                </a:solidFill>
                <a:latin typeface="微软雅黑"/>
              </a:rPr>
              <a:t>。</a:t>
            </a:r>
            <a:endParaRPr lang="en-US" altLang="zh-CN" sz="1600" kern="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362083" y="4048311"/>
            <a:ext cx="1746626" cy="451340"/>
          </a:xfrm>
          <a:prstGeom prst="rect">
            <a:avLst/>
          </a:prstGeom>
          <a:noFill/>
        </p:spPr>
        <p:txBody>
          <a:bodyPr wrap="none" lIns="121917" tIns="60959" rIns="121917" bIns="60959" rtlCol="0">
            <a:spAutoFit/>
          </a:bodyPr>
          <a:lstStyle/>
          <a:p>
            <a:pPr algn="ctr" defTabSz="1219140">
              <a:defRPr/>
            </a:pPr>
            <a:r>
              <a:rPr lang="en-US" altLang="zh-CN" sz="2133" b="1" kern="0" dirty="0">
                <a:solidFill>
                  <a:sysClr val="window" lastClr="FFFFFF"/>
                </a:solidFill>
              </a:rPr>
              <a:t>CLICK</a:t>
            </a:r>
            <a:r>
              <a:rPr lang="zh-CN" altLang="en-US" sz="2133" b="1" kern="0" dirty="0">
                <a:solidFill>
                  <a:sysClr val="window" lastClr="FFFFFF"/>
                </a:solidFill>
              </a:rPr>
              <a:t> </a:t>
            </a:r>
            <a:r>
              <a:rPr lang="en-US" altLang="zh-CN" sz="2133" b="1" kern="0" dirty="0">
                <a:solidFill>
                  <a:sysClr val="window" lastClr="FFFFFF"/>
                </a:solidFill>
              </a:rPr>
              <a:t>HERE</a:t>
            </a:r>
            <a:endParaRPr lang="zh-CN" altLang="en-US" sz="2133" b="1" kern="0" dirty="0">
              <a:solidFill>
                <a:sysClr val="window" lastClr="FFFFFF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375708" y="4362710"/>
            <a:ext cx="1719374" cy="410431"/>
          </a:xfrm>
          <a:prstGeom prst="rect">
            <a:avLst/>
          </a:prstGeom>
          <a:noFill/>
        </p:spPr>
        <p:txBody>
          <a:bodyPr wrap="none" lIns="121917" tIns="60959" rIns="121917" bIns="60959" rtlCol="0">
            <a:spAutoFit/>
          </a:bodyPr>
          <a:lstStyle/>
          <a:p>
            <a:pPr algn="ctr" defTabSz="1219140">
              <a:defRPr/>
            </a:pPr>
            <a:r>
              <a:rPr lang="en-US" altLang="zh-CN" sz="1867" kern="0" dirty="0">
                <a:solidFill>
                  <a:sysClr val="window" lastClr="FFFFFF"/>
                </a:solidFill>
              </a:rPr>
              <a:t>TO</a:t>
            </a:r>
            <a:r>
              <a:rPr lang="zh-CN" altLang="en-US" sz="1867" kern="0" dirty="0">
                <a:solidFill>
                  <a:sysClr val="window" lastClr="FFFFFF"/>
                </a:solidFill>
              </a:rPr>
              <a:t> </a:t>
            </a:r>
            <a:r>
              <a:rPr lang="en-US" altLang="zh-CN" sz="1867" kern="0" dirty="0">
                <a:solidFill>
                  <a:sysClr val="window" lastClr="FFFFFF"/>
                </a:solidFill>
              </a:rPr>
              <a:t>ADD</a:t>
            </a:r>
            <a:r>
              <a:rPr lang="zh-CN" altLang="en-US" sz="1867" kern="0" dirty="0">
                <a:solidFill>
                  <a:sysClr val="window" lastClr="FFFFFF"/>
                </a:solidFill>
              </a:rPr>
              <a:t> </a:t>
            </a:r>
            <a:r>
              <a:rPr lang="en-US" altLang="zh-CN" sz="1867" kern="0" dirty="0">
                <a:solidFill>
                  <a:sysClr val="window" lastClr="FFFFFF"/>
                </a:solidFill>
              </a:rPr>
              <a:t>TITLE</a:t>
            </a:r>
            <a:endParaRPr lang="zh-CN" altLang="en-US" sz="1867" kern="0" dirty="0">
              <a:solidFill>
                <a:sysClr val="window" lastClr="FFFFFF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79727" y="1957009"/>
            <a:ext cx="3654523" cy="1189811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1F1F1F"/>
                </a:solidFill>
                <a:latin typeface="微软雅黑"/>
              </a:rPr>
              <a:t>点击此处添加文本信息。</a:t>
            </a:r>
            <a:endParaRPr lang="en-US" altLang="zh-CN" sz="1333" dirty="0">
              <a:solidFill>
                <a:srgbClr val="1F1F1F"/>
              </a:solidFill>
              <a:latin typeface="微软雅黑"/>
            </a:endParaRPr>
          </a:p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1F1F1F"/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rgbClr val="1F1F1F"/>
                </a:solidFill>
                <a:latin typeface="微软雅黑"/>
              </a:rPr>
              <a:t>“</a:t>
            </a:r>
            <a:r>
              <a:rPr lang="zh-CN" altLang="zh-CN" sz="1333" dirty="0">
                <a:solidFill>
                  <a:srgbClr val="1F1F1F"/>
                </a:solidFill>
                <a:latin typeface="微软雅黑"/>
              </a:rPr>
              <a:t>开始</a:t>
            </a:r>
            <a:r>
              <a:rPr lang="en-US" altLang="zh-CN" sz="1333" dirty="0">
                <a:solidFill>
                  <a:srgbClr val="1F1F1F"/>
                </a:solidFill>
                <a:latin typeface="微软雅黑"/>
              </a:rPr>
              <a:t>”</a:t>
            </a:r>
            <a:r>
              <a:rPr lang="zh-CN" altLang="zh-CN" sz="1333" dirty="0">
                <a:solidFill>
                  <a:srgbClr val="1F1F1F"/>
                </a:solidFill>
                <a:latin typeface="微软雅黑"/>
              </a:rPr>
              <a:t>面板中可以对字体、字号、颜色、行距等进行修改。</a:t>
            </a:r>
            <a:endParaRPr lang="en-US" altLang="zh-CN" sz="1600" kern="0" dirty="0">
              <a:solidFill>
                <a:srgbClr val="1F1F1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79729" y="3307013"/>
            <a:ext cx="3650715" cy="1189811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1F1F1F"/>
                </a:solidFill>
                <a:latin typeface="微软雅黑"/>
              </a:rPr>
              <a:t>点击此处添加文本信息。</a:t>
            </a:r>
            <a:endParaRPr lang="en-US" altLang="zh-CN" sz="1333" dirty="0">
              <a:solidFill>
                <a:srgbClr val="1F1F1F"/>
              </a:solidFill>
              <a:latin typeface="微软雅黑"/>
            </a:endParaRPr>
          </a:p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1F1F1F"/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rgbClr val="1F1F1F"/>
                </a:solidFill>
                <a:latin typeface="微软雅黑"/>
              </a:rPr>
              <a:t>“</a:t>
            </a:r>
            <a:r>
              <a:rPr lang="zh-CN" altLang="zh-CN" sz="1333" dirty="0">
                <a:solidFill>
                  <a:srgbClr val="1F1F1F"/>
                </a:solidFill>
                <a:latin typeface="微软雅黑"/>
              </a:rPr>
              <a:t>开始</a:t>
            </a:r>
            <a:r>
              <a:rPr lang="en-US" altLang="zh-CN" sz="1333" dirty="0">
                <a:solidFill>
                  <a:srgbClr val="1F1F1F"/>
                </a:solidFill>
                <a:latin typeface="微软雅黑"/>
              </a:rPr>
              <a:t>”</a:t>
            </a:r>
            <a:r>
              <a:rPr lang="zh-CN" altLang="zh-CN" sz="1333" dirty="0">
                <a:solidFill>
                  <a:srgbClr val="1F1F1F"/>
                </a:solidFill>
                <a:latin typeface="微软雅黑"/>
              </a:rPr>
              <a:t>面板中可以对字体、字号、颜色、行距等进行修改。</a:t>
            </a:r>
            <a:endParaRPr lang="en-US" altLang="zh-CN" sz="1600" kern="0" dirty="0">
              <a:solidFill>
                <a:srgbClr val="1F1F1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79729" y="4657016"/>
            <a:ext cx="3650715" cy="1189811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333" kern="0" dirty="0">
                <a:solidFill>
                  <a:srgbClr val="1F1F1F"/>
                </a:solidFill>
              </a:rPr>
              <a:t>By</a:t>
            </a:r>
            <a:r>
              <a:rPr lang="zh-CN" altLang="zh-CN" sz="1333" dirty="0">
                <a:solidFill>
                  <a:srgbClr val="1F1F1F"/>
                </a:solidFill>
                <a:latin typeface="微软雅黑"/>
              </a:rPr>
              <a:t>点击此处添加文本信息。</a:t>
            </a:r>
            <a:endParaRPr lang="en-US" altLang="zh-CN" sz="1333" dirty="0">
              <a:solidFill>
                <a:srgbClr val="1F1F1F"/>
              </a:solidFill>
              <a:latin typeface="微软雅黑"/>
            </a:endParaRPr>
          </a:p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1F1F1F"/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rgbClr val="1F1F1F"/>
                </a:solidFill>
                <a:latin typeface="微软雅黑"/>
              </a:rPr>
              <a:t>“</a:t>
            </a:r>
            <a:r>
              <a:rPr lang="zh-CN" altLang="zh-CN" sz="1333" dirty="0">
                <a:solidFill>
                  <a:srgbClr val="1F1F1F"/>
                </a:solidFill>
                <a:latin typeface="微软雅黑"/>
              </a:rPr>
              <a:t>开始</a:t>
            </a:r>
            <a:r>
              <a:rPr lang="en-US" altLang="zh-CN" sz="1333" dirty="0">
                <a:solidFill>
                  <a:srgbClr val="1F1F1F"/>
                </a:solidFill>
                <a:latin typeface="微软雅黑"/>
              </a:rPr>
              <a:t>”</a:t>
            </a:r>
            <a:r>
              <a:rPr lang="zh-CN" altLang="zh-CN" sz="1333" dirty="0">
                <a:solidFill>
                  <a:srgbClr val="1F1F1F"/>
                </a:solidFill>
                <a:latin typeface="微软雅黑"/>
              </a:rPr>
              <a:t>面板中可以对字体、字号、颜色、行距等进行修改。</a:t>
            </a:r>
            <a:endParaRPr lang="en-US" altLang="zh-CN" sz="1600" kern="0" dirty="0">
              <a:solidFill>
                <a:srgbClr val="1F1F1F"/>
              </a:solidFill>
            </a:endParaRPr>
          </a:p>
        </p:txBody>
      </p:sp>
      <p:pic>
        <p:nvPicPr>
          <p:cNvPr id="23" name="图片 2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6315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1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77677" y="2365311"/>
            <a:ext cx="1399592" cy="139959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3" b="1" dirty="0">
                <a:solidFill>
                  <a:schemeClr val="bg1">
                    <a:lumMod val="95000"/>
                  </a:schemeClr>
                </a:solidFill>
              </a:rPr>
              <a:t>03</a:t>
            </a:r>
            <a:endParaRPr kumimoji="1" lang="zh-CN" altLang="en-US" sz="6933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56180" y="2365311"/>
            <a:ext cx="2371162" cy="748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267" dirty="0">
                <a:solidFill>
                  <a:schemeClr val="bg1">
                    <a:lumMod val="95000"/>
                  </a:schemeClr>
                </a:solidFill>
              </a:rPr>
              <a:t>产品展示</a:t>
            </a:r>
          </a:p>
        </p:txBody>
      </p:sp>
      <p:sp>
        <p:nvSpPr>
          <p:cNvPr id="5" name="矩形 4"/>
          <p:cNvSpPr/>
          <p:nvPr/>
        </p:nvSpPr>
        <p:spPr>
          <a:xfrm>
            <a:off x="4056179" y="3118572"/>
            <a:ext cx="6375580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bg1">
                    <a:lumMod val="95000"/>
                  </a:schemeClr>
                </a:solidFill>
              </a:rPr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lang="en-US" altLang="zh-CN" sz="1333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6315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3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173217"/>
            <a:ext cx="2879983" cy="800197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7" b="1" dirty="0">
                <a:solidFill>
                  <a:srgbClr val="1F1F1F"/>
                </a:solidFill>
                <a:latin typeface="Calibri"/>
                <a:ea typeface="宋体"/>
              </a:rPr>
              <a:t>MORE THAN TEMPLATE</a:t>
            </a:r>
            <a:endParaRPr kumimoji="1" lang="en-US" altLang="zh-CN" sz="1867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133" b="1" dirty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点击此处添加副标题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LOGO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6033586" y="689431"/>
            <a:ext cx="5844633" cy="8671735"/>
            <a:chOff x="369552" y="1357621"/>
            <a:chExt cx="2551632" cy="3785879"/>
          </a:xfrm>
        </p:grpSpPr>
        <p:pic>
          <p:nvPicPr>
            <p:cNvPr id="6" name="Picture 2" descr="C:\Documents and Settings\Administrator\桌面\高清配图\高清图片01\21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52" t="405" r="31224" b="1"/>
            <a:stretch/>
          </p:blipFill>
          <p:spPr bwMode="auto">
            <a:xfrm>
              <a:off x="501252" y="1631295"/>
              <a:ext cx="2288232" cy="3227263"/>
            </a:xfrm>
            <a:prstGeom prst="hexagon">
              <a:avLst>
                <a:gd name="adj" fmla="val 0"/>
                <a:gd name="vf" fmla="val 115470"/>
              </a:avLst>
            </a:prstGeom>
            <a:noFill/>
            <a:ln w="38100"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" descr="C:\Documents and Settings\Administrator\桌面\ipa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552" y="1357621"/>
              <a:ext cx="2551632" cy="378587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组合 143"/>
          <p:cNvGrpSpPr/>
          <p:nvPr/>
        </p:nvGrpSpPr>
        <p:grpSpPr>
          <a:xfrm>
            <a:off x="642259" y="2107865"/>
            <a:ext cx="603451" cy="603451"/>
            <a:chOff x="6870036" y="1859226"/>
            <a:chExt cx="575096" cy="575096"/>
          </a:xfrm>
        </p:grpSpPr>
        <p:sp>
          <p:nvSpPr>
            <p:cNvPr id="14" name="椭圆 13"/>
            <p:cNvSpPr/>
            <p:nvPr/>
          </p:nvSpPr>
          <p:spPr>
            <a:xfrm>
              <a:off x="6870036" y="1859226"/>
              <a:ext cx="575096" cy="575096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kern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6991538" y="1990791"/>
              <a:ext cx="332092" cy="311967"/>
            </a:xfrm>
            <a:custGeom>
              <a:avLst/>
              <a:gdLst>
                <a:gd name="T0" fmla="*/ 40 w 128"/>
                <a:gd name="T1" fmla="*/ 120 h 120"/>
                <a:gd name="T2" fmla="*/ 12 w 128"/>
                <a:gd name="T3" fmla="*/ 108 h 120"/>
                <a:gd name="T4" fmla="*/ 0 w 128"/>
                <a:gd name="T5" fmla="*/ 80 h 120"/>
                <a:gd name="T6" fmla="*/ 12 w 128"/>
                <a:gd name="T7" fmla="*/ 52 h 120"/>
                <a:gd name="T8" fmla="*/ 58 w 128"/>
                <a:gd name="T9" fmla="*/ 2 h 120"/>
                <a:gd name="T10" fmla="*/ 64 w 128"/>
                <a:gd name="T11" fmla="*/ 8 h 120"/>
                <a:gd name="T12" fmla="*/ 17 w 128"/>
                <a:gd name="T13" fmla="*/ 57 h 120"/>
                <a:gd name="T14" fmla="*/ 8 w 128"/>
                <a:gd name="T15" fmla="*/ 80 h 120"/>
                <a:gd name="T16" fmla="*/ 17 w 128"/>
                <a:gd name="T17" fmla="*/ 103 h 120"/>
                <a:gd name="T18" fmla="*/ 40 w 128"/>
                <a:gd name="T19" fmla="*/ 112 h 120"/>
                <a:gd name="T20" fmla="*/ 63 w 128"/>
                <a:gd name="T21" fmla="*/ 103 h 120"/>
                <a:gd name="T22" fmla="*/ 113 w 128"/>
                <a:gd name="T23" fmla="*/ 49 h 120"/>
                <a:gd name="T24" fmla="*/ 120 w 128"/>
                <a:gd name="T25" fmla="*/ 32 h 120"/>
                <a:gd name="T26" fmla="*/ 113 w 128"/>
                <a:gd name="T27" fmla="*/ 15 h 120"/>
                <a:gd name="T28" fmla="*/ 96 w 128"/>
                <a:gd name="T29" fmla="*/ 8 h 120"/>
                <a:gd name="T30" fmla="*/ 79 w 128"/>
                <a:gd name="T31" fmla="*/ 15 h 120"/>
                <a:gd name="T32" fmla="*/ 29 w 128"/>
                <a:gd name="T33" fmla="*/ 69 h 120"/>
                <a:gd name="T34" fmla="*/ 29 w 128"/>
                <a:gd name="T35" fmla="*/ 91 h 120"/>
                <a:gd name="T36" fmla="*/ 40 w 128"/>
                <a:gd name="T37" fmla="*/ 96 h 120"/>
                <a:gd name="T38" fmla="*/ 40 w 128"/>
                <a:gd name="T39" fmla="*/ 96 h 120"/>
                <a:gd name="T40" fmla="*/ 51 w 128"/>
                <a:gd name="T41" fmla="*/ 91 h 120"/>
                <a:gd name="T42" fmla="*/ 100 w 128"/>
                <a:gd name="T43" fmla="*/ 41 h 120"/>
                <a:gd name="T44" fmla="*/ 105 w 128"/>
                <a:gd name="T45" fmla="*/ 47 h 120"/>
                <a:gd name="T46" fmla="*/ 57 w 128"/>
                <a:gd name="T47" fmla="*/ 97 h 120"/>
                <a:gd name="T48" fmla="*/ 40 w 128"/>
                <a:gd name="T49" fmla="*/ 104 h 120"/>
                <a:gd name="T50" fmla="*/ 40 w 128"/>
                <a:gd name="T51" fmla="*/ 104 h 120"/>
                <a:gd name="T52" fmla="*/ 23 w 128"/>
                <a:gd name="T53" fmla="*/ 97 h 120"/>
                <a:gd name="T54" fmla="*/ 23 w 128"/>
                <a:gd name="T55" fmla="*/ 63 h 120"/>
                <a:gd name="T56" fmla="*/ 73 w 128"/>
                <a:gd name="T57" fmla="*/ 9 h 120"/>
                <a:gd name="T58" fmla="*/ 96 w 128"/>
                <a:gd name="T59" fmla="*/ 0 h 120"/>
                <a:gd name="T60" fmla="*/ 119 w 128"/>
                <a:gd name="T61" fmla="*/ 9 h 120"/>
                <a:gd name="T62" fmla="*/ 128 w 128"/>
                <a:gd name="T63" fmla="*/ 32 h 120"/>
                <a:gd name="T64" fmla="*/ 119 w 128"/>
                <a:gd name="T65" fmla="*/ 55 h 120"/>
                <a:gd name="T66" fmla="*/ 68 w 128"/>
                <a:gd name="T67" fmla="*/ 108 h 120"/>
                <a:gd name="T68" fmla="*/ 40 w 128"/>
                <a:gd name="T6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20">
                  <a:moveTo>
                    <a:pt x="40" y="120"/>
                  </a:moveTo>
                  <a:cubicBezTo>
                    <a:pt x="29" y="120"/>
                    <a:pt x="19" y="116"/>
                    <a:pt x="12" y="108"/>
                  </a:cubicBezTo>
                  <a:cubicBezTo>
                    <a:pt x="4" y="101"/>
                    <a:pt x="0" y="91"/>
                    <a:pt x="0" y="80"/>
                  </a:cubicBezTo>
                  <a:cubicBezTo>
                    <a:pt x="0" y="69"/>
                    <a:pt x="4" y="59"/>
                    <a:pt x="12" y="5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1" y="63"/>
                    <a:pt x="8" y="71"/>
                    <a:pt x="8" y="80"/>
                  </a:cubicBezTo>
                  <a:cubicBezTo>
                    <a:pt x="8" y="89"/>
                    <a:pt x="11" y="97"/>
                    <a:pt x="17" y="103"/>
                  </a:cubicBezTo>
                  <a:cubicBezTo>
                    <a:pt x="23" y="109"/>
                    <a:pt x="31" y="112"/>
                    <a:pt x="40" y="112"/>
                  </a:cubicBezTo>
                  <a:cubicBezTo>
                    <a:pt x="49" y="112"/>
                    <a:pt x="57" y="109"/>
                    <a:pt x="63" y="103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8" y="44"/>
                    <a:pt x="120" y="38"/>
                    <a:pt x="120" y="32"/>
                  </a:cubicBezTo>
                  <a:cubicBezTo>
                    <a:pt x="120" y="26"/>
                    <a:pt x="118" y="20"/>
                    <a:pt x="113" y="15"/>
                  </a:cubicBezTo>
                  <a:cubicBezTo>
                    <a:pt x="108" y="10"/>
                    <a:pt x="102" y="8"/>
                    <a:pt x="96" y="8"/>
                  </a:cubicBezTo>
                  <a:cubicBezTo>
                    <a:pt x="90" y="8"/>
                    <a:pt x="84" y="10"/>
                    <a:pt x="79" y="15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2" y="75"/>
                    <a:pt x="22" y="85"/>
                    <a:pt x="29" y="91"/>
                  </a:cubicBezTo>
                  <a:cubicBezTo>
                    <a:pt x="32" y="94"/>
                    <a:pt x="36" y="96"/>
                    <a:pt x="40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4" y="96"/>
                    <a:pt x="48" y="94"/>
                    <a:pt x="51" y="9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2" y="102"/>
                    <a:pt x="46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34" y="104"/>
                    <a:pt x="28" y="102"/>
                    <a:pt x="23" y="97"/>
                  </a:cubicBezTo>
                  <a:cubicBezTo>
                    <a:pt x="14" y="88"/>
                    <a:pt x="14" y="72"/>
                    <a:pt x="23" y="63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9" y="3"/>
                    <a:pt x="87" y="0"/>
                    <a:pt x="96" y="0"/>
                  </a:cubicBezTo>
                  <a:cubicBezTo>
                    <a:pt x="105" y="0"/>
                    <a:pt x="113" y="3"/>
                    <a:pt x="119" y="9"/>
                  </a:cubicBezTo>
                  <a:cubicBezTo>
                    <a:pt x="125" y="15"/>
                    <a:pt x="128" y="23"/>
                    <a:pt x="128" y="32"/>
                  </a:cubicBezTo>
                  <a:cubicBezTo>
                    <a:pt x="128" y="41"/>
                    <a:pt x="125" y="49"/>
                    <a:pt x="119" y="55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16"/>
                    <a:pt x="51" y="120"/>
                    <a:pt x="40" y="120"/>
                  </a:cubicBezTo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1375067" y="1819688"/>
            <a:ext cx="3976448" cy="1189811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1F1F1F"/>
                </a:solidFill>
                <a:latin typeface="微软雅黑"/>
              </a:rPr>
              <a:t>点击此处添加文本信息。</a:t>
            </a:r>
            <a:endParaRPr lang="en-US" altLang="zh-CN" sz="1333" dirty="0">
              <a:solidFill>
                <a:srgbClr val="1F1F1F"/>
              </a:solidFill>
              <a:latin typeface="微软雅黑"/>
            </a:endParaRPr>
          </a:p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1F1F1F"/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rgbClr val="1F1F1F"/>
                </a:solidFill>
                <a:latin typeface="微软雅黑"/>
              </a:rPr>
              <a:t>“</a:t>
            </a:r>
            <a:r>
              <a:rPr lang="zh-CN" altLang="zh-CN" sz="1333" dirty="0">
                <a:solidFill>
                  <a:srgbClr val="1F1F1F"/>
                </a:solidFill>
                <a:latin typeface="微软雅黑"/>
              </a:rPr>
              <a:t>开始</a:t>
            </a:r>
            <a:r>
              <a:rPr lang="en-US" altLang="zh-CN" sz="1333" dirty="0">
                <a:solidFill>
                  <a:srgbClr val="1F1F1F"/>
                </a:solidFill>
                <a:latin typeface="微软雅黑"/>
              </a:rPr>
              <a:t>”</a:t>
            </a:r>
            <a:r>
              <a:rPr lang="zh-CN" altLang="zh-CN" sz="1333" dirty="0">
                <a:solidFill>
                  <a:srgbClr val="1F1F1F"/>
                </a:solidFill>
                <a:latin typeface="微软雅黑"/>
              </a:rPr>
              <a:t>面板中可以对字体、字号、颜色、行距等进行修改。</a:t>
            </a:r>
            <a:endParaRPr lang="en-US" altLang="zh-CN" sz="1600" kern="0" dirty="0">
              <a:solidFill>
                <a:srgbClr val="1F1F1F"/>
              </a:solidFill>
            </a:endParaRPr>
          </a:p>
        </p:txBody>
      </p:sp>
      <p:grpSp>
        <p:nvGrpSpPr>
          <p:cNvPr id="19" name="组合 143"/>
          <p:cNvGrpSpPr/>
          <p:nvPr/>
        </p:nvGrpSpPr>
        <p:grpSpPr>
          <a:xfrm>
            <a:off x="642259" y="3402928"/>
            <a:ext cx="603451" cy="603451"/>
            <a:chOff x="6870036" y="1859226"/>
            <a:chExt cx="575096" cy="575096"/>
          </a:xfrm>
        </p:grpSpPr>
        <p:sp>
          <p:nvSpPr>
            <p:cNvPr id="21" name="椭圆 20"/>
            <p:cNvSpPr/>
            <p:nvPr/>
          </p:nvSpPr>
          <p:spPr>
            <a:xfrm>
              <a:off x="6870036" y="1859226"/>
              <a:ext cx="575096" cy="575096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kern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6991538" y="1990791"/>
              <a:ext cx="332092" cy="311967"/>
            </a:xfrm>
            <a:custGeom>
              <a:avLst/>
              <a:gdLst>
                <a:gd name="T0" fmla="*/ 40 w 128"/>
                <a:gd name="T1" fmla="*/ 120 h 120"/>
                <a:gd name="T2" fmla="*/ 12 w 128"/>
                <a:gd name="T3" fmla="*/ 108 h 120"/>
                <a:gd name="T4" fmla="*/ 0 w 128"/>
                <a:gd name="T5" fmla="*/ 80 h 120"/>
                <a:gd name="T6" fmla="*/ 12 w 128"/>
                <a:gd name="T7" fmla="*/ 52 h 120"/>
                <a:gd name="T8" fmla="*/ 58 w 128"/>
                <a:gd name="T9" fmla="*/ 2 h 120"/>
                <a:gd name="T10" fmla="*/ 64 w 128"/>
                <a:gd name="T11" fmla="*/ 8 h 120"/>
                <a:gd name="T12" fmla="*/ 17 w 128"/>
                <a:gd name="T13" fmla="*/ 57 h 120"/>
                <a:gd name="T14" fmla="*/ 8 w 128"/>
                <a:gd name="T15" fmla="*/ 80 h 120"/>
                <a:gd name="T16" fmla="*/ 17 w 128"/>
                <a:gd name="T17" fmla="*/ 103 h 120"/>
                <a:gd name="T18" fmla="*/ 40 w 128"/>
                <a:gd name="T19" fmla="*/ 112 h 120"/>
                <a:gd name="T20" fmla="*/ 63 w 128"/>
                <a:gd name="T21" fmla="*/ 103 h 120"/>
                <a:gd name="T22" fmla="*/ 113 w 128"/>
                <a:gd name="T23" fmla="*/ 49 h 120"/>
                <a:gd name="T24" fmla="*/ 120 w 128"/>
                <a:gd name="T25" fmla="*/ 32 h 120"/>
                <a:gd name="T26" fmla="*/ 113 w 128"/>
                <a:gd name="T27" fmla="*/ 15 h 120"/>
                <a:gd name="T28" fmla="*/ 96 w 128"/>
                <a:gd name="T29" fmla="*/ 8 h 120"/>
                <a:gd name="T30" fmla="*/ 79 w 128"/>
                <a:gd name="T31" fmla="*/ 15 h 120"/>
                <a:gd name="T32" fmla="*/ 29 w 128"/>
                <a:gd name="T33" fmla="*/ 69 h 120"/>
                <a:gd name="T34" fmla="*/ 29 w 128"/>
                <a:gd name="T35" fmla="*/ 91 h 120"/>
                <a:gd name="T36" fmla="*/ 40 w 128"/>
                <a:gd name="T37" fmla="*/ 96 h 120"/>
                <a:gd name="T38" fmla="*/ 40 w 128"/>
                <a:gd name="T39" fmla="*/ 96 h 120"/>
                <a:gd name="T40" fmla="*/ 51 w 128"/>
                <a:gd name="T41" fmla="*/ 91 h 120"/>
                <a:gd name="T42" fmla="*/ 100 w 128"/>
                <a:gd name="T43" fmla="*/ 41 h 120"/>
                <a:gd name="T44" fmla="*/ 105 w 128"/>
                <a:gd name="T45" fmla="*/ 47 h 120"/>
                <a:gd name="T46" fmla="*/ 57 w 128"/>
                <a:gd name="T47" fmla="*/ 97 h 120"/>
                <a:gd name="T48" fmla="*/ 40 w 128"/>
                <a:gd name="T49" fmla="*/ 104 h 120"/>
                <a:gd name="T50" fmla="*/ 40 w 128"/>
                <a:gd name="T51" fmla="*/ 104 h 120"/>
                <a:gd name="T52" fmla="*/ 23 w 128"/>
                <a:gd name="T53" fmla="*/ 97 h 120"/>
                <a:gd name="T54" fmla="*/ 23 w 128"/>
                <a:gd name="T55" fmla="*/ 63 h 120"/>
                <a:gd name="T56" fmla="*/ 73 w 128"/>
                <a:gd name="T57" fmla="*/ 9 h 120"/>
                <a:gd name="T58" fmla="*/ 96 w 128"/>
                <a:gd name="T59" fmla="*/ 0 h 120"/>
                <a:gd name="T60" fmla="*/ 119 w 128"/>
                <a:gd name="T61" fmla="*/ 9 h 120"/>
                <a:gd name="T62" fmla="*/ 128 w 128"/>
                <a:gd name="T63" fmla="*/ 32 h 120"/>
                <a:gd name="T64" fmla="*/ 119 w 128"/>
                <a:gd name="T65" fmla="*/ 55 h 120"/>
                <a:gd name="T66" fmla="*/ 68 w 128"/>
                <a:gd name="T67" fmla="*/ 108 h 120"/>
                <a:gd name="T68" fmla="*/ 40 w 128"/>
                <a:gd name="T6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20">
                  <a:moveTo>
                    <a:pt x="40" y="120"/>
                  </a:moveTo>
                  <a:cubicBezTo>
                    <a:pt x="29" y="120"/>
                    <a:pt x="19" y="116"/>
                    <a:pt x="12" y="108"/>
                  </a:cubicBezTo>
                  <a:cubicBezTo>
                    <a:pt x="4" y="101"/>
                    <a:pt x="0" y="91"/>
                    <a:pt x="0" y="80"/>
                  </a:cubicBezTo>
                  <a:cubicBezTo>
                    <a:pt x="0" y="69"/>
                    <a:pt x="4" y="59"/>
                    <a:pt x="12" y="5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1" y="63"/>
                    <a:pt x="8" y="71"/>
                    <a:pt x="8" y="80"/>
                  </a:cubicBezTo>
                  <a:cubicBezTo>
                    <a:pt x="8" y="89"/>
                    <a:pt x="11" y="97"/>
                    <a:pt x="17" y="103"/>
                  </a:cubicBezTo>
                  <a:cubicBezTo>
                    <a:pt x="23" y="109"/>
                    <a:pt x="31" y="112"/>
                    <a:pt x="40" y="112"/>
                  </a:cubicBezTo>
                  <a:cubicBezTo>
                    <a:pt x="49" y="112"/>
                    <a:pt x="57" y="109"/>
                    <a:pt x="63" y="103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8" y="44"/>
                    <a:pt x="120" y="38"/>
                    <a:pt x="120" y="32"/>
                  </a:cubicBezTo>
                  <a:cubicBezTo>
                    <a:pt x="120" y="26"/>
                    <a:pt x="118" y="20"/>
                    <a:pt x="113" y="15"/>
                  </a:cubicBezTo>
                  <a:cubicBezTo>
                    <a:pt x="108" y="10"/>
                    <a:pt x="102" y="8"/>
                    <a:pt x="96" y="8"/>
                  </a:cubicBezTo>
                  <a:cubicBezTo>
                    <a:pt x="90" y="8"/>
                    <a:pt x="84" y="10"/>
                    <a:pt x="79" y="15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2" y="75"/>
                    <a:pt x="22" y="85"/>
                    <a:pt x="29" y="91"/>
                  </a:cubicBezTo>
                  <a:cubicBezTo>
                    <a:pt x="32" y="94"/>
                    <a:pt x="36" y="96"/>
                    <a:pt x="40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4" y="96"/>
                    <a:pt x="48" y="94"/>
                    <a:pt x="51" y="9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2" y="102"/>
                    <a:pt x="46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34" y="104"/>
                    <a:pt x="28" y="102"/>
                    <a:pt x="23" y="97"/>
                  </a:cubicBezTo>
                  <a:cubicBezTo>
                    <a:pt x="14" y="88"/>
                    <a:pt x="14" y="72"/>
                    <a:pt x="23" y="63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9" y="3"/>
                    <a:pt x="87" y="0"/>
                    <a:pt x="96" y="0"/>
                  </a:cubicBezTo>
                  <a:cubicBezTo>
                    <a:pt x="105" y="0"/>
                    <a:pt x="113" y="3"/>
                    <a:pt x="119" y="9"/>
                  </a:cubicBezTo>
                  <a:cubicBezTo>
                    <a:pt x="125" y="15"/>
                    <a:pt x="128" y="23"/>
                    <a:pt x="128" y="32"/>
                  </a:cubicBezTo>
                  <a:cubicBezTo>
                    <a:pt x="128" y="41"/>
                    <a:pt x="125" y="49"/>
                    <a:pt x="119" y="55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16"/>
                    <a:pt x="51" y="120"/>
                    <a:pt x="40" y="120"/>
                  </a:cubicBezTo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1375067" y="3114750"/>
            <a:ext cx="3976448" cy="1189811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1F1F1F"/>
                </a:solidFill>
                <a:latin typeface="微软雅黑"/>
              </a:rPr>
              <a:t>点击此处添加文本信息。</a:t>
            </a:r>
            <a:endParaRPr lang="en-US" altLang="zh-CN" sz="1333" dirty="0">
              <a:solidFill>
                <a:srgbClr val="1F1F1F"/>
              </a:solidFill>
              <a:latin typeface="微软雅黑"/>
            </a:endParaRPr>
          </a:p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1F1F1F"/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rgbClr val="1F1F1F"/>
                </a:solidFill>
                <a:latin typeface="微软雅黑"/>
              </a:rPr>
              <a:t>“</a:t>
            </a:r>
            <a:r>
              <a:rPr lang="zh-CN" altLang="zh-CN" sz="1333" dirty="0">
                <a:solidFill>
                  <a:srgbClr val="1F1F1F"/>
                </a:solidFill>
                <a:latin typeface="微软雅黑"/>
              </a:rPr>
              <a:t>开始</a:t>
            </a:r>
            <a:r>
              <a:rPr lang="en-US" altLang="zh-CN" sz="1333" dirty="0">
                <a:solidFill>
                  <a:srgbClr val="1F1F1F"/>
                </a:solidFill>
                <a:latin typeface="微软雅黑"/>
              </a:rPr>
              <a:t>”</a:t>
            </a:r>
            <a:r>
              <a:rPr lang="zh-CN" altLang="zh-CN" sz="1333" dirty="0">
                <a:solidFill>
                  <a:srgbClr val="1F1F1F"/>
                </a:solidFill>
                <a:latin typeface="微软雅黑"/>
              </a:rPr>
              <a:t>面板中可以对字体、字号、颜色、行距等进行修改。</a:t>
            </a:r>
            <a:endParaRPr lang="en-US" altLang="zh-CN" sz="1600" kern="0" dirty="0">
              <a:solidFill>
                <a:srgbClr val="1F1F1F"/>
              </a:solidFill>
            </a:endParaRPr>
          </a:p>
        </p:txBody>
      </p:sp>
      <p:grpSp>
        <p:nvGrpSpPr>
          <p:cNvPr id="24" name="组合 143"/>
          <p:cNvGrpSpPr/>
          <p:nvPr/>
        </p:nvGrpSpPr>
        <p:grpSpPr>
          <a:xfrm>
            <a:off x="642259" y="4697991"/>
            <a:ext cx="603451" cy="603451"/>
            <a:chOff x="6870036" y="1859226"/>
            <a:chExt cx="575096" cy="575096"/>
          </a:xfrm>
        </p:grpSpPr>
        <p:sp>
          <p:nvSpPr>
            <p:cNvPr id="26" name="椭圆 25"/>
            <p:cNvSpPr/>
            <p:nvPr/>
          </p:nvSpPr>
          <p:spPr>
            <a:xfrm>
              <a:off x="6870036" y="1859226"/>
              <a:ext cx="575096" cy="575096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kern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27" name="Freeform 10"/>
            <p:cNvSpPr>
              <a:spLocks/>
            </p:cNvSpPr>
            <p:nvPr/>
          </p:nvSpPr>
          <p:spPr bwMode="auto">
            <a:xfrm>
              <a:off x="6991538" y="1990791"/>
              <a:ext cx="332092" cy="311967"/>
            </a:xfrm>
            <a:custGeom>
              <a:avLst/>
              <a:gdLst>
                <a:gd name="T0" fmla="*/ 40 w 128"/>
                <a:gd name="T1" fmla="*/ 120 h 120"/>
                <a:gd name="T2" fmla="*/ 12 w 128"/>
                <a:gd name="T3" fmla="*/ 108 h 120"/>
                <a:gd name="T4" fmla="*/ 0 w 128"/>
                <a:gd name="T5" fmla="*/ 80 h 120"/>
                <a:gd name="T6" fmla="*/ 12 w 128"/>
                <a:gd name="T7" fmla="*/ 52 h 120"/>
                <a:gd name="T8" fmla="*/ 58 w 128"/>
                <a:gd name="T9" fmla="*/ 2 h 120"/>
                <a:gd name="T10" fmla="*/ 64 w 128"/>
                <a:gd name="T11" fmla="*/ 8 h 120"/>
                <a:gd name="T12" fmla="*/ 17 w 128"/>
                <a:gd name="T13" fmla="*/ 57 h 120"/>
                <a:gd name="T14" fmla="*/ 8 w 128"/>
                <a:gd name="T15" fmla="*/ 80 h 120"/>
                <a:gd name="T16" fmla="*/ 17 w 128"/>
                <a:gd name="T17" fmla="*/ 103 h 120"/>
                <a:gd name="T18" fmla="*/ 40 w 128"/>
                <a:gd name="T19" fmla="*/ 112 h 120"/>
                <a:gd name="T20" fmla="*/ 63 w 128"/>
                <a:gd name="T21" fmla="*/ 103 h 120"/>
                <a:gd name="T22" fmla="*/ 113 w 128"/>
                <a:gd name="T23" fmla="*/ 49 h 120"/>
                <a:gd name="T24" fmla="*/ 120 w 128"/>
                <a:gd name="T25" fmla="*/ 32 h 120"/>
                <a:gd name="T26" fmla="*/ 113 w 128"/>
                <a:gd name="T27" fmla="*/ 15 h 120"/>
                <a:gd name="T28" fmla="*/ 96 w 128"/>
                <a:gd name="T29" fmla="*/ 8 h 120"/>
                <a:gd name="T30" fmla="*/ 79 w 128"/>
                <a:gd name="T31" fmla="*/ 15 h 120"/>
                <a:gd name="T32" fmla="*/ 29 w 128"/>
                <a:gd name="T33" fmla="*/ 69 h 120"/>
                <a:gd name="T34" fmla="*/ 29 w 128"/>
                <a:gd name="T35" fmla="*/ 91 h 120"/>
                <a:gd name="T36" fmla="*/ 40 w 128"/>
                <a:gd name="T37" fmla="*/ 96 h 120"/>
                <a:gd name="T38" fmla="*/ 40 w 128"/>
                <a:gd name="T39" fmla="*/ 96 h 120"/>
                <a:gd name="T40" fmla="*/ 51 w 128"/>
                <a:gd name="T41" fmla="*/ 91 h 120"/>
                <a:gd name="T42" fmla="*/ 100 w 128"/>
                <a:gd name="T43" fmla="*/ 41 h 120"/>
                <a:gd name="T44" fmla="*/ 105 w 128"/>
                <a:gd name="T45" fmla="*/ 47 h 120"/>
                <a:gd name="T46" fmla="*/ 57 w 128"/>
                <a:gd name="T47" fmla="*/ 97 h 120"/>
                <a:gd name="T48" fmla="*/ 40 w 128"/>
                <a:gd name="T49" fmla="*/ 104 h 120"/>
                <a:gd name="T50" fmla="*/ 40 w 128"/>
                <a:gd name="T51" fmla="*/ 104 h 120"/>
                <a:gd name="T52" fmla="*/ 23 w 128"/>
                <a:gd name="T53" fmla="*/ 97 h 120"/>
                <a:gd name="T54" fmla="*/ 23 w 128"/>
                <a:gd name="T55" fmla="*/ 63 h 120"/>
                <a:gd name="T56" fmla="*/ 73 w 128"/>
                <a:gd name="T57" fmla="*/ 9 h 120"/>
                <a:gd name="T58" fmla="*/ 96 w 128"/>
                <a:gd name="T59" fmla="*/ 0 h 120"/>
                <a:gd name="T60" fmla="*/ 119 w 128"/>
                <a:gd name="T61" fmla="*/ 9 h 120"/>
                <a:gd name="T62" fmla="*/ 128 w 128"/>
                <a:gd name="T63" fmla="*/ 32 h 120"/>
                <a:gd name="T64" fmla="*/ 119 w 128"/>
                <a:gd name="T65" fmla="*/ 55 h 120"/>
                <a:gd name="T66" fmla="*/ 68 w 128"/>
                <a:gd name="T67" fmla="*/ 108 h 120"/>
                <a:gd name="T68" fmla="*/ 40 w 128"/>
                <a:gd name="T6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20">
                  <a:moveTo>
                    <a:pt x="40" y="120"/>
                  </a:moveTo>
                  <a:cubicBezTo>
                    <a:pt x="29" y="120"/>
                    <a:pt x="19" y="116"/>
                    <a:pt x="12" y="108"/>
                  </a:cubicBezTo>
                  <a:cubicBezTo>
                    <a:pt x="4" y="101"/>
                    <a:pt x="0" y="91"/>
                    <a:pt x="0" y="80"/>
                  </a:cubicBezTo>
                  <a:cubicBezTo>
                    <a:pt x="0" y="69"/>
                    <a:pt x="4" y="59"/>
                    <a:pt x="12" y="5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1" y="63"/>
                    <a:pt x="8" y="71"/>
                    <a:pt x="8" y="80"/>
                  </a:cubicBezTo>
                  <a:cubicBezTo>
                    <a:pt x="8" y="89"/>
                    <a:pt x="11" y="97"/>
                    <a:pt x="17" y="103"/>
                  </a:cubicBezTo>
                  <a:cubicBezTo>
                    <a:pt x="23" y="109"/>
                    <a:pt x="31" y="112"/>
                    <a:pt x="40" y="112"/>
                  </a:cubicBezTo>
                  <a:cubicBezTo>
                    <a:pt x="49" y="112"/>
                    <a:pt x="57" y="109"/>
                    <a:pt x="63" y="103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8" y="44"/>
                    <a:pt x="120" y="38"/>
                    <a:pt x="120" y="32"/>
                  </a:cubicBezTo>
                  <a:cubicBezTo>
                    <a:pt x="120" y="26"/>
                    <a:pt x="118" y="20"/>
                    <a:pt x="113" y="15"/>
                  </a:cubicBezTo>
                  <a:cubicBezTo>
                    <a:pt x="108" y="10"/>
                    <a:pt x="102" y="8"/>
                    <a:pt x="96" y="8"/>
                  </a:cubicBezTo>
                  <a:cubicBezTo>
                    <a:pt x="90" y="8"/>
                    <a:pt x="84" y="10"/>
                    <a:pt x="79" y="15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2" y="75"/>
                    <a:pt x="22" y="85"/>
                    <a:pt x="29" y="91"/>
                  </a:cubicBezTo>
                  <a:cubicBezTo>
                    <a:pt x="32" y="94"/>
                    <a:pt x="36" y="96"/>
                    <a:pt x="40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4" y="96"/>
                    <a:pt x="48" y="94"/>
                    <a:pt x="51" y="9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2" y="102"/>
                    <a:pt x="46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34" y="104"/>
                    <a:pt x="28" y="102"/>
                    <a:pt x="23" y="97"/>
                  </a:cubicBezTo>
                  <a:cubicBezTo>
                    <a:pt x="14" y="88"/>
                    <a:pt x="14" y="72"/>
                    <a:pt x="23" y="63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9" y="3"/>
                    <a:pt x="87" y="0"/>
                    <a:pt x="96" y="0"/>
                  </a:cubicBezTo>
                  <a:cubicBezTo>
                    <a:pt x="105" y="0"/>
                    <a:pt x="113" y="3"/>
                    <a:pt x="119" y="9"/>
                  </a:cubicBezTo>
                  <a:cubicBezTo>
                    <a:pt x="125" y="15"/>
                    <a:pt x="128" y="23"/>
                    <a:pt x="128" y="32"/>
                  </a:cubicBezTo>
                  <a:cubicBezTo>
                    <a:pt x="128" y="41"/>
                    <a:pt x="125" y="49"/>
                    <a:pt x="119" y="55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16"/>
                    <a:pt x="51" y="120"/>
                    <a:pt x="40" y="120"/>
                  </a:cubicBezTo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kern="0">
                <a:solidFill>
                  <a:prstClr val="black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1375067" y="4409813"/>
            <a:ext cx="3976448" cy="1189811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1F1F1F"/>
                </a:solidFill>
                <a:latin typeface="微软雅黑"/>
              </a:rPr>
              <a:t>点击此处添加文本信息。</a:t>
            </a:r>
            <a:endParaRPr lang="en-US" altLang="zh-CN" sz="1333" dirty="0">
              <a:solidFill>
                <a:srgbClr val="1F1F1F"/>
              </a:solidFill>
              <a:latin typeface="微软雅黑"/>
            </a:endParaRPr>
          </a:p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1F1F1F"/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rgbClr val="1F1F1F"/>
                </a:solidFill>
                <a:latin typeface="微软雅黑"/>
              </a:rPr>
              <a:t>“</a:t>
            </a:r>
            <a:r>
              <a:rPr lang="zh-CN" altLang="zh-CN" sz="1333" dirty="0">
                <a:solidFill>
                  <a:srgbClr val="1F1F1F"/>
                </a:solidFill>
                <a:latin typeface="微软雅黑"/>
              </a:rPr>
              <a:t>开始</a:t>
            </a:r>
            <a:r>
              <a:rPr lang="en-US" altLang="zh-CN" sz="1333" dirty="0">
                <a:solidFill>
                  <a:srgbClr val="1F1F1F"/>
                </a:solidFill>
                <a:latin typeface="微软雅黑"/>
              </a:rPr>
              <a:t>”</a:t>
            </a:r>
            <a:r>
              <a:rPr lang="zh-CN" altLang="zh-CN" sz="1333" dirty="0">
                <a:solidFill>
                  <a:srgbClr val="1F1F1F"/>
                </a:solidFill>
                <a:latin typeface="微软雅黑"/>
              </a:rPr>
              <a:t>面板中可以对字体、字号、颜色、行距等进行修改。</a:t>
            </a:r>
            <a:endParaRPr lang="en-US" altLang="zh-CN" sz="1600" kern="0" dirty="0">
              <a:solidFill>
                <a:srgbClr val="1F1F1F"/>
              </a:solidFill>
            </a:endParaRPr>
          </a:p>
        </p:txBody>
      </p:sp>
      <p:pic>
        <p:nvPicPr>
          <p:cNvPr id="23" name="图片 22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17" y="626315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1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94" y="3492201"/>
            <a:ext cx="12192000" cy="3365800"/>
          </a:xfrm>
          <a:prstGeom prst="rect">
            <a:avLst/>
          </a:prstGeom>
          <a:solidFill>
            <a:srgbClr val="1F1F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17" tIns="60959" rIns="121917" bIns="60959" rtlCol="0" anchor="ctr"/>
          <a:lstStyle/>
          <a:p>
            <a:pPr algn="ctr" defTabSz="121914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45711" y="173217"/>
            <a:ext cx="2879983" cy="800197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7" b="1" dirty="0">
                <a:solidFill>
                  <a:srgbClr val="1F1F1F"/>
                </a:solidFill>
                <a:latin typeface="Calibri"/>
                <a:ea typeface="宋体"/>
              </a:rPr>
              <a:t>MORE THAN TEMPLATE</a:t>
            </a:r>
            <a:endParaRPr kumimoji="1" lang="en-US" altLang="zh-CN" sz="1867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133" b="1" dirty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点击此处添加副标题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LOGO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grpSp>
        <p:nvGrpSpPr>
          <p:cNvPr id="5" name="组合 3"/>
          <p:cNvGrpSpPr/>
          <p:nvPr/>
        </p:nvGrpSpPr>
        <p:grpSpPr>
          <a:xfrm>
            <a:off x="1009447" y="1223937"/>
            <a:ext cx="2395871" cy="4791743"/>
            <a:chOff x="2553392" y="917952"/>
            <a:chExt cx="1796903" cy="359380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71" r="25893"/>
            <a:stretch/>
          </p:blipFill>
          <p:spPr>
            <a:xfrm>
              <a:off x="2807886" y="1533258"/>
              <a:ext cx="1418245" cy="241005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279" t="13601" r="11881" b="13601"/>
            <a:stretch/>
          </p:blipFill>
          <p:spPr>
            <a:xfrm>
              <a:off x="2553392" y="917952"/>
              <a:ext cx="1796903" cy="3593807"/>
            </a:xfrm>
            <a:custGeom>
              <a:avLst/>
              <a:gdLst>
                <a:gd name="connsiteX0" fmla="*/ 299897 w 1872208"/>
                <a:gd name="connsiteY0" fmla="*/ 648072 h 3744416"/>
                <a:gd name="connsiteX1" fmla="*/ 275978 w 1872208"/>
                <a:gd name="connsiteY1" fmla="*/ 671991 h 3744416"/>
                <a:gd name="connsiteX2" fmla="*/ 275978 w 1872208"/>
                <a:gd name="connsiteY2" fmla="*/ 3108153 h 3744416"/>
                <a:gd name="connsiteX3" fmla="*/ 299897 w 1872208"/>
                <a:gd name="connsiteY3" fmla="*/ 3132072 h 3744416"/>
                <a:gd name="connsiteX4" fmla="*/ 1659046 w 1872208"/>
                <a:gd name="connsiteY4" fmla="*/ 3132072 h 3744416"/>
                <a:gd name="connsiteX5" fmla="*/ 1682965 w 1872208"/>
                <a:gd name="connsiteY5" fmla="*/ 3108153 h 3744416"/>
                <a:gd name="connsiteX6" fmla="*/ 1682965 w 1872208"/>
                <a:gd name="connsiteY6" fmla="*/ 671991 h 3744416"/>
                <a:gd name="connsiteX7" fmla="*/ 1659046 w 1872208"/>
                <a:gd name="connsiteY7" fmla="*/ 648072 h 3744416"/>
                <a:gd name="connsiteX8" fmla="*/ 0 w 1872208"/>
                <a:gd name="connsiteY8" fmla="*/ 0 h 3744416"/>
                <a:gd name="connsiteX9" fmla="*/ 1872208 w 1872208"/>
                <a:gd name="connsiteY9" fmla="*/ 0 h 3744416"/>
                <a:gd name="connsiteX10" fmla="*/ 1872208 w 1872208"/>
                <a:gd name="connsiteY10" fmla="*/ 3744416 h 3744416"/>
                <a:gd name="connsiteX11" fmla="*/ 0 w 1872208"/>
                <a:gd name="connsiteY11" fmla="*/ 3744416 h 374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2208" h="3744416">
                  <a:moveTo>
                    <a:pt x="299897" y="648072"/>
                  </a:moveTo>
                  <a:cubicBezTo>
                    <a:pt x="286687" y="648072"/>
                    <a:pt x="275978" y="658781"/>
                    <a:pt x="275978" y="671991"/>
                  </a:cubicBezTo>
                  <a:lnTo>
                    <a:pt x="275978" y="3108153"/>
                  </a:lnTo>
                  <a:cubicBezTo>
                    <a:pt x="275978" y="3121363"/>
                    <a:pt x="286687" y="3132072"/>
                    <a:pt x="299897" y="3132072"/>
                  </a:cubicBezTo>
                  <a:lnTo>
                    <a:pt x="1659046" y="3132072"/>
                  </a:lnTo>
                  <a:cubicBezTo>
                    <a:pt x="1672256" y="3132072"/>
                    <a:pt x="1682965" y="3121363"/>
                    <a:pt x="1682965" y="3108153"/>
                  </a:cubicBezTo>
                  <a:lnTo>
                    <a:pt x="1682965" y="671991"/>
                  </a:lnTo>
                  <a:cubicBezTo>
                    <a:pt x="1682965" y="658781"/>
                    <a:pt x="1672256" y="648072"/>
                    <a:pt x="1659046" y="648072"/>
                  </a:cubicBezTo>
                  <a:close/>
                  <a:moveTo>
                    <a:pt x="0" y="0"/>
                  </a:moveTo>
                  <a:lnTo>
                    <a:pt x="1872208" y="0"/>
                  </a:lnTo>
                  <a:lnTo>
                    <a:pt x="1872208" y="3744416"/>
                  </a:lnTo>
                  <a:lnTo>
                    <a:pt x="0" y="3744416"/>
                  </a:lnTo>
                  <a:close/>
                </a:path>
              </a:pathLst>
            </a:custGeom>
          </p:spPr>
        </p:pic>
      </p:grpSp>
      <p:sp>
        <p:nvSpPr>
          <p:cNvPr id="10" name="Freeform 5"/>
          <p:cNvSpPr>
            <a:spLocks/>
          </p:cNvSpPr>
          <p:nvPr/>
        </p:nvSpPr>
        <p:spPr bwMode="auto">
          <a:xfrm>
            <a:off x="3980878" y="1836748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4569439" y="1836748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5158001" y="1836748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5746562" y="1836748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6335123" y="1836748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6923685" y="1836748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7512246" y="1836748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8100807" y="1836748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8689369" y="1836748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3980878" y="2334743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20" name="Freeform 5"/>
          <p:cNvSpPr>
            <a:spLocks/>
          </p:cNvSpPr>
          <p:nvPr/>
        </p:nvSpPr>
        <p:spPr bwMode="auto">
          <a:xfrm>
            <a:off x="4569439" y="2334743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>
            <a:off x="5158001" y="2334743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22" name="Freeform 5"/>
          <p:cNvSpPr>
            <a:spLocks/>
          </p:cNvSpPr>
          <p:nvPr/>
        </p:nvSpPr>
        <p:spPr bwMode="auto">
          <a:xfrm>
            <a:off x="5746562" y="2334743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23" name="Freeform 5"/>
          <p:cNvSpPr>
            <a:spLocks/>
          </p:cNvSpPr>
          <p:nvPr/>
        </p:nvSpPr>
        <p:spPr bwMode="auto">
          <a:xfrm>
            <a:off x="6335123" y="2334743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>
            <a:off x="6923685" y="2334743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7512246" y="2334743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26" name="Freeform 5"/>
          <p:cNvSpPr>
            <a:spLocks/>
          </p:cNvSpPr>
          <p:nvPr/>
        </p:nvSpPr>
        <p:spPr bwMode="auto">
          <a:xfrm>
            <a:off x="8100807" y="2334743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27" name="Freeform 5"/>
          <p:cNvSpPr>
            <a:spLocks/>
          </p:cNvSpPr>
          <p:nvPr/>
        </p:nvSpPr>
        <p:spPr bwMode="auto">
          <a:xfrm>
            <a:off x="8689369" y="2334743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grpSp>
        <p:nvGrpSpPr>
          <p:cNvPr id="28" name="组合 2"/>
          <p:cNvGrpSpPr/>
          <p:nvPr/>
        </p:nvGrpSpPr>
        <p:grpSpPr>
          <a:xfrm>
            <a:off x="5214285" y="3712503"/>
            <a:ext cx="1709400" cy="1370698"/>
            <a:chOff x="6890232" y="2713574"/>
            <a:chExt cx="1282050" cy="1028024"/>
          </a:xfrm>
        </p:grpSpPr>
        <p:sp>
          <p:nvSpPr>
            <p:cNvPr id="29" name="文本框 28"/>
            <p:cNvSpPr txBox="1"/>
            <p:nvPr/>
          </p:nvSpPr>
          <p:spPr>
            <a:xfrm>
              <a:off x="6890232" y="2713574"/>
              <a:ext cx="1282050" cy="68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333" dirty="0">
                  <a:solidFill>
                    <a:srgbClr val="FFFFFF"/>
                  </a:solidFill>
                  <a:latin typeface="HelveticaNeueLT Pro 67 MdCn" panose="020B0606030502030204" pitchFamily="34" charset="0"/>
                </a:rPr>
                <a:t>48%</a:t>
              </a:r>
              <a:endParaRPr lang="zh-CN" altLang="en-US" sz="5333" dirty="0">
                <a:solidFill>
                  <a:srgbClr val="FFFFFF"/>
                </a:solidFill>
                <a:latin typeface="HelveticaNeueLT Pro 67 MdCn" panose="020B0606030502030204" pitchFamily="34" charset="0"/>
              </a:endParaRPr>
            </a:p>
          </p:txBody>
        </p:sp>
        <p:cxnSp>
          <p:nvCxnSpPr>
            <p:cNvPr id="30" name="直接连接符 26"/>
            <p:cNvCxnSpPr/>
            <p:nvPr/>
          </p:nvCxnSpPr>
          <p:spPr>
            <a:xfrm>
              <a:off x="6969769" y="3415519"/>
              <a:ext cx="951111" cy="0"/>
            </a:xfrm>
            <a:prstGeom prst="line">
              <a:avLst/>
            </a:prstGeom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6890232" y="3426175"/>
              <a:ext cx="1282050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33" dirty="0">
                  <a:solidFill>
                    <a:srgbClr val="FFFFFF"/>
                  </a:solidFill>
                  <a:latin typeface="HelveticaNeueLT Pro 67 MdCn" panose="020B0606030502030204" pitchFamily="34" charset="0"/>
                </a:rPr>
                <a:t>From 2014 </a:t>
              </a:r>
              <a:endParaRPr lang="zh-CN" altLang="en-US" sz="2133" dirty="0">
                <a:solidFill>
                  <a:srgbClr val="FFFFFF"/>
                </a:solidFill>
                <a:latin typeface="HelveticaNeueLT Pro 67 MdCn" panose="020B0606030502030204" pitchFamily="34" charset="0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6923685" y="3764392"/>
            <a:ext cx="4758283" cy="1456487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点击此处添加文本信息。</a:t>
            </a:r>
            <a:endParaRPr lang="en-US" altLang="zh-CN" sz="1333" dirty="0">
              <a:solidFill>
                <a:srgbClr val="FFFFFF"/>
              </a:solidFill>
              <a:latin typeface="微软雅黑"/>
            </a:endParaRPr>
          </a:p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rgbClr val="FFFFFF"/>
                </a:solidFill>
                <a:latin typeface="微软雅黑"/>
              </a:rPr>
              <a:t>“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开始</a:t>
            </a:r>
            <a:r>
              <a:rPr lang="en-US" altLang="zh-CN" sz="1333" dirty="0">
                <a:solidFill>
                  <a:srgbClr val="FFFFFF"/>
                </a:solidFill>
                <a:latin typeface="微软雅黑"/>
              </a:rPr>
              <a:t>”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面板中可以对字体、字号、颜色、行距等进行修改。标题数字等都可以通过点击和重新输入进行更改，顶部</a:t>
            </a:r>
            <a:r>
              <a:rPr lang="en-US" altLang="zh-CN" sz="1333" dirty="0">
                <a:solidFill>
                  <a:srgbClr val="FFFFFF"/>
                </a:solidFill>
                <a:latin typeface="微软雅黑"/>
              </a:rPr>
              <a:t>“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开始</a:t>
            </a:r>
            <a:r>
              <a:rPr lang="en-US" altLang="zh-CN" sz="1333" dirty="0">
                <a:solidFill>
                  <a:srgbClr val="FFFFFF"/>
                </a:solidFill>
                <a:latin typeface="微软雅黑"/>
              </a:rPr>
              <a:t>”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面板中可以对字体、字号、颜色、行距等进行修改。</a:t>
            </a:r>
            <a:endParaRPr lang="en-US" altLang="zh-CN" sz="1600" kern="0" dirty="0">
              <a:solidFill>
                <a:srgbClr val="FFFFFF"/>
              </a:solidFill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9277930" y="1836748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9866491" y="1836748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10455053" y="1836748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11043610" y="1836748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9277930" y="2334743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9866491" y="2334743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10455053" y="2334743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11043610" y="2334743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3967142" y="2852800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4555703" y="2852800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5144265" y="2852800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45" name="Freeform 5"/>
          <p:cNvSpPr>
            <a:spLocks/>
          </p:cNvSpPr>
          <p:nvPr/>
        </p:nvSpPr>
        <p:spPr bwMode="auto">
          <a:xfrm>
            <a:off x="5732826" y="2852800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46" name="Freeform 5"/>
          <p:cNvSpPr>
            <a:spLocks/>
          </p:cNvSpPr>
          <p:nvPr/>
        </p:nvSpPr>
        <p:spPr bwMode="auto">
          <a:xfrm>
            <a:off x="6321387" y="2852800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47" name="Freeform 5"/>
          <p:cNvSpPr>
            <a:spLocks/>
          </p:cNvSpPr>
          <p:nvPr/>
        </p:nvSpPr>
        <p:spPr bwMode="auto">
          <a:xfrm>
            <a:off x="6909949" y="2852800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48" name="Freeform 5"/>
          <p:cNvSpPr>
            <a:spLocks/>
          </p:cNvSpPr>
          <p:nvPr/>
        </p:nvSpPr>
        <p:spPr bwMode="auto">
          <a:xfrm>
            <a:off x="7498510" y="2852800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49" name="Freeform 5"/>
          <p:cNvSpPr>
            <a:spLocks/>
          </p:cNvSpPr>
          <p:nvPr/>
        </p:nvSpPr>
        <p:spPr bwMode="auto">
          <a:xfrm>
            <a:off x="8087071" y="2852800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>
            <a:off x="8675633" y="2852800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51" name="Freeform 5"/>
          <p:cNvSpPr>
            <a:spLocks/>
          </p:cNvSpPr>
          <p:nvPr/>
        </p:nvSpPr>
        <p:spPr bwMode="auto">
          <a:xfrm>
            <a:off x="9264194" y="2852800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52" name="Freeform 5"/>
          <p:cNvSpPr>
            <a:spLocks/>
          </p:cNvSpPr>
          <p:nvPr/>
        </p:nvSpPr>
        <p:spPr bwMode="auto">
          <a:xfrm>
            <a:off x="9852755" y="2852800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1F1F1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53" name="Freeform 5"/>
          <p:cNvSpPr>
            <a:spLocks/>
          </p:cNvSpPr>
          <p:nvPr/>
        </p:nvSpPr>
        <p:spPr bwMode="auto">
          <a:xfrm>
            <a:off x="10441317" y="2852800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54" name="Freeform 5"/>
          <p:cNvSpPr>
            <a:spLocks/>
          </p:cNvSpPr>
          <p:nvPr/>
        </p:nvSpPr>
        <p:spPr bwMode="auto">
          <a:xfrm>
            <a:off x="11029874" y="2852800"/>
            <a:ext cx="433872" cy="411392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>
            <a:off x="4016345" y="3924091"/>
            <a:ext cx="1078717" cy="1022827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pic>
        <p:nvPicPr>
          <p:cNvPr id="56" name="图片 55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6315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1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6"/>
          <p:cNvGrpSpPr/>
          <p:nvPr/>
        </p:nvGrpSpPr>
        <p:grpSpPr>
          <a:xfrm>
            <a:off x="1338856" y="1519934"/>
            <a:ext cx="2428791" cy="1394444"/>
            <a:chOff x="5722601" y="203979"/>
            <a:chExt cx="3666422" cy="2105007"/>
          </a:xfrm>
        </p:grpSpPr>
        <p:grpSp>
          <p:nvGrpSpPr>
            <p:cNvPr id="3" name="组合 94"/>
            <p:cNvGrpSpPr/>
            <p:nvPr/>
          </p:nvGrpSpPr>
          <p:grpSpPr>
            <a:xfrm>
              <a:off x="5722601" y="2198845"/>
              <a:ext cx="3666422" cy="110141"/>
              <a:chOff x="5629784" y="2731027"/>
              <a:chExt cx="2955441" cy="88783"/>
            </a:xfrm>
          </p:grpSpPr>
          <p:sp>
            <p:nvSpPr>
              <p:cNvPr id="8" name="任意多边形 82"/>
              <p:cNvSpPr/>
              <p:nvPr/>
            </p:nvSpPr>
            <p:spPr>
              <a:xfrm>
                <a:off x="5629784" y="2731028"/>
                <a:ext cx="2955441" cy="88782"/>
              </a:xfrm>
              <a:custGeom>
                <a:avLst/>
                <a:gdLst>
                  <a:gd name="connsiteX0" fmla="*/ 0 w 1610539"/>
                  <a:gd name="connsiteY0" fmla="*/ 0 h 48381"/>
                  <a:gd name="connsiteX1" fmla="*/ 1610539 w 1610539"/>
                  <a:gd name="connsiteY1" fmla="*/ 0 h 48381"/>
                  <a:gd name="connsiteX2" fmla="*/ 1603330 w 1610539"/>
                  <a:gd name="connsiteY2" fmla="*/ 10692 h 48381"/>
                  <a:gd name="connsiteX3" fmla="*/ 1512342 w 1610539"/>
                  <a:gd name="connsiteY3" fmla="*/ 48381 h 48381"/>
                  <a:gd name="connsiteX4" fmla="*/ 98197 w 1610539"/>
                  <a:gd name="connsiteY4" fmla="*/ 48381 h 48381"/>
                  <a:gd name="connsiteX5" fmla="*/ 7209 w 1610539"/>
                  <a:gd name="connsiteY5" fmla="*/ 10692 h 48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10539" h="48381">
                    <a:moveTo>
                      <a:pt x="0" y="0"/>
                    </a:moveTo>
                    <a:lnTo>
                      <a:pt x="1610539" y="0"/>
                    </a:lnTo>
                    <a:lnTo>
                      <a:pt x="1603330" y="10692"/>
                    </a:lnTo>
                    <a:cubicBezTo>
                      <a:pt x="1580044" y="33978"/>
                      <a:pt x="1547875" y="48381"/>
                      <a:pt x="1512342" y="48381"/>
                    </a:cubicBezTo>
                    <a:lnTo>
                      <a:pt x="98197" y="48381"/>
                    </a:lnTo>
                    <a:cubicBezTo>
                      <a:pt x="62664" y="48381"/>
                      <a:pt x="30495" y="33978"/>
                      <a:pt x="7209" y="10692"/>
                    </a:cubicBezTo>
                    <a:close/>
                  </a:path>
                </a:pathLst>
              </a:custGeom>
              <a:solidFill>
                <a:srgbClr val="E6E8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9" name="任意多边形 85"/>
              <p:cNvSpPr/>
              <p:nvPr/>
            </p:nvSpPr>
            <p:spPr>
              <a:xfrm flipH="1">
                <a:off x="6894912" y="2731027"/>
                <a:ext cx="437916" cy="25887"/>
              </a:xfrm>
              <a:custGeom>
                <a:avLst/>
                <a:gdLst>
                  <a:gd name="connsiteX0" fmla="*/ 437916 w 437916"/>
                  <a:gd name="connsiteY0" fmla="*/ 0 h 25887"/>
                  <a:gd name="connsiteX1" fmla="*/ 0 w 437916"/>
                  <a:gd name="connsiteY1" fmla="*/ 0 h 25887"/>
                  <a:gd name="connsiteX2" fmla="*/ 2729 w 437916"/>
                  <a:gd name="connsiteY2" fmla="*/ 6588 h 25887"/>
                  <a:gd name="connsiteX3" fmla="*/ 49321 w 437916"/>
                  <a:gd name="connsiteY3" fmla="*/ 25887 h 25887"/>
                  <a:gd name="connsiteX4" fmla="*/ 388594 w 437916"/>
                  <a:gd name="connsiteY4" fmla="*/ 25887 h 25887"/>
                  <a:gd name="connsiteX5" fmla="*/ 435187 w 437916"/>
                  <a:gd name="connsiteY5" fmla="*/ 6588 h 25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7916" h="25887">
                    <a:moveTo>
                      <a:pt x="437916" y="0"/>
                    </a:moveTo>
                    <a:lnTo>
                      <a:pt x="0" y="0"/>
                    </a:lnTo>
                    <a:lnTo>
                      <a:pt x="2729" y="6588"/>
                    </a:lnTo>
                    <a:cubicBezTo>
                      <a:pt x="14653" y="18512"/>
                      <a:pt x="31126" y="25887"/>
                      <a:pt x="49321" y="25887"/>
                    </a:cubicBezTo>
                    <a:lnTo>
                      <a:pt x="388594" y="25887"/>
                    </a:lnTo>
                    <a:cubicBezTo>
                      <a:pt x="406790" y="25887"/>
                      <a:pt x="423263" y="18512"/>
                      <a:pt x="435187" y="6588"/>
                    </a:cubicBezTo>
                    <a:close/>
                  </a:path>
                </a:pathLst>
              </a:custGeom>
              <a:solidFill>
                <a:srgbClr val="BFC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sp>
          <p:nvSpPr>
            <p:cNvPr id="4" name="任意多边形 90"/>
            <p:cNvSpPr/>
            <p:nvPr/>
          </p:nvSpPr>
          <p:spPr>
            <a:xfrm>
              <a:off x="6053625" y="203979"/>
              <a:ext cx="3004372" cy="1993748"/>
            </a:xfrm>
            <a:custGeom>
              <a:avLst/>
              <a:gdLst>
                <a:gd name="connsiteX0" fmla="*/ 78343 w 2421774"/>
                <a:gd name="connsiteY0" fmla="*/ 0 h 1607127"/>
                <a:gd name="connsiteX1" fmla="*/ 2343431 w 2421774"/>
                <a:gd name="connsiteY1" fmla="*/ 0 h 1607127"/>
                <a:gd name="connsiteX2" fmla="*/ 2421774 w 2421774"/>
                <a:gd name="connsiteY2" fmla="*/ 78343 h 1607127"/>
                <a:gd name="connsiteX3" fmla="*/ 2421774 w 2421774"/>
                <a:gd name="connsiteY3" fmla="*/ 1578660 h 1607127"/>
                <a:gd name="connsiteX4" fmla="*/ 2416027 w 2421774"/>
                <a:gd name="connsiteY4" fmla="*/ 1607127 h 1607127"/>
                <a:gd name="connsiteX5" fmla="*/ 5747 w 2421774"/>
                <a:gd name="connsiteY5" fmla="*/ 1607127 h 1607127"/>
                <a:gd name="connsiteX6" fmla="*/ 0 w 2421774"/>
                <a:gd name="connsiteY6" fmla="*/ 1578660 h 1607127"/>
                <a:gd name="connsiteX7" fmla="*/ 0 w 2421774"/>
                <a:gd name="connsiteY7" fmla="*/ 78343 h 1607127"/>
                <a:gd name="connsiteX8" fmla="*/ 78343 w 2421774"/>
                <a:gd name="connsiteY8" fmla="*/ 0 h 160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1774" h="1607127">
                  <a:moveTo>
                    <a:pt x="78343" y="0"/>
                  </a:moveTo>
                  <a:lnTo>
                    <a:pt x="2343431" y="0"/>
                  </a:lnTo>
                  <a:cubicBezTo>
                    <a:pt x="2386699" y="0"/>
                    <a:pt x="2421774" y="35075"/>
                    <a:pt x="2421774" y="78343"/>
                  </a:cubicBezTo>
                  <a:lnTo>
                    <a:pt x="2421774" y="1578660"/>
                  </a:lnTo>
                  <a:lnTo>
                    <a:pt x="2416027" y="1607127"/>
                  </a:lnTo>
                  <a:lnTo>
                    <a:pt x="5747" y="1607127"/>
                  </a:lnTo>
                  <a:lnTo>
                    <a:pt x="0" y="1578660"/>
                  </a:lnTo>
                  <a:lnTo>
                    <a:pt x="0" y="78343"/>
                  </a:lnTo>
                  <a:cubicBezTo>
                    <a:pt x="0" y="35075"/>
                    <a:pt x="35075" y="0"/>
                    <a:pt x="78343" y="0"/>
                  </a:cubicBezTo>
                  <a:close/>
                </a:path>
              </a:pathLst>
            </a:custGeom>
            <a:solidFill>
              <a:srgbClr val="2A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5" name="矩形 88"/>
            <p:cNvSpPr/>
            <p:nvPr/>
          </p:nvSpPr>
          <p:spPr>
            <a:xfrm>
              <a:off x="6163625" y="313979"/>
              <a:ext cx="2784374" cy="1753124"/>
            </a:xfrm>
            <a:prstGeom prst="rect">
              <a:avLst/>
            </a:prstGeom>
            <a:solidFill>
              <a:srgbClr val="5A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6" name="任意多边形 92"/>
            <p:cNvSpPr/>
            <p:nvPr/>
          </p:nvSpPr>
          <p:spPr>
            <a:xfrm>
              <a:off x="7431406" y="203979"/>
              <a:ext cx="1619720" cy="2055623"/>
            </a:xfrm>
            <a:custGeom>
              <a:avLst/>
              <a:gdLst>
                <a:gd name="connsiteX0" fmla="*/ 0 w 1305629"/>
                <a:gd name="connsiteY0" fmla="*/ 0 h 1657003"/>
                <a:gd name="connsiteX1" fmla="*/ 1227286 w 1305629"/>
                <a:gd name="connsiteY1" fmla="*/ 0 h 1657003"/>
                <a:gd name="connsiteX2" fmla="*/ 1305629 w 1305629"/>
                <a:gd name="connsiteY2" fmla="*/ 78343 h 1657003"/>
                <a:gd name="connsiteX3" fmla="*/ 1305629 w 1305629"/>
                <a:gd name="connsiteY3" fmla="*/ 1578660 h 1657003"/>
                <a:gd name="connsiteX4" fmla="*/ 1227286 w 1305629"/>
                <a:gd name="connsiteY4" fmla="*/ 1657003 h 1657003"/>
                <a:gd name="connsiteX5" fmla="*/ 580167 w 1305629"/>
                <a:gd name="connsiteY5" fmla="*/ 1657003 h 1657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5629" h="1657003">
                  <a:moveTo>
                    <a:pt x="0" y="0"/>
                  </a:moveTo>
                  <a:lnTo>
                    <a:pt x="1227286" y="0"/>
                  </a:lnTo>
                  <a:cubicBezTo>
                    <a:pt x="1270554" y="0"/>
                    <a:pt x="1305629" y="35075"/>
                    <a:pt x="1305629" y="78343"/>
                  </a:cubicBezTo>
                  <a:lnTo>
                    <a:pt x="1305629" y="1578660"/>
                  </a:lnTo>
                  <a:cubicBezTo>
                    <a:pt x="1305629" y="1621928"/>
                    <a:pt x="1270554" y="1657003"/>
                    <a:pt x="1227286" y="1657003"/>
                  </a:cubicBezTo>
                  <a:lnTo>
                    <a:pt x="580167" y="1657003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7" name="椭圆 93"/>
            <p:cNvSpPr/>
            <p:nvPr/>
          </p:nvSpPr>
          <p:spPr>
            <a:xfrm>
              <a:off x="7531787" y="239767"/>
              <a:ext cx="48051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</p:grpSp>
      <p:sp>
        <p:nvSpPr>
          <p:cNvPr id="10" name="矩形 55"/>
          <p:cNvSpPr/>
          <p:nvPr/>
        </p:nvSpPr>
        <p:spPr>
          <a:xfrm>
            <a:off x="1284378" y="4367364"/>
            <a:ext cx="2483269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rgbClr val="FFFFFF"/>
                </a:solidFill>
                <a:latin typeface="微软雅黑"/>
              </a:rPr>
              <a:t>“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开始</a:t>
            </a:r>
            <a:r>
              <a:rPr lang="en-US" altLang="zh-CN" sz="1333" dirty="0">
                <a:solidFill>
                  <a:srgbClr val="FFFFFF"/>
                </a:solidFill>
                <a:latin typeface="微软雅黑"/>
              </a:rPr>
              <a:t>”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面板中可以对字体、字号、颜色、行距等进行修改。</a:t>
            </a:r>
            <a:endParaRPr lang="zh-CN" altLang="zh-CN" sz="1333" dirty="0">
              <a:solidFill>
                <a:schemeClr val="bg1"/>
              </a:solidFill>
            </a:endParaRPr>
          </a:p>
        </p:txBody>
      </p:sp>
      <p:grpSp>
        <p:nvGrpSpPr>
          <p:cNvPr id="21" name="组合 116"/>
          <p:cNvGrpSpPr/>
          <p:nvPr/>
        </p:nvGrpSpPr>
        <p:grpSpPr>
          <a:xfrm>
            <a:off x="5050215" y="1802653"/>
            <a:ext cx="2132529" cy="1111725"/>
            <a:chOff x="3787065" y="1479796"/>
            <a:chExt cx="1599397" cy="833794"/>
          </a:xfrm>
        </p:grpSpPr>
        <p:grpSp>
          <p:nvGrpSpPr>
            <p:cNvPr id="22" name="组合 37"/>
            <p:cNvGrpSpPr/>
            <p:nvPr/>
          </p:nvGrpSpPr>
          <p:grpSpPr>
            <a:xfrm rot="16200000" flipV="1">
              <a:off x="3962834" y="1304027"/>
              <a:ext cx="833794" cy="1185331"/>
              <a:chOff x="2132515" y="1040815"/>
              <a:chExt cx="2233745" cy="3175519"/>
            </a:xfrm>
          </p:grpSpPr>
          <p:sp>
            <p:nvSpPr>
              <p:cNvPr id="31" name="任意多边形 22"/>
              <p:cNvSpPr/>
              <p:nvPr/>
            </p:nvSpPr>
            <p:spPr>
              <a:xfrm>
                <a:off x="3275469" y="2618168"/>
                <a:ext cx="658570" cy="205171"/>
              </a:xfrm>
              <a:custGeom>
                <a:avLst/>
                <a:gdLst>
                  <a:gd name="connsiteX0" fmla="*/ 110736 w 658570"/>
                  <a:gd name="connsiteY0" fmla="*/ 0 h 205171"/>
                  <a:gd name="connsiteX1" fmla="*/ 550365 w 658570"/>
                  <a:gd name="connsiteY1" fmla="*/ 0 h 205171"/>
                  <a:gd name="connsiteX2" fmla="*/ 550297 w 658570"/>
                  <a:gd name="connsiteY2" fmla="*/ 50330 h 205171"/>
                  <a:gd name="connsiteX3" fmla="*/ 565304 w 658570"/>
                  <a:gd name="connsiteY3" fmla="*/ 147236 h 205171"/>
                  <a:gd name="connsiteX4" fmla="*/ 575233 w 658570"/>
                  <a:gd name="connsiteY4" fmla="*/ 176233 h 205171"/>
                  <a:gd name="connsiteX5" fmla="*/ 632693 w 658570"/>
                  <a:gd name="connsiteY5" fmla="*/ 184755 h 205171"/>
                  <a:gd name="connsiteX6" fmla="*/ 658570 w 658570"/>
                  <a:gd name="connsiteY6" fmla="*/ 197572 h 205171"/>
                  <a:gd name="connsiteX7" fmla="*/ 643228 w 658570"/>
                  <a:gd name="connsiteY7" fmla="*/ 205171 h 205171"/>
                  <a:gd name="connsiteX8" fmla="*/ 15342 w 658570"/>
                  <a:gd name="connsiteY8" fmla="*/ 205171 h 205171"/>
                  <a:gd name="connsiteX9" fmla="*/ 0 w 658570"/>
                  <a:gd name="connsiteY9" fmla="*/ 197572 h 205171"/>
                  <a:gd name="connsiteX10" fmla="*/ 25877 w 658570"/>
                  <a:gd name="connsiteY10" fmla="*/ 184755 h 205171"/>
                  <a:gd name="connsiteX11" fmla="*/ 86003 w 658570"/>
                  <a:gd name="connsiteY11" fmla="*/ 175837 h 205171"/>
                  <a:gd name="connsiteX12" fmla="*/ 95797 w 658570"/>
                  <a:gd name="connsiteY12" fmla="*/ 147236 h 205171"/>
                  <a:gd name="connsiteX13" fmla="*/ 110805 w 658570"/>
                  <a:gd name="connsiteY13" fmla="*/ 50331 h 205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58570" h="205171">
                    <a:moveTo>
                      <a:pt x="110736" y="0"/>
                    </a:moveTo>
                    <a:lnTo>
                      <a:pt x="550365" y="0"/>
                    </a:lnTo>
                    <a:lnTo>
                      <a:pt x="550297" y="50330"/>
                    </a:lnTo>
                    <a:cubicBezTo>
                      <a:pt x="552935" y="84909"/>
                      <a:pt x="558144" y="117646"/>
                      <a:pt x="565304" y="147236"/>
                    </a:cubicBezTo>
                    <a:lnTo>
                      <a:pt x="575233" y="176233"/>
                    </a:lnTo>
                    <a:lnTo>
                      <a:pt x="632693" y="184755"/>
                    </a:lnTo>
                    <a:cubicBezTo>
                      <a:pt x="649356" y="188694"/>
                      <a:pt x="658570" y="193026"/>
                      <a:pt x="658570" y="197572"/>
                    </a:cubicBezTo>
                    <a:lnTo>
                      <a:pt x="643228" y="205171"/>
                    </a:lnTo>
                    <a:lnTo>
                      <a:pt x="15342" y="205171"/>
                    </a:lnTo>
                    <a:lnTo>
                      <a:pt x="0" y="197572"/>
                    </a:lnTo>
                    <a:cubicBezTo>
                      <a:pt x="0" y="193026"/>
                      <a:pt x="9214" y="188694"/>
                      <a:pt x="25877" y="184755"/>
                    </a:cubicBezTo>
                    <a:lnTo>
                      <a:pt x="86003" y="175837"/>
                    </a:lnTo>
                    <a:lnTo>
                      <a:pt x="95797" y="147236"/>
                    </a:lnTo>
                    <a:cubicBezTo>
                      <a:pt x="102958" y="117645"/>
                      <a:pt x="108167" y="84909"/>
                      <a:pt x="110805" y="50331"/>
                    </a:cubicBezTo>
                    <a:close/>
                  </a:path>
                </a:pathLst>
              </a:custGeom>
              <a:solidFill>
                <a:srgbClr val="E6E8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32" name="任意多边形 25"/>
              <p:cNvSpPr/>
              <p:nvPr/>
            </p:nvSpPr>
            <p:spPr>
              <a:xfrm>
                <a:off x="3084729" y="2624246"/>
                <a:ext cx="439629" cy="37466"/>
              </a:xfrm>
              <a:custGeom>
                <a:avLst/>
                <a:gdLst>
                  <a:gd name="connsiteX0" fmla="*/ 0 w 439629"/>
                  <a:gd name="connsiteY0" fmla="*/ 0 h 37466"/>
                  <a:gd name="connsiteX1" fmla="*/ 439629 w 439629"/>
                  <a:gd name="connsiteY1" fmla="*/ 0 h 37466"/>
                  <a:gd name="connsiteX2" fmla="*/ 439579 w 439629"/>
                  <a:gd name="connsiteY2" fmla="*/ 37466 h 37466"/>
                  <a:gd name="connsiteX3" fmla="*/ 51 w 439629"/>
                  <a:gd name="connsiteY3" fmla="*/ 37466 h 37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629" h="37466">
                    <a:moveTo>
                      <a:pt x="0" y="0"/>
                    </a:moveTo>
                    <a:lnTo>
                      <a:pt x="439629" y="0"/>
                    </a:lnTo>
                    <a:lnTo>
                      <a:pt x="439579" y="37466"/>
                    </a:lnTo>
                    <a:lnTo>
                      <a:pt x="51" y="37466"/>
                    </a:lnTo>
                    <a:close/>
                  </a:path>
                </a:pathLst>
              </a:custGeom>
              <a:solidFill>
                <a:srgbClr val="D5D9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33" name="圆角矩形 29"/>
              <p:cNvSpPr/>
              <p:nvPr/>
            </p:nvSpPr>
            <p:spPr>
              <a:xfrm>
                <a:off x="2132516" y="1040815"/>
                <a:ext cx="2233744" cy="3175519"/>
              </a:xfrm>
              <a:prstGeom prst="roundRect">
                <a:avLst>
                  <a:gd name="adj" fmla="val 5726"/>
                </a:avLst>
              </a:prstGeom>
              <a:solidFill>
                <a:srgbClr val="E6E8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34" name="矩形 30"/>
              <p:cNvSpPr/>
              <p:nvPr/>
            </p:nvSpPr>
            <p:spPr>
              <a:xfrm>
                <a:off x="2280590" y="1323752"/>
                <a:ext cx="1937589" cy="2609641"/>
              </a:xfrm>
              <a:prstGeom prst="rect">
                <a:avLst/>
              </a:prstGeom>
              <a:solidFill>
                <a:srgbClr val="5A5A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35" name="椭圆 31"/>
              <p:cNvSpPr/>
              <p:nvPr/>
            </p:nvSpPr>
            <p:spPr>
              <a:xfrm>
                <a:off x="3138414" y="4010265"/>
                <a:ext cx="144880" cy="144880"/>
              </a:xfrm>
              <a:prstGeom prst="ellipse">
                <a:avLst/>
              </a:prstGeom>
              <a:solidFill>
                <a:srgbClr val="BFC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36" name="椭圆 32"/>
              <p:cNvSpPr/>
              <p:nvPr/>
            </p:nvSpPr>
            <p:spPr>
              <a:xfrm>
                <a:off x="3182713" y="1159424"/>
                <a:ext cx="45719" cy="45719"/>
              </a:xfrm>
              <a:prstGeom prst="ellipse">
                <a:avLst/>
              </a:prstGeom>
              <a:solidFill>
                <a:srgbClr val="BFC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37" name="任意多边形 35"/>
              <p:cNvSpPr/>
              <p:nvPr/>
            </p:nvSpPr>
            <p:spPr>
              <a:xfrm rot="16200000" flipV="1">
                <a:off x="2635538" y="537792"/>
                <a:ext cx="1227700" cy="2233745"/>
              </a:xfrm>
              <a:custGeom>
                <a:avLst/>
                <a:gdLst>
                  <a:gd name="connsiteX0" fmla="*/ 0 w 387419"/>
                  <a:gd name="connsiteY0" fmla="*/ 0 h 1002082"/>
                  <a:gd name="connsiteX1" fmla="*/ 347057 w 387419"/>
                  <a:gd name="connsiteY1" fmla="*/ 0 h 1002082"/>
                  <a:gd name="connsiteX2" fmla="*/ 387419 w 387419"/>
                  <a:gd name="connsiteY2" fmla="*/ 40362 h 1002082"/>
                  <a:gd name="connsiteX3" fmla="*/ 387419 w 387419"/>
                  <a:gd name="connsiteY3" fmla="*/ 961720 h 1002082"/>
                  <a:gd name="connsiteX4" fmla="*/ 347057 w 387419"/>
                  <a:gd name="connsiteY4" fmla="*/ 1002082 h 1002082"/>
                  <a:gd name="connsiteX5" fmla="*/ 324264 w 387419"/>
                  <a:gd name="connsiteY5" fmla="*/ 1002082 h 100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7419" h="1002082">
                    <a:moveTo>
                      <a:pt x="0" y="0"/>
                    </a:moveTo>
                    <a:lnTo>
                      <a:pt x="347057" y="0"/>
                    </a:lnTo>
                    <a:cubicBezTo>
                      <a:pt x="369348" y="0"/>
                      <a:pt x="387419" y="18071"/>
                      <a:pt x="387419" y="40362"/>
                    </a:cubicBezTo>
                    <a:lnTo>
                      <a:pt x="387419" y="961720"/>
                    </a:lnTo>
                    <a:cubicBezTo>
                      <a:pt x="387419" y="984011"/>
                      <a:pt x="369348" y="1002082"/>
                      <a:pt x="347057" y="1002082"/>
                    </a:cubicBezTo>
                    <a:lnTo>
                      <a:pt x="324264" y="1002082"/>
                    </a:lnTo>
                    <a:close/>
                  </a:path>
                </a:pathLst>
              </a:custGeom>
              <a:solidFill>
                <a:srgbClr val="FFFFFF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23" name="组合 48"/>
            <p:cNvGrpSpPr/>
            <p:nvPr/>
          </p:nvGrpSpPr>
          <p:grpSpPr>
            <a:xfrm>
              <a:off x="5092888" y="1701227"/>
              <a:ext cx="293574" cy="612363"/>
              <a:chOff x="2981358" y="2687571"/>
              <a:chExt cx="566719" cy="1182114"/>
            </a:xfrm>
          </p:grpSpPr>
          <p:sp>
            <p:nvSpPr>
              <p:cNvPr id="24" name="圆角矩形 39"/>
              <p:cNvSpPr/>
              <p:nvPr/>
            </p:nvSpPr>
            <p:spPr>
              <a:xfrm>
                <a:off x="2981358" y="2687571"/>
                <a:ext cx="566719" cy="1182114"/>
              </a:xfrm>
              <a:prstGeom prst="roundRect">
                <a:avLst>
                  <a:gd name="adj" fmla="val 12986"/>
                </a:avLst>
              </a:prstGeom>
              <a:solidFill>
                <a:srgbClr val="E6E8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25" name="矩形 40"/>
              <p:cNvSpPr/>
              <p:nvPr/>
            </p:nvSpPr>
            <p:spPr>
              <a:xfrm>
                <a:off x="3026252" y="2849243"/>
                <a:ext cx="476930" cy="858771"/>
              </a:xfrm>
              <a:prstGeom prst="rect">
                <a:avLst/>
              </a:prstGeom>
              <a:solidFill>
                <a:srgbClr val="5A5A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26" name="椭圆 41"/>
              <p:cNvSpPr/>
              <p:nvPr/>
            </p:nvSpPr>
            <p:spPr>
              <a:xfrm>
                <a:off x="3214467" y="3733090"/>
                <a:ext cx="104250" cy="104250"/>
              </a:xfrm>
              <a:prstGeom prst="ellipse">
                <a:avLst/>
              </a:prstGeom>
              <a:solidFill>
                <a:srgbClr val="BFC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grpSp>
            <p:nvGrpSpPr>
              <p:cNvPr id="27" name="组合 44"/>
              <p:cNvGrpSpPr/>
              <p:nvPr/>
            </p:nvGrpSpPr>
            <p:grpSpPr>
              <a:xfrm>
                <a:off x="3210717" y="2731028"/>
                <a:ext cx="108000" cy="64676"/>
                <a:chOff x="3208161" y="2724121"/>
                <a:chExt cx="108000" cy="64676"/>
              </a:xfrm>
            </p:grpSpPr>
            <p:sp>
              <p:nvSpPr>
                <p:cNvPr id="29" name="椭圆 42"/>
                <p:cNvSpPr/>
                <p:nvPr/>
              </p:nvSpPr>
              <p:spPr>
                <a:xfrm>
                  <a:off x="3251361" y="2724121"/>
                  <a:ext cx="21600" cy="21600"/>
                </a:xfrm>
                <a:prstGeom prst="ellipse">
                  <a:avLst/>
                </a:prstGeom>
                <a:solidFill>
                  <a:srgbClr val="A7A5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30" name="圆角矩形 43"/>
                <p:cNvSpPr/>
                <p:nvPr/>
              </p:nvSpPr>
              <p:spPr>
                <a:xfrm>
                  <a:off x="3208161" y="2770797"/>
                  <a:ext cx="108000" cy="18000"/>
                </a:xfrm>
                <a:prstGeom prst="roundRect">
                  <a:avLst/>
                </a:prstGeom>
                <a:solidFill>
                  <a:srgbClr val="A7A5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sp>
            <p:nvSpPr>
              <p:cNvPr id="28" name="任意多边形 47"/>
              <p:cNvSpPr/>
              <p:nvPr/>
            </p:nvSpPr>
            <p:spPr>
              <a:xfrm>
                <a:off x="3207527" y="2687571"/>
                <a:ext cx="340550" cy="1034024"/>
              </a:xfrm>
              <a:custGeom>
                <a:avLst/>
                <a:gdLst>
                  <a:gd name="connsiteX0" fmla="*/ 0 w 340550"/>
                  <a:gd name="connsiteY0" fmla="*/ 0 h 1034024"/>
                  <a:gd name="connsiteX1" fmla="*/ 266956 w 340550"/>
                  <a:gd name="connsiteY1" fmla="*/ 0 h 1034024"/>
                  <a:gd name="connsiteX2" fmla="*/ 340550 w 340550"/>
                  <a:gd name="connsiteY2" fmla="*/ 73594 h 1034024"/>
                  <a:gd name="connsiteX3" fmla="*/ 340550 w 340550"/>
                  <a:gd name="connsiteY3" fmla="*/ 1034024 h 1034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0550" h="1034024">
                    <a:moveTo>
                      <a:pt x="0" y="0"/>
                    </a:moveTo>
                    <a:lnTo>
                      <a:pt x="266956" y="0"/>
                    </a:lnTo>
                    <a:cubicBezTo>
                      <a:pt x="307601" y="0"/>
                      <a:pt x="340550" y="32949"/>
                      <a:pt x="340550" y="73594"/>
                    </a:cubicBezTo>
                    <a:lnTo>
                      <a:pt x="340550" y="1034024"/>
                    </a:lnTo>
                    <a:close/>
                  </a:path>
                </a:pathLst>
              </a:custGeom>
              <a:solidFill>
                <a:srgbClr val="FFFFFF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</p:grpSp>
      <p:sp>
        <p:nvSpPr>
          <p:cNvPr id="38" name="矩形 55"/>
          <p:cNvSpPr/>
          <p:nvPr/>
        </p:nvSpPr>
        <p:spPr>
          <a:xfrm>
            <a:off x="4833174" y="4367364"/>
            <a:ext cx="2483269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rgbClr val="FFFFFF"/>
                </a:solidFill>
                <a:latin typeface="微软雅黑"/>
              </a:rPr>
              <a:t>“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开始</a:t>
            </a:r>
            <a:r>
              <a:rPr lang="en-US" altLang="zh-CN" sz="1333" dirty="0">
                <a:solidFill>
                  <a:srgbClr val="FFFFFF"/>
                </a:solidFill>
                <a:latin typeface="微软雅黑"/>
              </a:rPr>
              <a:t>”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面板中可以对字体、字号、颜色、行距等进行修改。</a:t>
            </a:r>
            <a:endParaRPr lang="zh-CN" altLang="zh-CN" sz="1333" dirty="0">
              <a:solidFill>
                <a:schemeClr val="bg1"/>
              </a:solidFill>
            </a:endParaRPr>
          </a:p>
        </p:txBody>
      </p:sp>
      <p:grpSp>
        <p:nvGrpSpPr>
          <p:cNvPr id="49" name="组合 78"/>
          <p:cNvGrpSpPr/>
          <p:nvPr/>
        </p:nvGrpSpPr>
        <p:grpSpPr>
          <a:xfrm>
            <a:off x="8624184" y="1198341"/>
            <a:ext cx="2085148" cy="1716037"/>
            <a:chOff x="-1217269" y="266895"/>
            <a:chExt cx="3569569" cy="2937688"/>
          </a:xfrm>
        </p:grpSpPr>
        <p:grpSp>
          <p:nvGrpSpPr>
            <p:cNvPr id="50" name="组合 71"/>
            <p:cNvGrpSpPr/>
            <p:nvPr/>
          </p:nvGrpSpPr>
          <p:grpSpPr>
            <a:xfrm>
              <a:off x="-1217269" y="266898"/>
              <a:ext cx="3569569" cy="2937685"/>
              <a:chOff x="1348610" y="-2290712"/>
              <a:chExt cx="3569569" cy="2937685"/>
            </a:xfrm>
          </p:grpSpPr>
          <p:grpSp>
            <p:nvGrpSpPr>
              <p:cNvPr id="53" name="组合 70"/>
              <p:cNvGrpSpPr/>
              <p:nvPr/>
            </p:nvGrpSpPr>
            <p:grpSpPr>
              <a:xfrm>
                <a:off x="1348610" y="-2290712"/>
                <a:ext cx="3569569" cy="2937685"/>
                <a:chOff x="-21492" y="-2290712"/>
                <a:chExt cx="3569569" cy="2937685"/>
              </a:xfrm>
            </p:grpSpPr>
            <p:grpSp>
              <p:nvGrpSpPr>
                <p:cNvPr id="57" name="组合 69"/>
                <p:cNvGrpSpPr/>
                <p:nvPr/>
              </p:nvGrpSpPr>
              <p:grpSpPr>
                <a:xfrm>
                  <a:off x="-21492" y="-2290712"/>
                  <a:ext cx="3569569" cy="2556808"/>
                  <a:chOff x="-763280" y="-778128"/>
                  <a:chExt cx="1918011" cy="1373831"/>
                </a:xfrm>
              </p:grpSpPr>
              <p:sp>
                <p:nvSpPr>
                  <p:cNvPr id="60" name="圆角矩形 4"/>
                  <p:cNvSpPr/>
                  <p:nvPr/>
                </p:nvSpPr>
                <p:spPr>
                  <a:xfrm>
                    <a:off x="-763280" y="-778128"/>
                    <a:ext cx="1918011" cy="1373831"/>
                  </a:xfrm>
                  <a:prstGeom prst="roundRect">
                    <a:avLst>
                      <a:gd name="adj" fmla="val 2948"/>
                    </a:avLst>
                  </a:prstGeom>
                  <a:solidFill>
                    <a:srgbClr val="2A2A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200"/>
                  </a:p>
                </p:txBody>
              </p:sp>
              <p:sp>
                <p:nvSpPr>
                  <p:cNvPr id="61" name="任意多边形 7"/>
                  <p:cNvSpPr/>
                  <p:nvPr/>
                </p:nvSpPr>
                <p:spPr>
                  <a:xfrm>
                    <a:off x="-763280" y="421744"/>
                    <a:ext cx="1918011" cy="173959"/>
                  </a:xfrm>
                  <a:custGeom>
                    <a:avLst/>
                    <a:gdLst>
                      <a:gd name="connsiteX0" fmla="*/ 0 w 1918011"/>
                      <a:gd name="connsiteY0" fmla="*/ 0 h 173959"/>
                      <a:gd name="connsiteX1" fmla="*/ 1918011 w 1918011"/>
                      <a:gd name="connsiteY1" fmla="*/ 0 h 173959"/>
                      <a:gd name="connsiteX2" fmla="*/ 1918011 w 1918011"/>
                      <a:gd name="connsiteY2" fmla="*/ 133458 h 173959"/>
                      <a:gd name="connsiteX3" fmla="*/ 1877510 w 1918011"/>
                      <a:gd name="connsiteY3" fmla="*/ 173959 h 173959"/>
                      <a:gd name="connsiteX4" fmla="*/ 40501 w 1918011"/>
                      <a:gd name="connsiteY4" fmla="*/ 173959 h 173959"/>
                      <a:gd name="connsiteX5" fmla="*/ 0 w 1918011"/>
                      <a:gd name="connsiteY5" fmla="*/ 133458 h 1739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18011" h="173959">
                        <a:moveTo>
                          <a:pt x="0" y="0"/>
                        </a:moveTo>
                        <a:lnTo>
                          <a:pt x="1918011" y="0"/>
                        </a:lnTo>
                        <a:lnTo>
                          <a:pt x="1918011" y="133458"/>
                        </a:lnTo>
                        <a:cubicBezTo>
                          <a:pt x="1918011" y="155826"/>
                          <a:pt x="1899878" y="173959"/>
                          <a:pt x="1877510" y="173959"/>
                        </a:cubicBezTo>
                        <a:lnTo>
                          <a:pt x="40501" y="173959"/>
                        </a:lnTo>
                        <a:cubicBezTo>
                          <a:pt x="18133" y="173959"/>
                          <a:pt x="0" y="155826"/>
                          <a:pt x="0" y="133458"/>
                        </a:cubicBezTo>
                        <a:close/>
                      </a:path>
                    </a:pathLst>
                  </a:custGeom>
                  <a:solidFill>
                    <a:srgbClr val="E6E8E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200"/>
                  </a:p>
                </p:txBody>
              </p:sp>
            </p:grpSp>
            <p:sp>
              <p:nvSpPr>
                <p:cNvPr id="58" name="任意多边形 68"/>
                <p:cNvSpPr/>
                <p:nvPr/>
              </p:nvSpPr>
              <p:spPr>
                <a:xfrm>
                  <a:off x="1155113" y="266095"/>
                  <a:ext cx="1216358" cy="380878"/>
                </a:xfrm>
                <a:custGeom>
                  <a:avLst/>
                  <a:gdLst>
                    <a:gd name="connsiteX0" fmla="*/ 203153 w 1216358"/>
                    <a:gd name="connsiteY0" fmla="*/ 0 h 380878"/>
                    <a:gd name="connsiteX1" fmla="*/ 1019707 w 1216358"/>
                    <a:gd name="connsiteY1" fmla="*/ 0 h 380878"/>
                    <a:gd name="connsiteX2" fmla="*/ 1023583 w 1216358"/>
                    <a:gd name="connsiteY2" fmla="*/ 112253 h 380878"/>
                    <a:gd name="connsiteX3" fmla="*/ 1060952 w 1216358"/>
                    <a:gd name="connsiteY3" fmla="*/ 327385 h 380878"/>
                    <a:gd name="connsiteX4" fmla="*/ 1063272 w 1216358"/>
                    <a:gd name="connsiteY4" fmla="*/ 334327 h 380878"/>
                    <a:gd name="connsiteX5" fmla="*/ 1168564 w 1216358"/>
                    <a:gd name="connsiteY5" fmla="*/ 345571 h 380878"/>
                    <a:gd name="connsiteX6" fmla="*/ 1216358 w 1216358"/>
                    <a:gd name="connsiteY6" fmla="*/ 362614 h 380878"/>
                    <a:gd name="connsiteX7" fmla="*/ 1168564 w 1216358"/>
                    <a:gd name="connsiteY7" fmla="*/ 379657 h 380878"/>
                    <a:gd name="connsiteX8" fmla="*/ 1157133 w 1216358"/>
                    <a:gd name="connsiteY8" fmla="*/ 380878 h 380878"/>
                    <a:gd name="connsiteX9" fmla="*/ 59225 w 1216358"/>
                    <a:gd name="connsiteY9" fmla="*/ 380878 h 380878"/>
                    <a:gd name="connsiteX10" fmla="*/ 47794 w 1216358"/>
                    <a:gd name="connsiteY10" fmla="*/ 379657 h 380878"/>
                    <a:gd name="connsiteX11" fmla="*/ 0 w 1216358"/>
                    <a:gd name="connsiteY11" fmla="*/ 362614 h 380878"/>
                    <a:gd name="connsiteX12" fmla="*/ 47794 w 1216358"/>
                    <a:gd name="connsiteY12" fmla="*/ 345571 h 380878"/>
                    <a:gd name="connsiteX13" fmla="*/ 159828 w 1216358"/>
                    <a:gd name="connsiteY13" fmla="*/ 333607 h 380878"/>
                    <a:gd name="connsiteX14" fmla="*/ 161908 w 1216358"/>
                    <a:gd name="connsiteY14" fmla="*/ 327384 h 380878"/>
                    <a:gd name="connsiteX15" fmla="*/ 199278 w 1216358"/>
                    <a:gd name="connsiteY15" fmla="*/ 112252 h 3808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216358" h="380878">
                      <a:moveTo>
                        <a:pt x="203153" y="0"/>
                      </a:moveTo>
                      <a:lnTo>
                        <a:pt x="1019707" y="0"/>
                      </a:lnTo>
                      <a:lnTo>
                        <a:pt x="1023583" y="112253"/>
                      </a:lnTo>
                      <a:cubicBezTo>
                        <a:pt x="1029774" y="189132"/>
                        <a:pt x="1042763" y="261802"/>
                        <a:pt x="1060952" y="327385"/>
                      </a:cubicBezTo>
                      <a:lnTo>
                        <a:pt x="1063272" y="334327"/>
                      </a:lnTo>
                      <a:lnTo>
                        <a:pt x="1168564" y="345571"/>
                      </a:lnTo>
                      <a:cubicBezTo>
                        <a:pt x="1199340" y="350809"/>
                        <a:pt x="1216358" y="356569"/>
                        <a:pt x="1216358" y="362614"/>
                      </a:cubicBezTo>
                      <a:cubicBezTo>
                        <a:pt x="1216358" y="368660"/>
                        <a:pt x="1199340" y="374419"/>
                        <a:pt x="1168564" y="379657"/>
                      </a:cubicBezTo>
                      <a:lnTo>
                        <a:pt x="1157133" y="380878"/>
                      </a:lnTo>
                      <a:lnTo>
                        <a:pt x="59225" y="380878"/>
                      </a:lnTo>
                      <a:lnTo>
                        <a:pt x="47794" y="379657"/>
                      </a:lnTo>
                      <a:cubicBezTo>
                        <a:pt x="17018" y="374419"/>
                        <a:pt x="0" y="368660"/>
                        <a:pt x="0" y="362614"/>
                      </a:cubicBezTo>
                      <a:cubicBezTo>
                        <a:pt x="0" y="356569"/>
                        <a:pt x="17018" y="350809"/>
                        <a:pt x="47794" y="345571"/>
                      </a:cubicBezTo>
                      <a:lnTo>
                        <a:pt x="159828" y="333607"/>
                      </a:lnTo>
                      <a:lnTo>
                        <a:pt x="161908" y="327384"/>
                      </a:lnTo>
                      <a:cubicBezTo>
                        <a:pt x="180097" y="261801"/>
                        <a:pt x="193086" y="189131"/>
                        <a:pt x="199278" y="112252"/>
                      </a:cubicBezTo>
                      <a:close/>
                    </a:path>
                  </a:pathLst>
                </a:custGeom>
                <a:solidFill>
                  <a:srgbClr val="E6E8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  <p:sp>
              <p:nvSpPr>
                <p:cNvPr id="59" name="任意多边形 67"/>
                <p:cNvSpPr/>
                <p:nvPr/>
              </p:nvSpPr>
              <p:spPr>
                <a:xfrm>
                  <a:off x="1352991" y="266095"/>
                  <a:ext cx="820602" cy="58625"/>
                </a:xfrm>
                <a:custGeom>
                  <a:avLst/>
                  <a:gdLst>
                    <a:gd name="connsiteX0" fmla="*/ 2024 w 820602"/>
                    <a:gd name="connsiteY0" fmla="*/ 0 h 58625"/>
                    <a:gd name="connsiteX1" fmla="*/ 818578 w 820602"/>
                    <a:gd name="connsiteY1" fmla="*/ 0 h 58625"/>
                    <a:gd name="connsiteX2" fmla="*/ 820602 w 820602"/>
                    <a:gd name="connsiteY2" fmla="*/ 58625 h 58625"/>
                    <a:gd name="connsiteX3" fmla="*/ 0 w 820602"/>
                    <a:gd name="connsiteY3" fmla="*/ 58625 h 58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20602" h="58625">
                      <a:moveTo>
                        <a:pt x="2024" y="0"/>
                      </a:moveTo>
                      <a:lnTo>
                        <a:pt x="818578" y="0"/>
                      </a:lnTo>
                      <a:lnTo>
                        <a:pt x="820602" y="58625"/>
                      </a:lnTo>
                      <a:lnTo>
                        <a:pt x="0" y="58625"/>
                      </a:lnTo>
                      <a:close/>
                    </a:path>
                  </a:pathLst>
                </a:custGeom>
                <a:solidFill>
                  <a:srgbClr val="D7D9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/>
                </a:p>
              </p:txBody>
            </p:sp>
          </p:grpSp>
          <p:grpSp>
            <p:nvGrpSpPr>
              <p:cNvPr id="54" name="组合 49"/>
              <p:cNvGrpSpPr/>
              <p:nvPr/>
            </p:nvGrpSpPr>
            <p:grpSpPr>
              <a:xfrm>
                <a:off x="3055446" y="0"/>
                <a:ext cx="155896" cy="183640"/>
                <a:chOff x="5238751" y="592138"/>
                <a:chExt cx="3068638" cy="3614737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55" name="Freeform 5"/>
                <p:cNvSpPr>
                  <a:spLocks/>
                </p:cNvSpPr>
                <p:nvPr/>
              </p:nvSpPr>
              <p:spPr bwMode="auto">
                <a:xfrm>
                  <a:off x="5238751" y="1416050"/>
                  <a:ext cx="3068638" cy="2790825"/>
                </a:xfrm>
                <a:custGeom>
                  <a:avLst/>
                  <a:gdLst>
                    <a:gd name="T0" fmla="*/ 787 w 815"/>
                    <a:gd name="T1" fmla="*/ 104 h 742"/>
                    <a:gd name="T2" fmla="*/ 815 w 815"/>
                    <a:gd name="T3" fmla="*/ 480 h 742"/>
                    <a:gd name="T4" fmla="*/ 792 w 815"/>
                    <a:gd name="T5" fmla="*/ 528 h 742"/>
                    <a:gd name="T6" fmla="*/ 675 w 815"/>
                    <a:gd name="T7" fmla="*/ 690 h 742"/>
                    <a:gd name="T8" fmla="*/ 572 w 815"/>
                    <a:gd name="T9" fmla="*/ 727 h 742"/>
                    <a:gd name="T10" fmla="*/ 524 w 815"/>
                    <a:gd name="T11" fmla="*/ 712 h 742"/>
                    <a:gd name="T12" fmla="*/ 337 w 815"/>
                    <a:gd name="T13" fmla="*/ 710 h 742"/>
                    <a:gd name="T14" fmla="*/ 169 w 815"/>
                    <a:gd name="T15" fmla="*/ 680 h 742"/>
                    <a:gd name="T16" fmla="*/ 23 w 815"/>
                    <a:gd name="T17" fmla="*/ 409 h 742"/>
                    <a:gd name="T18" fmla="*/ 27 w 815"/>
                    <a:gd name="T19" fmla="*/ 181 h 742"/>
                    <a:gd name="T20" fmla="*/ 228 w 815"/>
                    <a:gd name="T21" fmla="*/ 11 h 742"/>
                    <a:gd name="T22" fmla="*/ 333 w 815"/>
                    <a:gd name="T23" fmla="*/ 26 h 742"/>
                    <a:gd name="T24" fmla="*/ 382 w 815"/>
                    <a:gd name="T25" fmla="*/ 43 h 742"/>
                    <a:gd name="T26" fmla="*/ 484 w 815"/>
                    <a:gd name="T27" fmla="*/ 39 h 742"/>
                    <a:gd name="T28" fmla="*/ 579 w 815"/>
                    <a:gd name="T29" fmla="*/ 12 h 742"/>
                    <a:gd name="T30" fmla="*/ 787 w 815"/>
                    <a:gd name="T31" fmla="*/ 104 h 7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15" h="742">
                      <a:moveTo>
                        <a:pt x="787" y="104"/>
                      </a:moveTo>
                      <a:cubicBezTo>
                        <a:pt x="632" y="191"/>
                        <a:pt x="654" y="415"/>
                        <a:pt x="815" y="480"/>
                      </a:cubicBezTo>
                      <a:cubicBezTo>
                        <a:pt x="807" y="496"/>
                        <a:pt x="800" y="512"/>
                        <a:pt x="792" y="528"/>
                      </a:cubicBezTo>
                      <a:cubicBezTo>
                        <a:pt x="760" y="587"/>
                        <a:pt x="725" y="644"/>
                        <a:pt x="675" y="690"/>
                      </a:cubicBezTo>
                      <a:cubicBezTo>
                        <a:pt x="646" y="717"/>
                        <a:pt x="613" y="734"/>
                        <a:pt x="572" y="727"/>
                      </a:cubicBezTo>
                      <a:cubicBezTo>
                        <a:pt x="555" y="724"/>
                        <a:pt x="539" y="719"/>
                        <a:pt x="524" y="712"/>
                      </a:cubicBezTo>
                      <a:cubicBezTo>
                        <a:pt x="461" y="682"/>
                        <a:pt x="400" y="682"/>
                        <a:pt x="337" y="710"/>
                      </a:cubicBezTo>
                      <a:cubicBezTo>
                        <a:pt x="269" y="742"/>
                        <a:pt x="221" y="735"/>
                        <a:pt x="169" y="680"/>
                      </a:cubicBezTo>
                      <a:cubicBezTo>
                        <a:pt x="95" y="604"/>
                        <a:pt x="47" y="512"/>
                        <a:pt x="23" y="409"/>
                      </a:cubicBezTo>
                      <a:cubicBezTo>
                        <a:pt x="5" y="333"/>
                        <a:pt x="0" y="256"/>
                        <a:pt x="27" y="181"/>
                      </a:cubicBezTo>
                      <a:cubicBezTo>
                        <a:pt x="61" y="88"/>
                        <a:pt x="127" y="28"/>
                        <a:pt x="228" y="11"/>
                      </a:cubicBezTo>
                      <a:cubicBezTo>
                        <a:pt x="264" y="5"/>
                        <a:pt x="299" y="14"/>
                        <a:pt x="333" y="26"/>
                      </a:cubicBezTo>
                      <a:cubicBezTo>
                        <a:pt x="349" y="32"/>
                        <a:pt x="365" y="38"/>
                        <a:pt x="382" y="43"/>
                      </a:cubicBezTo>
                      <a:cubicBezTo>
                        <a:pt x="416" y="54"/>
                        <a:pt x="450" y="51"/>
                        <a:pt x="484" y="39"/>
                      </a:cubicBezTo>
                      <a:cubicBezTo>
                        <a:pt x="515" y="28"/>
                        <a:pt x="547" y="17"/>
                        <a:pt x="579" y="12"/>
                      </a:cubicBezTo>
                      <a:cubicBezTo>
                        <a:pt x="666" y="0"/>
                        <a:pt x="731" y="40"/>
                        <a:pt x="787" y="104"/>
                      </a:cubicBezTo>
                      <a:close/>
                    </a:path>
                  </a:pathLst>
                </a:custGeom>
                <a:solidFill>
                  <a:srgbClr val="5A5A5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" name="Freeform 6"/>
                <p:cNvSpPr>
                  <a:spLocks/>
                </p:cNvSpPr>
                <p:nvPr/>
              </p:nvSpPr>
              <p:spPr bwMode="auto">
                <a:xfrm>
                  <a:off x="6650038" y="592138"/>
                  <a:ext cx="869950" cy="903287"/>
                </a:xfrm>
                <a:custGeom>
                  <a:avLst/>
                  <a:gdLst>
                    <a:gd name="T0" fmla="*/ 213 w 231"/>
                    <a:gd name="T1" fmla="*/ 11 h 240"/>
                    <a:gd name="T2" fmla="*/ 25 w 231"/>
                    <a:gd name="T3" fmla="*/ 233 h 240"/>
                    <a:gd name="T4" fmla="*/ 213 w 231"/>
                    <a:gd name="T5" fmla="*/ 11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31" h="240">
                      <a:moveTo>
                        <a:pt x="213" y="11"/>
                      </a:moveTo>
                      <a:cubicBezTo>
                        <a:pt x="231" y="108"/>
                        <a:pt x="138" y="240"/>
                        <a:pt x="25" y="233"/>
                      </a:cubicBezTo>
                      <a:cubicBezTo>
                        <a:pt x="0" y="140"/>
                        <a:pt x="118" y="0"/>
                        <a:pt x="213" y="11"/>
                      </a:cubicBezTo>
                      <a:close/>
                    </a:path>
                  </a:pathLst>
                </a:custGeom>
                <a:solidFill>
                  <a:srgbClr val="5A5A5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1" name="矩形 72"/>
            <p:cNvSpPr/>
            <p:nvPr/>
          </p:nvSpPr>
          <p:spPr>
            <a:xfrm>
              <a:off x="-1075915" y="399011"/>
              <a:ext cx="3274359" cy="1956547"/>
            </a:xfrm>
            <a:prstGeom prst="rect">
              <a:avLst/>
            </a:prstGeom>
            <a:solidFill>
              <a:srgbClr val="5A5A5A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52" name="任意多边形 77"/>
            <p:cNvSpPr/>
            <p:nvPr/>
          </p:nvSpPr>
          <p:spPr>
            <a:xfrm>
              <a:off x="419047" y="266895"/>
              <a:ext cx="1930060" cy="2556808"/>
            </a:xfrm>
            <a:custGeom>
              <a:avLst/>
              <a:gdLst>
                <a:gd name="connsiteX0" fmla="*/ 0 w 1930060"/>
                <a:gd name="connsiteY0" fmla="*/ 0 h 2556808"/>
                <a:gd name="connsiteX1" fmla="*/ 1854685 w 1930060"/>
                <a:gd name="connsiteY1" fmla="*/ 0 h 2556808"/>
                <a:gd name="connsiteX2" fmla="*/ 1930060 w 1930060"/>
                <a:gd name="connsiteY2" fmla="*/ 75375 h 2556808"/>
                <a:gd name="connsiteX3" fmla="*/ 1930060 w 1930060"/>
                <a:gd name="connsiteY3" fmla="*/ 2481433 h 2556808"/>
                <a:gd name="connsiteX4" fmla="*/ 1854685 w 1930060"/>
                <a:gd name="connsiteY4" fmla="*/ 2556808 h 2556808"/>
                <a:gd name="connsiteX5" fmla="*/ 934013 w 1930060"/>
                <a:gd name="connsiteY5" fmla="*/ 2556808 h 2556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0060" h="2556808">
                  <a:moveTo>
                    <a:pt x="0" y="0"/>
                  </a:moveTo>
                  <a:lnTo>
                    <a:pt x="1854685" y="0"/>
                  </a:lnTo>
                  <a:cubicBezTo>
                    <a:pt x="1896313" y="0"/>
                    <a:pt x="1930060" y="33747"/>
                    <a:pt x="1930060" y="75375"/>
                  </a:cubicBezTo>
                  <a:lnTo>
                    <a:pt x="1930060" y="2481433"/>
                  </a:lnTo>
                  <a:cubicBezTo>
                    <a:pt x="1930060" y="2523061"/>
                    <a:pt x="1896313" y="2556808"/>
                    <a:pt x="1854685" y="2556808"/>
                  </a:cubicBezTo>
                  <a:lnTo>
                    <a:pt x="934013" y="2556808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</p:grpSp>
      <p:sp>
        <p:nvSpPr>
          <p:cNvPr id="62" name="矩形 55"/>
          <p:cNvSpPr/>
          <p:nvPr/>
        </p:nvSpPr>
        <p:spPr>
          <a:xfrm>
            <a:off x="8381970" y="4367364"/>
            <a:ext cx="2483269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rgbClr val="FFFFFF"/>
                </a:solidFill>
                <a:latin typeface="微软雅黑"/>
              </a:rPr>
              <a:t>“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开始</a:t>
            </a:r>
            <a:r>
              <a:rPr lang="en-US" altLang="zh-CN" sz="1333" dirty="0">
                <a:solidFill>
                  <a:srgbClr val="FFFFFF"/>
                </a:solidFill>
                <a:latin typeface="微软雅黑"/>
              </a:rPr>
              <a:t>”</a:t>
            </a:r>
            <a:r>
              <a:rPr lang="zh-CN" altLang="zh-CN" sz="1333" dirty="0">
                <a:solidFill>
                  <a:srgbClr val="FFFFFF"/>
                </a:solidFill>
                <a:latin typeface="微软雅黑"/>
              </a:rPr>
              <a:t>面板中可以对字体、字号、颜色、行距等进行修改。</a:t>
            </a:r>
            <a:endParaRPr lang="zh-CN" altLang="zh-CN" sz="1333" dirty="0">
              <a:solidFill>
                <a:schemeClr val="bg1"/>
              </a:solidFill>
            </a:endParaRPr>
          </a:p>
        </p:txBody>
      </p:sp>
      <p:sp>
        <p:nvSpPr>
          <p:cNvPr id="73" name="矩形 39"/>
          <p:cNvSpPr/>
          <p:nvPr/>
        </p:nvSpPr>
        <p:spPr>
          <a:xfrm>
            <a:off x="1383090" y="3540095"/>
            <a:ext cx="1594347" cy="2974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333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ADD</a:t>
            </a:r>
            <a:r>
              <a:rPr lang="zh-CN" altLang="en-US" sz="1333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 </a:t>
            </a:r>
            <a:r>
              <a:rPr lang="en-US" altLang="zh-CN" sz="1333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YOUR</a:t>
            </a:r>
            <a:r>
              <a:rPr lang="zh-CN" altLang="en-US" sz="1333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 </a:t>
            </a:r>
            <a:r>
              <a:rPr lang="en-US" altLang="zh-CN" sz="1333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TITLE</a:t>
            </a:r>
            <a:endParaRPr lang="zh-CN" altLang="zh-CN" sz="1333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383089" y="3989424"/>
            <a:ext cx="1556836" cy="2974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333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点击此处添加标题</a:t>
            </a:r>
            <a:endParaRPr lang="zh-CN" altLang="zh-CN" sz="1333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75" name="矩形 39"/>
          <p:cNvSpPr/>
          <p:nvPr/>
        </p:nvSpPr>
        <p:spPr>
          <a:xfrm>
            <a:off x="4927642" y="3540095"/>
            <a:ext cx="1594347" cy="2974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333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ADD</a:t>
            </a:r>
            <a:r>
              <a:rPr lang="zh-CN" altLang="en-US" sz="1333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 </a:t>
            </a:r>
            <a:r>
              <a:rPr lang="en-US" altLang="zh-CN" sz="1333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YOUR</a:t>
            </a:r>
            <a:r>
              <a:rPr lang="zh-CN" altLang="en-US" sz="1333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 </a:t>
            </a:r>
            <a:r>
              <a:rPr lang="en-US" altLang="zh-CN" sz="1333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TITLE</a:t>
            </a:r>
            <a:endParaRPr lang="zh-CN" altLang="zh-CN" sz="1333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927641" y="3989424"/>
            <a:ext cx="1556836" cy="2974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333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点击此处添加标题</a:t>
            </a:r>
            <a:endParaRPr lang="zh-CN" altLang="zh-CN" sz="1333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77" name="矩形 39"/>
          <p:cNvSpPr/>
          <p:nvPr/>
        </p:nvSpPr>
        <p:spPr>
          <a:xfrm>
            <a:off x="8476320" y="3540095"/>
            <a:ext cx="1594347" cy="2974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333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ADD</a:t>
            </a:r>
            <a:r>
              <a:rPr lang="zh-CN" altLang="en-US" sz="1333" dirty="0" smtClean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 </a:t>
            </a:r>
            <a:r>
              <a:rPr lang="en-US" altLang="zh-CN" sz="1333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YOUR</a:t>
            </a:r>
            <a:r>
              <a:rPr lang="zh-CN" altLang="en-US" sz="1333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 </a:t>
            </a:r>
            <a:r>
              <a:rPr lang="en-US" altLang="zh-CN" sz="1333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TITLE</a:t>
            </a:r>
            <a:endParaRPr lang="zh-CN" altLang="zh-CN" sz="1333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476320" y="3989424"/>
            <a:ext cx="1556836" cy="2974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333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  <a:sym typeface="News Gothic MT" charset="0"/>
              </a:rPr>
              <a:t>点击此处添加标题</a:t>
            </a:r>
            <a:endParaRPr lang="zh-CN" altLang="zh-CN" sz="1333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245711" y="173217"/>
            <a:ext cx="2879983" cy="800197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7" b="1" dirty="0">
                <a:solidFill>
                  <a:prstClr val="white"/>
                </a:solidFill>
                <a:latin typeface="Calibri"/>
                <a:ea typeface="宋体"/>
              </a:rPr>
              <a:t>MORE THAN TEMPLATE</a:t>
            </a:r>
            <a:endParaRPr kumimoji="1" lang="en-US" altLang="zh-CN" sz="1867" b="1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133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点击此处添加副标题</a:t>
            </a:r>
          </a:p>
        </p:txBody>
      </p:sp>
      <p:sp>
        <p:nvSpPr>
          <p:cNvPr id="80" name="矩形 79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prstClr val="white"/>
                </a:solidFill>
                <a:latin typeface="Calibri"/>
                <a:ea typeface="宋体"/>
              </a:rPr>
              <a:t>LOGO</a:t>
            </a:r>
            <a:endParaRPr kumimoji="1" lang="zh-CN" altLang="en-US" sz="1333" b="1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82" name="图片 8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6315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77677" y="2365311"/>
            <a:ext cx="1399592" cy="139959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3" b="1" dirty="0">
                <a:solidFill>
                  <a:schemeClr val="bg1">
                    <a:lumMod val="95000"/>
                  </a:schemeClr>
                </a:solidFill>
              </a:rPr>
              <a:t>04</a:t>
            </a:r>
            <a:endParaRPr kumimoji="1" lang="zh-CN" altLang="en-US" sz="6933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56180" y="2365311"/>
            <a:ext cx="2371162" cy="748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267" dirty="0">
                <a:solidFill>
                  <a:schemeClr val="bg1">
                    <a:lumMod val="95000"/>
                  </a:schemeClr>
                </a:solidFill>
              </a:rPr>
              <a:t>未来预期</a:t>
            </a:r>
          </a:p>
        </p:txBody>
      </p:sp>
      <p:sp>
        <p:nvSpPr>
          <p:cNvPr id="5" name="矩形 4"/>
          <p:cNvSpPr/>
          <p:nvPr/>
        </p:nvSpPr>
        <p:spPr>
          <a:xfrm>
            <a:off x="4056179" y="3118572"/>
            <a:ext cx="6375580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bg1">
                    <a:lumMod val="95000"/>
                  </a:schemeClr>
                </a:solidFill>
              </a:rPr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lang="en-US" altLang="zh-CN" sz="1333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6315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2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173217"/>
            <a:ext cx="2879983" cy="800197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7" b="1" dirty="0">
                <a:solidFill>
                  <a:srgbClr val="1F1F1F"/>
                </a:solidFill>
                <a:latin typeface="Calibri"/>
                <a:ea typeface="宋体"/>
              </a:rPr>
              <a:t>MORE THAN TEMPLATE</a:t>
            </a:r>
            <a:endParaRPr kumimoji="1" lang="en-US" altLang="zh-CN" sz="1867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133" b="1" dirty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点击此处添加副标题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LOGO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graphicFrame>
        <p:nvGraphicFramePr>
          <p:cNvPr id="5" name="图示 2"/>
          <p:cNvGraphicFramePr/>
          <p:nvPr>
            <p:extLst>
              <p:ext uri="{D42A27DB-BD31-4B8C-83A1-F6EECF244321}">
                <p14:modId xmlns:p14="http://schemas.microsoft.com/office/powerpoint/2010/main" val="1936634599"/>
              </p:ext>
            </p:extLst>
          </p:nvPr>
        </p:nvGraphicFramePr>
        <p:xfrm>
          <a:off x="-721016" y="1340439"/>
          <a:ext cx="6739751" cy="4493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直接连接符 84"/>
          <p:cNvCxnSpPr/>
          <p:nvPr/>
        </p:nvCxnSpPr>
        <p:spPr>
          <a:xfrm flipH="1">
            <a:off x="4787045" y="2934253"/>
            <a:ext cx="6370437" cy="1"/>
          </a:xfrm>
          <a:prstGeom prst="line">
            <a:avLst/>
          </a:prstGeom>
          <a:ln w="25400">
            <a:solidFill>
              <a:srgbClr val="404040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85"/>
          <p:cNvCxnSpPr/>
          <p:nvPr/>
        </p:nvCxnSpPr>
        <p:spPr>
          <a:xfrm flipH="1">
            <a:off x="4787045" y="4281136"/>
            <a:ext cx="6370437" cy="1"/>
          </a:xfrm>
          <a:prstGeom prst="line">
            <a:avLst/>
          </a:prstGeom>
          <a:ln w="25400">
            <a:solidFill>
              <a:srgbClr val="404040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87"/>
          <p:cNvCxnSpPr/>
          <p:nvPr/>
        </p:nvCxnSpPr>
        <p:spPr>
          <a:xfrm flipH="1" flipV="1">
            <a:off x="4586699" y="1222860"/>
            <a:ext cx="1" cy="4721785"/>
          </a:xfrm>
          <a:prstGeom prst="line">
            <a:avLst/>
          </a:prstGeom>
          <a:ln w="25400">
            <a:solidFill>
              <a:srgbClr val="404040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046712" y="1584735"/>
            <a:ext cx="1407756" cy="933652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defTabSz="914354"/>
            <a:r>
              <a:rPr lang="en-US" altLang="zh-CN" sz="5467" b="1" dirty="0">
                <a:solidFill>
                  <a:srgbClr val="2A2A2A"/>
                </a:solidFill>
                <a:latin typeface="Calibri"/>
                <a:ea typeface="宋体"/>
              </a:rPr>
              <a:t>46%</a:t>
            </a:r>
            <a:endParaRPr lang="zh-CN" altLang="en-US" sz="5467" b="1" dirty="0">
              <a:solidFill>
                <a:srgbClr val="2A2A2A"/>
              </a:solidFill>
              <a:latin typeface="Calibri"/>
              <a:ea typeface="宋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72101" y="1729992"/>
            <a:ext cx="4453572" cy="892358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2A2A2A"/>
                </a:solidFill>
                <a:latin typeface="+mj-ea"/>
              </a:rPr>
              <a:t>标题数字等都可以通过点击和重新输入进行更改，顶部“开始”面板中可以对字体、字号、颜色、行距等进行修改。建议正文字号</a:t>
            </a:r>
            <a:r>
              <a:rPr lang="en-US" altLang="zh-CN" sz="1333" dirty="0">
                <a:solidFill>
                  <a:srgbClr val="2A2A2A"/>
                </a:solidFill>
                <a:latin typeface="+mj-ea"/>
              </a:rPr>
              <a:t>10</a:t>
            </a:r>
            <a:r>
              <a:rPr lang="zh-CN" altLang="en-US" sz="1333" dirty="0">
                <a:solidFill>
                  <a:srgbClr val="2A2A2A"/>
                </a:solidFill>
                <a:latin typeface="+mj-ea"/>
              </a:rPr>
              <a:t>，</a:t>
            </a:r>
            <a:r>
              <a:rPr lang="en-US" altLang="zh-CN" sz="1333" dirty="0">
                <a:solidFill>
                  <a:srgbClr val="2A2A2A"/>
                </a:solidFill>
                <a:latin typeface="+mj-ea"/>
              </a:rPr>
              <a:t>1.3</a:t>
            </a:r>
            <a:r>
              <a:rPr lang="zh-CN" altLang="en-US" sz="1333" dirty="0">
                <a:solidFill>
                  <a:srgbClr val="2A2A2A"/>
                </a:solidFill>
                <a:latin typeface="+mj-ea"/>
              </a:rPr>
              <a:t>倍行距。</a:t>
            </a:r>
            <a:endParaRPr lang="en-US" altLang="zh-CN" sz="1333" dirty="0">
              <a:solidFill>
                <a:srgbClr val="2A2A2A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46712" y="3033539"/>
            <a:ext cx="1407756" cy="933652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defTabSz="914354"/>
            <a:r>
              <a:rPr lang="en-US" altLang="zh-CN" sz="5467" b="1" dirty="0">
                <a:solidFill>
                  <a:srgbClr val="2A2A2A"/>
                </a:solidFill>
                <a:latin typeface="Calibri"/>
                <a:ea typeface="宋体"/>
              </a:rPr>
              <a:t>56%</a:t>
            </a:r>
            <a:endParaRPr lang="zh-CN" altLang="en-US" sz="5467" b="1" dirty="0">
              <a:solidFill>
                <a:srgbClr val="2A2A2A"/>
              </a:solidFill>
              <a:latin typeface="Calibri"/>
              <a:ea typeface="宋体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72101" y="3168179"/>
            <a:ext cx="4453572" cy="892358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defTabSz="914354">
              <a:lnSpc>
                <a:spcPct val="130000"/>
              </a:lnSpc>
            </a:pPr>
            <a:r>
              <a:rPr lang="zh-CN" altLang="en-US" sz="1333" dirty="0">
                <a:solidFill>
                  <a:srgbClr val="2A2A2A"/>
                </a:solidFill>
                <a:latin typeface="微软雅黑"/>
              </a:rPr>
              <a:t>标题数字等都可以通过点击和重新输入进行更改，顶部“开始”面板中可以对字体、字号、颜色、行距等进行修改。建议正文字号</a:t>
            </a:r>
            <a:r>
              <a:rPr lang="en-US" altLang="zh-CN" sz="1333" dirty="0">
                <a:solidFill>
                  <a:srgbClr val="2A2A2A"/>
                </a:solidFill>
                <a:latin typeface="微软雅黑"/>
              </a:rPr>
              <a:t>10</a:t>
            </a:r>
            <a:r>
              <a:rPr lang="zh-CN" altLang="en-US" sz="1333" dirty="0">
                <a:solidFill>
                  <a:srgbClr val="2A2A2A"/>
                </a:solidFill>
                <a:latin typeface="微软雅黑"/>
              </a:rPr>
              <a:t>，</a:t>
            </a:r>
            <a:r>
              <a:rPr lang="en-US" altLang="zh-CN" sz="1333" dirty="0">
                <a:solidFill>
                  <a:srgbClr val="2A2A2A"/>
                </a:solidFill>
                <a:latin typeface="微软雅黑"/>
              </a:rPr>
              <a:t>1.3</a:t>
            </a:r>
            <a:r>
              <a:rPr lang="zh-CN" altLang="en-US" sz="1333" dirty="0">
                <a:solidFill>
                  <a:srgbClr val="2A2A2A"/>
                </a:solidFill>
                <a:latin typeface="微软雅黑"/>
              </a:rPr>
              <a:t>倍行距。</a:t>
            </a:r>
            <a:endParaRPr lang="zh-CN" altLang="en-US" sz="1867" dirty="0">
              <a:solidFill>
                <a:srgbClr val="2A2A2A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46712" y="4248111"/>
            <a:ext cx="1407756" cy="933652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defTabSz="914354"/>
            <a:r>
              <a:rPr lang="en-US" altLang="zh-CN" sz="5467" b="1" dirty="0">
                <a:solidFill>
                  <a:srgbClr val="2A2A2A"/>
                </a:solidFill>
                <a:latin typeface="Calibri"/>
                <a:ea typeface="宋体"/>
              </a:rPr>
              <a:t>66%</a:t>
            </a:r>
            <a:endParaRPr lang="zh-CN" altLang="en-US" sz="5467" b="1" dirty="0">
              <a:solidFill>
                <a:srgbClr val="2A2A2A"/>
              </a:solidFill>
              <a:latin typeface="Calibri"/>
              <a:ea typeface="宋体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72101" y="4360564"/>
            <a:ext cx="4453572" cy="892358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2A2A2A"/>
                </a:solidFill>
                <a:latin typeface="微软雅黑"/>
              </a:rPr>
              <a:t>标题数字等都可以通过点击和重新输入进行更改，顶部“开始”面板中可以对字体、字号、颜色、行距等进行修改。建议正文字号</a:t>
            </a:r>
            <a:r>
              <a:rPr lang="en-US" altLang="zh-CN" sz="1333" dirty="0">
                <a:solidFill>
                  <a:srgbClr val="2A2A2A"/>
                </a:solidFill>
                <a:latin typeface="微软雅黑"/>
              </a:rPr>
              <a:t>10</a:t>
            </a:r>
            <a:r>
              <a:rPr lang="zh-CN" altLang="en-US" sz="1333" dirty="0">
                <a:solidFill>
                  <a:srgbClr val="2A2A2A"/>
                </a:solidFill>
                <a:latin typeface="微软雅黑"/>
              </a:rPr>
              <a:t>，</a:t>
            </a:r>
            <a:r>
              <a:rPr lang="en-US" altLang="zh-CN" sz="1333" dirty="0">
                <a:solidFill>
                  <a:srgbClr val="2A2A2A"/>
                </a:solidFill>
                <a:latin typeface="微软雅黑"/>
              </a:rPr>
              <a:t>1.3</a:t>
            </a:r>
            <a:r>
              <a:rPr lang="zh-CN" altLang="en-US" sz="1333" dirty="0">
                <a:solidFill>
                  <a:srgbClr val="2A2A2A"/>
                </a:solidFill>
                <a:latin typeface="微软雅黑"/>
              </a:rPr>
              <a:t>倍行距。</a:t>
            </a:r>
            <a:endParaRPr lang="en-US" altLang="zh-CN" sz="1333" dirty="0">
              <a:solidFill>
                <a:srgbClr val="2A2A2A"/>
              </a:solidFill>
            </a:endParaRPr>
          </a:p>
        </p:txBody>
      </p:sp>
      <p:pic>
        <p:nvPicPr>
          <p:cNvPr id="17" name="图片 16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6315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1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173217"/>
            <a:ext cx="2879983" cy="800197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7" b="1" dirty="0">
                <a:solidFill>
                  <a:prstClr val="white"/>
                </a:solidFill>
                <a:latin typeface="Calibri"/>
                <a:ea typeface="宋体"/>
              </a:rPr>
              <a:t>MORE THAN TEMPLATE</a:t>
            </a:r>
            <a:endParaRPr kumimoji="1" lang="en-US" altLang="zh-CN" sz="1867" b="1" dirty="0">
              <a:solidFill>
                <a:prstClr val="white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133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点击此处添加副标题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prstClr val="white"/>
                </a:solidFill>
                <a:latin typeface="Calibri"/>
                <a:ea typeface="宋体"/>
              </a:rPr>
              <a:t>LOGO</a:t>
            </a:r>
            <a:endParaRPr kumimoji="1" lang="zh-CN" altLang="en-US" sz="1333" b="1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5" y="5825370"/>
            <a:ext cx="7583755" cy="52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" name="椭圆 4"/>
          <p:cNvSpPr/>
          <p:nvPr/>
        </p:nvSpPr>
        <p:spPr>
          <a:xfrm>
            <a:off x="7591684" y="4722869"/>
            <a:ext cx="577497" cy="1154995"/>
          </a:xfrm>
          <a:custGeom>
            <a:avLst/>
            <a:gdLst/>
            <a:ahLst/>
            <a:cxnLst/>
            <a:rect l="l" t="t" r="r" b="b"/>
            <a:pathLst>
              <a:path w="792088" h="1584176">
                <a:moveTo>
                  <a:pt x="0" y="0"/>
                </a:moveTo>
                <a:cubicBezTo>
                  <a:pt x="437458" y="0"/>
                  <a:pt x="792088" y="354630"/>
                  <a:pt x="792088" y="792088"/>
                </a:cubicBezTo>
                <a:cubicBezTo>
                  <a:pt x="792088" y="1229546"/>
                  <a:pt x="437458" y="1584176"/>
                  <a:pt x="0" y="1584176"/>
                </a:cubicBezTo>
                <a:lnTo>
                  <a:pt x="0" y="1512088"/>
                </a:lnTo>
                <a:cubicBezTo>
                  <a:pt x="397645" y="1512088"/>
                  <a:pt x="720000" y="1189733"/>
                  <a:pt x="720000" y="792088"/>
                </a:cubicBezTo>
                <a:cubicBezTo>
                  <a:pt x="720000" y="394443"/>
                  <a:pt x="397645" y="72088"/>
                  <a:pt x="0" y="720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" name="矩形 6"/>
          <p:cNvSpPr/>
          <p:nvPr/>
        </p:nvSpPr>
        <p:spPr>
          <a:xfrm>
            <a:off x="2681545" y="4722870"/>
            <a:ext cx="4907136" cy="52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8" name="椭圆 4"/>
          <p:cNvSpPr/>
          <p:nvPr/>
        </p:nvSpPr>
        <p:spPr>
          <a:xfrm flipH="1">
            <a:off x="2098946" y="3620368"/>
            <a:ext cx="577497" cy="1154995"/>
          </a:xfrm>
          <a:custGeom>
            <a:avLst/>
            <a:gdLst/>
            <a:ahLst/>
            <a:cxnLst/>
            <a:rect l="l" t="t" r="r" b="b"/>
            <a:pathLst>
              <a:path w="792088" h="1584176">
                <a:moveTo>
                  <a:pt x="0" y="0"/>
                </a:moveTo>
                <a:cubicBezTo>
                  <a:pt x="437458" y="0"/>
                  <a:pt x="792088" y="354630"/>
                  <a:pt x="792088" y="792088"/>
                </a:cubicBezTo>
                <a:cubicBezTo>
                  <a:pt x="792088" y="1229546"/>
                  <a:pt x="437458" y="1584176"/>
                  <a:pt x="0" y="1584176"/>
                </a:cubicBezTo>
                <a:lnTo>
                  <a:pt x="0" y="1512088"/>
                </a:lnTo>
                <a:cubicBezTo>
                  <a:pt x="397645" y="1512088"/>
                  <a:pt x="720000" y="1189733"/>
                  <a:pt x="720000" y="792088"/>
                </a:cubicBezTo>
                <a:cubicBezTo>
                  <a:pt x="720000" y="394443"/>
                  <a:pt x="397645" y="72088"/>
                  <a:pt x="0" y="720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矩形 8"/>
          <p:cNvSpPr/>
          <p:nvPr/>
        </p:nvSpPr>
        <p:spPr>
          <a:xfrm>
            <a:off x="2676441" y="3624303"/>
            <a:ext cx="2676619" cy="52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椭圆 4"/>
          <p:cNvSpPr/>
          <p:nvPr/>
        </p:nvSpPr>
        <p:spPr>
          <a:xfrm>
            <a:off x="5353062" y="2519331"/>
            <a:ext cx="577497" cy="1154995"/>
          </a:xfrm>
          <a:custGeom>
            <a:avLst/>
            <a:gdLst/>
            <a:ahLst/>
            <a:cxnLst/>
            <a:rect l="l" t="t" r="r" b="b"/>
            <a:pathLst>
              <a:path w="792088" h="1584176">
                <a:moveTo>
                  <a:pt x="0" y="0"/>
                </a:moveTo>
                <a:cubicBezTo>
                  <a:pt x="437458" y="0"/>
                  <a:pt x="792088" y="354630"/>
                  <a:pt x="792088" y="792088"/>
                </a:cubicBezTo>
                <a:cubicBezTo>
                  <a:pt x="792088" y="1229546"/>
                  <a:pt x="437458" y="1584176"/>
                  <a:pt x="0" y="1584176"/>
                </a:cubicBezTo>
                <a:lnTo>
                  <a:pt x="0" y="1512088"/>
                </a:lnTo>
                <a:cubicBezTo>
                  <a:pt x="397645" y="1512088"/>
                  <a:pt x="720000" y="1189733"/>
                  <a:pt x="720000" y="792088"/>
                </a:cubicBezTo>
                <a:cubicBezTo>
                  <a:pt x="720000" y="394443"/>
                  <a:pt x="397645" y="72088"/>
                  <a:pt x="0" y="720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矩形 10"/>
          <p:cNvSpPr/>
          <p:nvPr/>
        </p:nvSpPr>
        <p:spPr>
          <a:xfrm>
            <a:off x="3253304" y="2519331"/>
            <a:ext cx="2099757" cy="52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" name="椭圆 4"/>
          <p:cNvSpPr/>
          <p:nvPr/>
        </p:nvSpPr>
        <p:spPr>
          <a:xfrm flipH="1">
            <a:off x="2676443" y="1416832"/>
            <a:ext cx="577497" cy="1154995"/>
          </a:xfrm>
          <a:custGeom>
            <a:avLst/>
            <a:gdLst/>
            <a:ahLst/>
            <a:cxnLst/>
            <a:rect l="l" t="t" r="r" b="b"/>
            <a:pathLst>
              <a:path w="792088" h="1584176">
                <a:moveTo>
                  <a:pt x="0" y="0"/>
                </a:moveTo>
                <a:cubicBezTo>
                  <a:pt x="437458" y="0"/>
                  <a:pt x="792088" y="354630"/>
                  <a:pt x="792088" y="792088"/>
                </a:cubicBezTo>
                <a:cubicBezTo>
                  <a:pt x="792088" y="1229546"/>
                  <a:pt x="437458" y="1584176"/>
                  <a:pt x="0" y="1584176"/>
                </a:cubicBezTo>
                <a:lnTo>
                  <a:pt x="0" y="1512088"/>
                </a:lnTo>
                <a:cubicBezTo>
                  <a:pt x="397645" y="1512088"/>
                  <a:pt x="720000" y="1189733"/>
                  <a:pt x="720000" y="792088"/>
                </a:cubicBezTo>
                <a:cubicBezTo>
                  <a:pt x="720000" y="394443"/>
                  <a:pt x="397645" y="72088"/>
                  <a:pt x="0" y="720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3" name="矩形 12"/>
          <p:cNvSpPr/>
          <p:nvPr/>
        </p:nvSpPr>
        <p:spPr>
          <a:xfrm>
            <a:off x="3253940" y="1416833"/>
            <a:ext cx="7137653" cy="52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等腰三角形 13"/>
          <p:cNvSpPr/>
          <p:nvPr/>
        </p:nvSpPr>
        <p:spPr>
          <a:xfrm rot="5400000">
            <a:off x="10380144" y="1217361"/>
            <a:ext cx="364609" cy="44615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" name="文本框 8"/>
          <p:cNvSpPr txBox="1"/>
          <p:nvPr/>
        </p:nvSpPr>
        <p:spPr>
          <a:xfrm>
            <a:off x="3535275" y="1480959"/>
            <a:ext cx="163984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67" b="1" dirty="0">
                <a:solidFill>
                  <a:schemeClr val="bg1"/>
                </a:solidFill>
              </a:rPr>
              <a:t>TEXT HERE</a:t>
            </a:r>
          </a:p>
        </p:txBody>
      </p:sp>
      <p:sp>
        <p:nvSpPr>
          <p:cNvPr id="17" name="Freeform 89"/>
          <p:cNvSpPr>
            <a:spLocks noChangeAspect="1" noEditPoints="1"/>
          </p:cNvSpPr>
          <p:nvPr/>
        </p:nvSpPr>
        <p:spPr bwMode="auto">
          <a:xfrm>
            <a:off x="3049909" y="1605034"/>
            <a:ext cx="431701" cy="346367"/>
          </a:xfrm>
          <a:custGeom>
            <a:avLst/>
            <a:gdLst>
              <a:gd name="T0" fmla="*/ 51 w 173"/>
              <a:gd name="T1" fmla="*/ 35 h 137"/>
              <a:gd name="T2" fmla="*/ 65 w 173"/>
              <a:gd name="T3" fmla="*/ 76 h 137"/>
              <a:gd name="T4" fmla="*/ 136 w 173"/>
              <a:gd name="T5" fmla="*/ 72 h 137"/>
              <a:gd name="T6" fmla="*/ 151 w 173"/>
              <a:gd name="T7" fmla="*/ 35 h 137"/>
              <a:gd name="T8" fmla="*/ 51 w 173"/>
              <a:gd name="T9" fmla="*/ 35 h 137"/>
              <a:gd name="T10" fmla="*/ 8 w 173"/>
              <a:gd name="T11" fmla="*/ 0 h 137"/>
              <a:gd name="T12" fmla="*/ 33 w 173"/>
              <a:gd name="T13" fmla="*/ 0 h 137"/>
              <a:gd name="T14" fmla="*/ 35 w 173"/>
              <a:gd name="T15" fmla="*/ 0 h 137"/>
              <a:gd name="T16" fmla="*/ 39 w 173"/>
              <a:gd name="T17" fmla="*/ 2 h 137"/>
              <a:gd name="T18" fmla="*/ 41 w 173"/>
              <a:gd name="T19" fmla="*/ 6 h 137"/>
              <a:gd name="T20" fmla="*/ 41 w 173"/>
              <a:gd name="T21" fmla="*/ 6 h 137"/>
              <a:gd name="T22" fmla="*/ 45 w 173"/>
              <a:gd name="T23" fmla="*/ 17 h 137"/>
              <a:gd name="T24" fmla="*/ 165 w 173"/>
              <a:gd name="T25" fmla="*/ 17 h 137"/>
              <a:gd name="T26" fmla="*/ 169 w 173"/>
              <a:gd name="T27" fmla="*/ 19 h 137"/>
              <a:gd name="T28" fmla="*/ 171 w 173"/>
              <a:gd name="T29" fmla="*/ 21 h 137"/>
              <a:gd name="T30" fmla="*/ 173 w 173"/>
              <a:gd name="T31" fmla="*/ 27 h 137"/>
              <a:gd name="T32" fmla="*/ 171 w 173"/>
              <a:gd name="T33" fmla="*/ 29 h 137"/>
              <a:gd name="T34" fmla="*/ 171 w 173"/>
              <a:gd name="T35" fmla="*/ 29 h 137"/>
              <a:gd name="T36" fmla="*/ 147 w 173"/>
              <a:gd name="T37" fmla="*/ 84 h 137"/>
              <a:gd name="T38" fmla="*/ 147 w 173"/>
              <a:gd name="T39" fmla="*/ 84 h 137"/>
              <a:gd name="T40" fmla="*/ 145 w 173"/>
              <a:gd name="T41" fmla="*/ 86 h 137"/>
              <a:gd name="T42" fmla="*/ 142 w 173"/>
              <a:gd name="T43" fmla="*/ 88 h 137"/>
              <a:gd name="T44" fmla="*/ 71 w 173"/>
              <a:gd name="T45" fmla="*/ 92 h 137"/>
              <a:gd name="T46" fmla="*/ 75 w 173"/>
              <a:gd name="T47" fmla="*/ 104 h 137"/>
              <a:gd name="T48" fmla="*/ 151 w 173"/>
              <a:gd name="T49" fmla="*/ 104 h 137"/>
              <a:gd name="T50" fmla="*/ 157 w 173"/>
              <a:gd name="T51" fmla="*/ 106 h 137"/>
              <a:gd name="T52" fmla="*/ 163 w 173"/>
              <a:gd name="T53" fmla="*/ 110 h 137"/>
              <a:gd name="T54" fmla="*/ 165 w 173"/>
              <a:gd name="T55" fmla="*/ 114 h 137"/>
              <a:gd name="T56" fmla="*/ 167 w 173"/>
              <a:gd name="T57" fmla="*/ 119 h 137"/>
              <a:gd name="T58" fmla="*/ 165 w 173"/>
              <a:gd name="T59" fmla="*/ 127 h 137"/>
              <a:gd name="T60" fmla="*/ 163 w 173"/>
              <a:gd name="T61" fmla="*/ 131 h 137"/>
              <a:gd name="T62" fmla="*/ 157 w 173"/>
              <a:gd name="T63" fmla="*/ 135 h 137"/>
              <a:gd name="T64" fmla="*/ 151 w 173"/>
              <a:gd name="T65" fmla="*/ 137 h 137"/>
              <a:gd name="T66" fmla="*/ 145 w 173"/>
              <a:gd name="T67" fmla="*/ 135 h 137"/>
              <a:gd name="T68" fmla="*/ 140 w 173"/>
              <a:gd name="T69" fmla="*/ 131 h 137"/>
              <a:gd name="T70" fmla="*/ 136 w 173"/>
              <a:gd name="T71" fmla="*/ 127 h 137"/>
              <a:gd name="T72" fmla="*/ 136 w 173"/>
              <a:gd name="T73" fmla="*/ 119 h 137"/>
              <a:gd name="T74" fmla="*/ 59 w 173"/>
              <a:gd name="T75" fmla="*/ 119 h 137"/>
              <a:gd name="T76" fmla="*/ 59 w 173"/>
              <a:gd name="T77" fmla="*/ 127 h 137"/>
              <a:gd name="T78" fmla="*/ 55 w 173"/>
              <a:gd name="T79" fmla="*/ 131 h 137"/>
              <a:gd name="T80" fmla="*/ 49 w 173"/>
              <a:gd name="T81" fmla="*/ 135 h 137"/>
              <a:gd name="T82" fmla="*/ 43 w 173"/>
              <a:gd name="T83" fmla="*/ 137 h 137"/>
              <a:gd name="T84" fmla="*/ 37 w 173"/>
              <a:gd name="T85" fmla="*/ 135 h 137"/>
              <a:gd name="T86" fmla="*/ 31 w 173"/>
              <a:gd name="T87" fmla="*/ 131 h 137"/>
              <a:gd name="T88" fmla="*/ 30 w 173"/>
              <a:gd name="T89" fmla="*/ 127 h 137"/>
              <a:gd name="T90" fmla="*/ 28 w 173"/>
              <a:gd name="T91" fmla="*/ 119 h 137"/>
              <a:gd name="T92" fmla="*/ 30 w 173"/>
              <a:gd name="T93" fmla="*/ 114 h 137"/>
              <a:gd name="T94" fmla="*/ 31 w 173"/>
              <a:gd name="T95" fmla="*/ 110 h 137"/>
              <a:gd name="T96" fmla="*/ 37 w 173"/>
              <a:gd name="T97" fmla="*/ 106 h 137"/>
              <a:gd name="T98" fmla="*/ 43 w 173"/>
              <a:gd name="T99" fmla="*/ 104 h 137"/>
              <a:gd name="T100" fmla="*/ 59 w 173"/>
              <a:gd name="T101" fmla="*/ 104 h 137"/>
              <a:gd name="T102" fmla="*/ 28 w 173"/>
              <a:gd name="T103" fmla="*/ 15 h 137"/>
              <a:gd name="T104" fmla="*/ 8 w 173"/>
              <a:gd name="T105" fmla="*/ 15 h 137"/>
              <a:gd name="T106" fmla="*/ 4 w 173"/>
              <a:gd name="T107" fmla="*/ 13 h 137"/>
              <a:gd name="T108" fmla="*/ 2 w 173"/>
              <a:gd name="T109" fmla="*/ 11 h 137"/>
              <a:gd name="T110" fmla="*/ 0 w 173"/>
              <a:gd name="T111" fmla="*/ 7 h 137"/>
              <a:gd name="T112" fmla="*/ 2 w 173"/>
              <a:gd name="T113" fmla="*/ 4 h 137"/>
              <a:gd name="T114" fmla="*/ 4 w 173"/>
              <a:gd name="T115" fmla="*/ 0 h 137"/>
              <a:gd name="T116" fmla="*/ 8 w 173"/>
              <a:gd name="T117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73" h="137">
                <a:moveTo>
                  <a:pt x="51" y="35"/>
                </a:moveTo>
                <a:lnTo>
                  <a:pt x="65" y="76"/>
                </a:lnTo>
                <a:lnTo>
                  <a:pt x="136" y="72"/>
                </a:lnTo>
                <a:lnTo>
                  <a:pt x="151" y="35"/>
                </a:lnTo>
                <a:lnTo>
                  <a:pt x="51" y="35"/>
                </a:lnTo>
                <a:close/>
                <a:moveTo>
                  <a:pt x="8" y="0"/>
                </a:moveTo>
                <a:lnTo>
                  <a:pt x="33" y="0"/>
                </a:lnTo>
                <a:lnTo>
                  <a:pt x="35" y="0"/>
                </a:lnTo>
                <a:lnTo>
                  <a:pt x="39" y="2"/>
                </a:lnTo>
                <a:lnTo>
                  <a:pt x="41" y="6"/>
                </a:lnTo>
                <a:lnTo>
                  <a:pt x="41" y="6"/>
                </a:lnTo>
                <a:lnTo>
                  <a:pt x="45" y="17"/>
                </a:lnTo>
                <a:lnTo>
                  <a:pt x="165" y="17"/>
                </a:lnTo>
                <a:lnTo>
                  <a:pt x="169" y="19"/>
                </a:lnTo>
                <a:lnTo>
                  <a:pt x="171" y="21"/>
                </a:lnTo>
                <a:lnTo>
                  <a:pt x="173" y="27"/>
                </a:lnTo>
                <a:lnTo>
                  <a:pt x="171" y="29"/>
                </a:lnTo>
                <a:lnTo>
                  <a:pt x="171" y="29"/>
                </a:lnTo>
                <a:lnTo>
                  <a:pt x="147" y="84"/>
                </a:lnTo>
                <a:lnTo>
                  <a:pt x="147" y="84"/>
                </a:lnTo>
                <a:lnTo>
                  <a:pt x="145" y="86"/>
                </a:lnTo>
                <a:lnTo>
                  <a:pt x="142" y="88"/>
                </a:lnTo>
                <a:lnTo>
                  <a:pt x="71" y="92"/>
                </a:lnTo>
                <a:lnTo>
                  <a:pt x="75" y="104"/>
                </a:lnTo>
                <a:lnTo>
                  <a:pt x="151" y="104"/>
                </a:lnTo>
                <a:lnTo>
                  <a:pt x="157" y="106"/>
                </a:lnTo>
                <a:lnTo>
                  <a:pt x="163" y="110"/>
                </a:lnTo>
                <a:lnTo>
                  <a:pt x="165" y="114"/>
                </a:lnTo>
                <a:lnTo>
                  <a:pt x="167" y="119"/>
                </a:lnTo>
                <a:lnTo>
                  <a:pt x="165" y="127"/>
                </a:lnTo>
                <a:lnTo>
                  <a:pt x="163" y="131"/>
                </a:lnTo>
                <a:lnTo>
                  <a:pt x="157" y="135"/>
                </a:lnTo>
                <a:lnTo>
                  <a:pt x="151" y="137"/>
                </a:lnTo>
                <a:lnTo>
                  <a:pt x="145" y="135"/>
                </a:lnTo>
                <a:lnTo>
                  <a:pt x="140" y="131"/>
                </a:lnTo>
                <a:lnTo>
                  <a:pt x="136" y="127"/>
                </a:lnTo>
                <a:lnTo>
                  <a:pt x="136" y="119"/>
                </a:lnTo>
                <a:lnTo>
                  <a:pt x="59" y="119"/>
                </a:lnTo>
                <a:lnTo>
                  <a:pt x="59" y="127"/>
                </a:lnTo>
                <a:lnTo>
                  <a:pt x="55" y="131"/>
                </a:lnTo>
                <a:lnTo>
                  <a:pt x="49" y="135"/>
                </a:lnTo>
                <a:lnTo>
                  <a:pt x="43" y="137"/>
                </a:lnTo>
                <a:lnTo>
                  <a:pt x="37" y="135"/>
                </a:lnTo>
                <a:lnTo>
                  <a:pt x="31" y="131"/>
                </a:lnTo>
                <a:lnTo>
                  <a:pt x="30" y="127"/>
                </a:lnTo>
                <a:lnTo>
                  <a:pt x="28" y="119"/>
                </a:lnTo>
                <a:lnTo>
                  <a:pt x="30" y="114"/>
                </a:lnTo>
                <a:lnTo>
                  <a:pt x="31" y="110"/>
                </a:lnTo>
                <a:lnTo>
                  <a:pt x="37" y="106"/>
                </a:lnTo>
                <a:lnTo>
                  <a:pt x="43" y="104"/>
                </a:lnTo>
                <a:lnTo>
                  <a:pt x="59" y="104"/>
                </a:lnTo>
                <a:lnTo>
                  <a:pt x="28" y="15"/>
                </a:lnTo>
                <a:lnTo>
                  <a:pt x="8" y="15"/>
                </a:lnTo>
                <a:lnTo>
                  <a:pt x="4" y="13"/>
                </a:lnTo>
                <a:lnTo>
                  <a:pt x="2" y="11"/>
                </a:lnTo>
                <a:lnTo>
                  <a:pt x="0" y="7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" name="文本框 8"/>
          <p:cNvSpPr txBox="1"/>
          <p:nvPr/>
        </p:nvSpPr>
        <p:spPr>
          <a:xfrm>
            <a:off x="3539982" y="1778216"/>
            <a:ext cx="2890419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顶部“开始”面板中可以对字体、字号、颜色、行距等进行修改</a:t>
            </a:r>
            <a:r>
              <a:rPr lang="zh-CN" altLang="zh-CN" sz="1333" dirty="0">
                <a:solidFill>
                  <a:schemeClr val="bg1"/>
                </a:solidFill>
              </a:rPr>
              <a:t>。</a:t>
            </a:r>
            <a:endParaRPr lang="en-US" altLang="zh-CN" sz="1333" dirty="0">
              <a:solidFill>
                <a:schemeClr val="bg1"/>
              </a:solidFill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6482838" y="2568417"/>
            <a:ext cx="163153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67" b="1" dirty="0">
                <a:solidFill>
                  <a:schemeClr val="bg1"/>
                </a:solidFill>
              </a:rPr>
              <a:t>TEXT HERE</a:t>
            </a:r>
          </a:p>
        </p:txBody>
      </p:sp>
      <p:sp>
        <p:nvSpPr>
          <p:cNvPr id="21" name="Freeform 113"/>
          <p:cNvSpPr>
            <a:spLocks noChangeAspect="1"/>
          </p:cNvSpPr>
          <p:nvPr/>
        </p:nvSpPr>
        <p:spPr bwMode="auto">
          <a:xfrm>
            <a:off x="6077202" y="2694606"/>
            <a:ext cx="386848" cy="346367"/>
          </a:xfrm>
          <a:custGeom>
            <a:avLst/>
            <a:gdLst>
              <a:gd name="T0" fmla="*/ 90 w 173"/>
              <a:gd name="T1" fmla="*/ 0 h 153"/>
              <a:gd name="T2" fmla="*/ 120 w 173"/>
              <a:gd name="T3" fmla="*/ 2 h 153"/>
              <a:gd name="T4" fmla="*/ 142 w 173"/>
              <a:gd name="T5" fmla="*/ 11 h 153"/>
              <a:gd name="T6" fmla="*/ 159 w 173"/>
              <a:gd name="T7" fmla="*/ 25 h 153"/>
              <a:gd name="T8" fmla="*/ 169 w 173"/>
              <a:gd name="T9" fmla="*/ 45 h 153"/>
              <a:gd name="T10" fmla="*/ 173 w 173"/>
              <a:gd name="T11" fmla="*/ 65 h 153"/>
              <a:gd name="T12" fmla="*/ 169 w 173"/>
              <a:gd name="T13" fmla="*/ 86 h 153"/>
              <a:gd name="T14" fmla="*/ 159 w 173"/>
              <a:gd name="T15" fmla="*/ 104 h 153"/>
              <a:gd name="T16" fmla="*/ 142 w 173"/>
              <a:gd name="T17" fmla="*/ 118 h 153"/>
              <a:gd name="T18" fmla="*/ 120 w 173"/>
              <a:gd name="T19" fmla="*/ 127 h 153"/>
              <a:gd name="T20" fmla="*/ 90 w 173"/>
              <a:gd name="T21" fmla="*/ 131 h 153"/>
              <a:gd name="T22" fmla="*/ 83 w 173"/>
              <a:gd name="T23" fmla="*/ 129 h 153"/>
              <a:gd name="T24" fmla="*/ 73 w 173"/>
              <a:gd name="T25" fmla="*/ 127 h 153"/>
              <a:gd name="T26" fmla="*/ 57 w 173"/>
              <a:gd name="T27" fmla="*/ 141 h 153"/>
              <a:gd name="T28" fmla="*/ 41 w 173"/>
              <a:gd name="T29" fmla="*/ 149 h 153"/>
              <a:gd name="T30" fmla="*/ 28 w 173"/>
              <a:gd name="T31" fmla="*/ 151 h 153"/>
              <a:gd name="T32" fmla="*/ 16 w 173"/>
              <a:gd name="T33" fmla="*/ 153 h 153"/>
              <a:gd name="T34" fmla="*/ 12 w 173"/>
              <a:gd name="T35" fmla="*/ 151 h 153"/>
              <a:gd name="T36" fmla="*/ 28 w 173"/>
              <a:gd name="T37" fmla="*/ 141 h 153"/>
              <a:gd name="T38" fmla="*/ 35 w 173"/>
              <a:gd name="T39" fmla="*/ 129 h 153"/>
              <a:gd name="T40" fmla="*/ 35 w 173"/>
              <a:gd name="T41" fmla="*/ 121 h 153"/>
              <a:gd name="T42" fmla="*/ 33 w 173"/>
              <a:gd name="T43" fmla="*/ 116 h 153"/>
              <a:gd name="T44" fmla="*/ 16 w 173"/>
              <a:gd name="T45" fmla="*/ 102 h 153"/>
              <a:gd name="T46" fmla="*/ 4 w 173"/>
              <a:gd name="T47" fmla="*/ 84 h 153"/>
              <a:gd name="T48" fmla="*/ 0 w 173"/>
              <a:gd name="T49" fmla="*/ 65 h 153"/>
              <a:gd name="T50" fmla="*/ 6 w 173"/>
              <a:gd name="T51" fmla="*/ 45 h 153"/>
              <a:gd name="T52" fmla="*/ 18 w 173"/>
              <a:gd name="T53" fmla="*/ 25 h 153"/>
              <a:gd name="T54" fmla="*/ 37 w 173"/>
              <a:gd name="T55" fmla="*/ 11 h 153"/>
              <a:gd name="T56" fmla="*/ 63 w 173"/>
              <a:gd name="T57" fmla="*/ 2 h 153"/>
              <a:gd name="T58" fmla="*/ 90 w 173"/>
              <a:gd name="T59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73" h="153">
                <a:moveTo>
                  <a:pt x="90" y="0"/>
                </a:moveTo>
                <a:lnTo>
                  <a:pt x="120" y="2"/>
                </a:lnTo>
                <a:lnTo>
                  <a:pt x="142" y="11"/>
                </a:lnTo>
                <a:lnTo>
                  <a:pt x="159" y="25"/>
                </a:lnTo>
                <a:lnTo>
                  <a:pt x="169" y="45"/>
                </a:lnTo>
                <a:lnTo>
                  <a:pt x="173" y="65"/>
                </a:lnTo>
                <a:lnTo>
                  <a:pt x="169" y="86"/>
                </a:lnTo>
                <a:lnTo>
                  <a:pt x="159" y="104"/>
                </a:lnTo>
                <a:lnTo>
                  <a:pt x="142" y="118"/>
                </a:lnTo>
                <a:lnTo>
                  <a:pt x="120" y="127"/>
                </a:lnTo>
                <a:lnTo>
                  <a:pt x="90" y="131"/>
                </a:lnTo>
                <a:lnTo>
                  <a:pt x="83" y="129"/>
                </a:lnTo>
                <a:lnTo>
                  <a:pt x="73" y="127"/>
                </a:lnTo>
                <a:lnTo>
                  <a:pt x="57" y="141"/>
                </a:lnTo>
                <a:lnTo>
                  <a:pt x="41" y="149"/>
                </a:lnTo>
                <a:lnTo>
                  <a:pt x="28" y="151"/>
                </a:lnTo>
                <a:lnTo>
                  <a:pt x="16" y="153"/>
                </a:lnTo>
                <a:lnTo>
                  <a:pt x="12" y="151"/>
                </a:lnTo>
                <a:lnTo>
                  <a:pt x="28" y="141"/>
                </a:lnTo>
                <a:lnTo>
                  <a:pt x="35" y="129"/>
                </a:lnTo>
                <a:lnTo>
                  <a:pt x="35" y="121"/>
                </a:lnTo>
                <a:lnTo>
                  <a:pt x="33" y="116"/>
                </a:lnTo>
                <a:lnTo>
                  <a:pt x="16" y="102"/>
                </a:lnTo>
                <a:lnTo>
                  <a:pt x="4" y="84"/>
                </a:lnTo>
                <a:lnTo>
                  <a:pt x="0" y="65"/>
                </a:lnTo>
                <a:lnTo>
                  <a:pt x="6" y="45"/>
                </a:lnTo>
                <a:lnTo>
                  <a:pt x="18" y="25"/>
                </a:lnTo>
                <a:lnTo>
                  <a:pt x="37" y="11"/>
                </a:lnTo>
                <a:lnTo>
                  <a:pt x="63" y="2"/>
                </a:lnTo>
                <a:lnTo>
                  <a:pt x="9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" name="文本框 8"/>
          <p:cNvSpPr txBox="1"/>
          <p:nvPr/>
        </p:nvSpPr>
        <p:spPr>
          <a:xfrm>
            <a:off x="6482839" y="2873039"/>
            <a:ext cx="2886409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顶部“开始”面板中可以对字体、字号、颜色、行距等进行修改</a:t>
            </a:r>
            <a:r>
              <a:rPr lang="zh-CN" altLang="zh-CN" sz="1333" dirty="0">
                <a:solidFill>
                  <a:schemeClr val="bg1"/>
                </a:solidFill>
              </a:rPr>
              <a:t>。</a:t>
            </a:r>
            <a:endParaRPr lang="en-US" altLang="zh-CN" sz="1333" dirty="0">
              <a:solidFill>
                <a:schemeClr val="bg1"/>
              </a:solidFill>
            </a:endParaRPr>
          </a:p>
        </p:txBody>
      </p:sp>
      <p:sp>
        <p:nvSpPr>
          <p:cNvPr id="24" name="文本框 8"/>
          <p:cNvSpPr txBox="1"/>
          <p:nvPr/>
        </p:nvSpPr>
        <p:spPr>
          <a:xfrm>
            <a:off x="3057681" y="3698471"/>
            <a:ext cx="174089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67" b="1" dirty="0">
                <a:solidFill>
                  <a:schemeClr val="bg1"/>
                </a:solidFill>
              </a:rPr>
              <a:t>TEXT HERE</a:t>
            </a:r>
          </a:p>
        </p:txBody>
      </p:sp>
      <p:sp>
        <p:nvSpPr>
          <p:cNvPr id="25" name="Freeform 197"/>
          <p:cNvSpPr>
            <a:spLocks noChangeAspect="1" noEditPoints="1"/>
          </p:cNvSpPr>
          <p:nvPr/>
        </p:nvSpPr>
        <p:spPr bwMode="auto">
          <a:xfrm>
            <a:off x="2676441" y="3802243"/>
            <a:ext cx="321916" cy="346367"/>
          </a:xfrm>
          <a:custGeom>
            <a:avLst/>
            <a:gdLst>
              <a:gd name="T0" fmla="*/ 23 w 157"/>
              <a:gd name="T1" fmla="*/ 136 h 171"/>
              <a:gd name="T2" fmla="*/ 25 w 157"/>
              <a:gd name="T3" fmla="*/ 144 h 171"/>
              <a:gd name="T4" fmla="*/ 132 w 157"/>
              <a:gd name="T5" fmla="*/ 144 h 171"/>
              <a:gd name="T6" fmla="*/ 134 w 157"/>
              <a:gd name="T7" fmla="*/ 136 h 171"/>
              <a:gd name="T8" fmla="*/ 29 w 157"/>
              <a:gd name="T9" fmla="*/ 132 h 171"/>
              <a:gd name="T10" fmla="*/ 23 w 157"/>
              <a:gd name="T11" fmla="*/ 100 h 171"/>
              <a:gd name="T12" fmla="*/ 25 w 157"/>
              <a:gd name="T13" fmla="*/ 112 h 171"/>
              <a:gd name="T14" fmla="*/ 132 w 157"/>
              <a:gd name="T15" fmla="*/ 112 h 171"/>
              <a:gd name="T16" fmla="*/ 134 w 157"/>
              <a:gd name="T17" fmla="*/ 100 h 171"/>
              <a:gd name="T18" fmla="*/ 29 w 157"/>
              <a:gd name="T19" fmla="*/ 96 h 171"/>
              <a:gd name="T20" fmla="*/ 23 w 157"/>
              <a:gd name="T21" fmla="*/ 65 h 171"/>
              <a:gd name="T22" fmla="*/ 25 w 157"/>
              <a:gd name="T23" fmla="*/ 77 h 171"/>
              <a:gd name="T24" fmla="*/ 132 w 157"/>
              <a:gd name="T25" fmla="*/ 77 h 171"/>
              <a:gd name="T26" fmla="*/ 134 w 157"/>
              <a:gd name="T27" fmla="*/ 65 h 171"/>
              <a:gd name="T28" fmla="*/ 29 w 157"/>
              <a:gd name="T29" fmla="*/ 61 h 171"/>
              <a:gd name="T30" fmla="*/ 22 w 157"/>
              <a:gd name="T31" fmla="*/ 24 h 171"/>
              <a:gd name="T32" fmla="*/ 31 w 157"/>
              <a:gd name="T33" fmla="*/ 40 h 171"/>
              <a:gd name="T34" fmla="*/ 49 w 157"/>
              <a:gd name="T35" fmla="*/ 36 h 171"/>
              <a:gd name="T36" fmla="*/ 55 w 157"/>
              <a:gd name="T37" fmla="*/ 16 h 171"/>
              <a:gd name="T38" fmla="*/ 63 w 157"/>
              <a:gd name="T39" fmla="*/ 30 h 171"/>
              <a:gd name="T40" fmla="*/ 78 w 157"/>
              <a:gd name="T41" fmla="*/ 40 h 171"/>
              <a:gd name="T42" fmla="*/ 94 w 157"/>
              <a:gd name="T43" fmla="*/ 30 h 171"/>
              <a:gd name="T44" fmla="*/ 102 w 157"/>
              <a:gd name="T45" fmla="*/ 16 h 171"/>
              <a:gd name="T46" fmla="*/ 108 w 157"/>
              <a:gd name="T47" fmla="*/ 36 h 171"/>
              <a:gd name="T48" fmla="*/ 126 w 157"/>
              <a:gd name="T49" fmla="*/ 40 h 171"/>
              <a:gd name="T50" fmla="*/ 135 w 157"/>
              <a:gd name="T51" fmla="*/ 24 h 171"/>
              <a:gd name="T52" fmla="*/ 153 w 157"/>
              <a:gd name="T53" fmla="*/ 18 h 171"/>
              <a:gd name="T54" fmla="*/ 157 w 157"/>
              <a:gd name="T55" fmla="*/ 163 h 171"/>
              <a:gd name="T56" fmla="*/ 149 w 157"/>
              <a:gd name="T57" fmla="*/ 171 h 171"/>
              <a:gd name="T58" fmla="*/ 2 w 157"/>
              <a:gd name="T59" fmla="*/ 167 h 171"/>
              <a:gd name="T60" fmla="*/ 2 w 157"/>
              <a:gd name="T61" fmla="*/ 20 h 171"/>
              <a:gd name="T62" fmla="*/ 118 w 157"/>
              <a:gd name="T63" fmla="*/ 0 h 171"/>
              <a:gd name="T64" fmla="*/ 128 w 157"/>
              <a:gd name="T65" fmla="*/ 8 h 171"/>
              <a:gd name="T66" fmla="*/ 124 w 157"/>
              <a:gd name="T67" fmla="*/ 32 h 171"/>
              <a:gd name="T68" fmla="*/ 112 w 157"/>
              <a:gd name="T69" fmla="*/ 28 h 171"/>
              <a:gd name="T70" fmla="*/ 112 w 157"/>
              <a:gd name="T71" fmla="*/ 4 h 171"/>
              <a:gd name="T72" fmla="*/ 78 w 157"/>
              <a:gd name="T73" fmla="*/ 0 h 171"/>
              <a:gd name="T74" fmla="*/ 86 w 157"/>
              <a:gd name="T75" fmla="*/ 8 h 171"/>
              <a:gd name="T76" fmla="*/ 82 w 157"/>
              <a:gd name="T77" fmla="*/ 32 h 171"/>
              <a:gd name="T78" fmla="*/ 71 w 157"/>
              <a:gd name="T79" fmla="*/ 28 h 171"/>
              <a:gd name="T80" fmla="*/ 71 w 157"/>
              <a:gd name="T81" fmla="*/ 4 h 171"/>
              <a:gd name="T82" fmla="*/ 39 w 157"/>
              <a:gd name="T83" fmla="*/ 0 h 171"/>
              <a:gd name="T84" fmla="*/ 47 w 157"/>
              <a:gd name="T85" fmla="*/ 8 h 171"/>
              <a:gd name="T86" fmla="*/ 43 w 157"/>
              <a:gd name="T87" fmla="*/ 32 h 171"/>
              <a:gd name="T88" fmla="*/ 31 w 157"/>
              <a:gd name="T89" fmla="*/ 28 h 171"/>
              <a:gd name="T90" fmla="*/ 31 w 157"/>
              <a:gd name="T91" fmla="*/ 4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7" h="171">
                <a:moveTo>
                  <a:pt x="29" y="132"/>
                </a:moveTo>
                <a:lnTo>
                  <a:pt x="25" y="132"/>
                </a:lnTo>
                <a:lnTo>
                  <a:pt x="23" y="136"/>
                </a:lnTo>
                <a:lnTo>
                  <a:pt x="22" y="138"/>
                </a:lnTo>
                <a:lnTo>
                  <a:pt x="23" y="142"/>
                </a:lnTo>
                <a:lnTo>
                  <a:pt x="25" y="144"/>
                </a:lnTo>
                <a:lnTo>
                  <a:pt x="29" y="146"/>
                </a:lnTo>
                <a:lnTo>
                  <a:pt x="128" y="146"/>
                </a:lnTo>
                <a:lnTo>
                  <a:pt x="132" y="144"/>
                </a:lnTo>
                <a:lnTo>
                  <a:pt x="134" y="142"/>
                </a:lnTo>
                <a:lnTo>
                  <a:pt x="135" y="138"/>
                </a:lnTo>
                <a:lnTo>
                  <a:pt x="134" y="136"/>
                </a:lnTo>
                <a:lnTo>
                  <a:pt x="132" y="132"/>
                </a:lnTo>
                <a:lnTo>
                  <a:pt x="128" y="132"/>
                </a:lnTo>
                <a:lnTo>
                  <a:pt x="29" y="132"/>
                </a:lnTo>
                <a:close/>
                <a:moveTo>
                  <a:pt x="29" y="96"/>
                </a:moveTo>
                <a:lnTo>
                  <a:pt x="25" y="98"/>
                </a:lnTo>
                <a:lnTo>
                  <a:pt x="23" y="100"/>
                </a:lnTo>
                <a:lnTo>
                  <a:pt x="22" y="104"/>
                </a:lnTo>
                <a:lnTo>
                  <a:pt x="23" y="108"/>
                </a:lnTo>
                <a:lnTo>
                  <a:pt x="25" y="112"/>
                </a:lnTo>
                <a:lnTo>
                  <a:pt x="29" y="112"/>
                </a:lnTo>
                <a:lnTo>
                  <a:pt x="128" y="112"/>
                </a:lnTo>
                <a:lnTo>
                  <a:pt x="132" y="112"/>
                </a:lnTo>
                <a:lnTo>
                  <a:pt x="134" y="108"/>
                </a:lnTo>
                <a:lnTo>
                  <a:pt x="135" y="104"/>
                </a:lnTo>
                <a:lnTo>
                  <a:pt x="134" y="100"/>
                </a:lnTo>
                <a:lnTo>
                  <a:pt x="132" y="98"/>
                </a:lnTo>
                <a:lnTo>
                  <a:pt x="128" y="96"/>
                </a:lnTo>
                <a:lnTo>
                  <a:pt x="29" y="96"/>
                </a:lnTo>
                <a:close/>
                <a:moveTo>
                  <a:pt x="29" y="61"/>
                </a:moveTo>
                <a:lnTo>
                  <a:pt x="25" y="63"/>
                </a:lnTo>
                <a:lnTo>
                  <a:pt x="23" y="65"/>
                </a:lnTo>
                <a:lnTo>
                  <a:pt x="22" y="69"/>
                </a:lnTo>
                <a:lnTo>
                  <a:pt x="23" y="73"/>
                </a:lnTo>
                <a:lnTo>
                  <a:pt x="25" y="77"/>
                </a:lnTo>
                <a:lnTo>
                  <a:pt x="29" y="79"/>
                </a:lnTo>
                <a:lnTo>
                  <a:pt x="128" y="79"/>
                </a:lnTo>
                <a:lnTo>
                  <a:pt x="132" y="77"/>
                </a:lnTo>
                <a:lnTo>
                  <a:pt x="134" y="73"/>
                </a:lnTo>
                <a:lnTo>
                  <a:pt x="135" y="69"/>
                </a:lnTo>
                <a:lnTo>
                  <a:pt x="134" y="65"/>
                </a:lnTo>
                <a:lnTo>
                  <a:pt x="132" y="63"/>
                </a:lnTo>
                <a:lnTo>
                  <a:pt x="128" y="61"/>
                </a:lnTo>
                <a:lnTo>
                  <a:pt x="29" y="61"/>
                </a:lnTo>
                <a:close/>
                <a:moveTo>
                  <a:pt x="8" y="16"/>
                </a:moveTo>
                <a:lnTo>
                  <a:pt x="22" y="16"/>
                </a:lnTo>
                <a:lnTo>
                  <a:pt x="22" y="24"/>
                </a:lnTo>
                <a:lnTo>
                  <a:pt x="23" y="30"/>
                </a:lnTo>
                <a:lnTo>
                  <a:pt x="27" y="36"/>
                </a:lnTo>
                <a:lnTo>
                  <a:pt x="31" y="40"/>
                </a:lnTo>
                <a:lnTo>
                  <a:pt x="39" y="40"/>
                </a:lnTo>
                <a:lnTo>
                  <a:pt x="45" y="40"/>
                </a:lnTo>
                <a:lnTo>
                  <a:pt x="49" y="36"/>
                </a:lnTo>
                <a:lnTo>
                  <a:pt x="53" y="30"/>
                </a:lnTo>
                <a:lnTo>
                  <a:pt x="55" y="24"/>
                </a:lnTo>
                <a:lnTo>
                  <a:pt x="55" y="16"/>
                </a:lnTo>
                <a:lnTo>
                  <a:pt x="63" y="16"/>
                </a:lnTo>
                <a:lnTo>
                  <a:pt x="63" y="24"/>
                </a:lnTo>
                <a:lnTo>
                  <a:pt x="63" y="30"/>
                </a:lnTo>
                <a:lnTo>
                  <a:pt x="67" y="36"/>
                </a:lnTo>
                <a:lnTo>
                  <a:pt x="73" y="40"/>
                </a:lnTo>
                <a:lnTo>
                  <a:pt x="78" y="40"/>
                </a:lnTo>
                <a:lnTo>
                  <a:pt x="84" y="40"/>
                </a:lnTo>
                <a:lnTo>
                  <a:pt x="90" y="36"/>
                </a:lnTo>
                <a:lnTo>
                  <a:pt x="94" y="30"/>
                </a:lnTo>
                <a:lnTo>
                  <a:pt x="94" y="24"/>
                </a:lnTo>
                <a:lnTo>
                  <a:pt x="94" y="16"/>
                </a:lnTo>
                <a:lnTo>
                  <a:pt x="102" y="16"/>
                </a:lnTo>
                <a:lnTo>
                  <a:pt x="102" y="24"/>
                </a:lnTo>
                <a:lnTo>
                  <a:pt x="104" y="30"/>
                </a:lnTo>
                <a:lnTo>
                  <a:pt x="108" y="36"/>
                </a:lnTo>
                <a:lnTo>
                  <a:pt x="112" y="40"/>
                </a:lnTo>
                <a:lnTo>
                  <a:pt x="118" y="40"/>
                </a:lnTo>
                <a:lnTo>
                  <a:pt x="126" y="40"/>
                </a:lnTo>
                <a:lnTo>
                  <a:pt x="130" y="36"/>
                </a:lnTo>
                <a:lnTo>
                  <a:pt x="134" y="30"/>
                </a:lnTo>
                <a:lnTo>
                  <a:pt x="135" y="24"/>
                </a:lnTo>
                <a:lnTo>
                  <a:pt x="135" y="16"/>
                </a:lnTo>
                <a:lnTo>
                  <a:pt x="149" y="16"/>
                </a:lnTo>
                <a:lnTo>
                  <a:pt x="153" y="18"/>
                </a:lnTo>
                <a:lnTo>
                  <a:pt x="155" y="20"/>
                </a:lnTo>
                <a:lnTo>
                  <a:pt x="157" y="24"/>
                </a:lnTo>
                <a:lnTo>
                  <a:pt x="157" y="163"/>
                </a:lnTo>
                <a:lnTo>
                  <a:pt x="155" y="167"/>
                </a:lnTo>
                <a:lnTo>
                  <a:pt x="153" y="171"/>
                </a:lnTo>
                <a:lnTo>
                  <a:pt x="149" y="171"/>
                </a:lnTo>
                <a:lnTo>
                  <a:pt x="8" y="171"/>
                </a:lnTo>
                <a:lnTo>
                  <a:pt x="4" y="171"/>
                </a:lnTo>
                <a:lnTo>
                  <a:pt x="2" y="167"/>
                </a:lnTo>
                <a:lnTo>
                  <a:pt x="0" y="163"/>
                </a:lnTo>
                <a:lnTo>
                  <a:pt x="0" y="24"/>
                </a:lnTo>
                <a:lnTo>
                  <a:pt x="2" y="20"/>
                </a:lnTo>
                <a:lnTo>
                  <a:pt x="4" y="18"/>
                </a:lnTo>
                <a:lnTo>
                  <a:pt x="8" y="16"/>
                </a:lnTo>
                <a:close/>
                <a:moveTo>
                  <a:pt x="118" y="0"/>
                </a:moveTo>
                <a:lnTo>
                  <a:pt x="124" y="0"/>
                </a:lnTo>
                <a:lnTo>
                  <a:pt x="126" y="4"/>
                </a:lnTo>
                <a:lnTo>
                  <a:pt x="128" y="8"/>
                </a:lnTo>
                <a:lnTo>
                  <a:pt x="128" y="24"/>
                </a:lnTo>
                <a:lnTo>
                  <a:pt x="126" y="28"/>
                </a:lnTo>
                <a:lnTo>
                  <a:pt x="124" y="32"/>
                </a:lnTo>
                <a:lnTo>
                  <a:pt x="118" y="32"/>
                </a:lnTo>
                <a:lnTo>
                  <a:pt x="114" y="32"/>
                </a:lnTo>
                <a:lnTo>
                  <a:pt x="112" y="28"/>
                </a:lnTo>
                <a:lnTo>
                  <a:pt x="110" y="24"/>
                </a:lnTo>
                <a:lnTo>
                  <a:pt x="110" y="8"/>
                </a:lnTo>
                <a:lnTo>
                  <a:pt x="112" y="4"/>
                </a:lnTo>
                <a:lnTo>
                  <a:pt x="114" y="0"/>
                </a:lnTo>
                <a:lnTo>
                  <a:pt x="118" y="0"/>
                </a:lnTo>
                <a:close/>
                <a:moveTo>
                  <a:pt x="78" y="0"/>
                </a:moveTo>
                <a:lnTo>
                  <a:pt x="82" y="0"/>
                </a:lnTo>
                <a:lnTo>
                  <a:pt x="86" y="4"/>
                </a:lnTo>
                <a:lnTo>
                  <a:pt x="86" y="8"/>
                </a:lnTo>
                <a:lnTo>
                  <a:pt x="86" y="24"/>
                </a:lnTo>
                <a:lnTo>
                  <a:pt x="86" y="28"/>
                </a:lnTo>
                <a:lnTo>
                  <a:pt x="82" y="32"/>
                </a:lnTo>
                <a:lnTo>
                  <a:pt x="78" y="32"/>
                </a:lnTo>
                <a:lnTo>
                  <a:pt x="75" y="32"/>
                </a:lnTo>
                <a:lnTo>
                  <a:pt x="71" y="28"/>
                </a:lnTo>
                <a:lnTo>
                  <a:pt x="71" y="24"/>
                </a:lnTo>
                <a:lnTo>
                  <a:pt x="71" y="8"/>
                </a:lnTo>
                <a:lnTo>
                  <a:pt x="71" y="4"/>
                </a:lnTo>
                <a:lnTo>
                  <a:pt x="75" y="0"/>
                </a:lnTo>
                <a:lnTo>
                  <a:pt x="78" y="0"/>
                </a:lnTo>
                <a:close/>
                <a:moveTo>
                  <a:pt x="39" y="0"/>
                </a:moveTo>
                <a:lnTo>
                  <a:pt x="43" y="0"/>
                </a:lnTo>
                <a:lnTo>
                  <a:pt x="45" y="4"/>
                </a:lnTo>
                <a:lnTo>
                  <a:pt x="47" y="8"/>
                </a:lnTo>
                <a:lnTo>
                  <a:pt x="47" y="24"/>
                </a:lnTo>
                <a:lnTo>
                  <a:pt x="45" y="28"/>
                </a:lnTo>
                <a:lnTo>
                  <a:pt x="43" y="32"/>
                </a:lnTo>
                <a:lnTo>
                  <a:pt x="39" y="32"/>
                </a:lnTo>
                <a:lnTo>
                  <a:pt x="33" y="32"/>
                </a:lnTo>
                <a:lnTo>
                  <a:pt x="31" y="28"/>
                </a:lnTo>
                <a:lnTo>
                  <a:pt x="29" y="24"/>
                </a:lnTo>
                <a:lnTo>
                  <a:pt x="29" y="8"/>
                </a:lnTo>
                <a:lnTo>
                  <a:pt x="31" y="4"/>
                </a:lnTo>
                <a:lnTo>
                  <a:pt x="33" y="0"/>
                </a:lnTo>
                <a:lnTo>
                  <a:pt x="3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solidFill>
                <a:srgbClr val="414141"/>
              </a:solidFill>
            </a:endParaRPr>
          </a:p>
        </p:txBody>
      </p:sp>
      <p:sp>
        <p:nvSpPr>
          <p:cNvPr id="26" name="文本框 8"/>
          <p:cNvSpPr txBox="1"/>
          <p:nvPr/>
        </p:nvSpPr>
        <p:spPr>
          <a:xfrm>
            <a:off x="3065950" y="3975426"/>
            <a:ext cx="2834331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顶部“开始”面板中可以对字体、字号、颜色、行距等进行修改</a:t>
            </a:r>
            <a:r>
              <a:rPr lang="zh-CN" altLang="zh-CN" sz="1333" dirty="0">
                <a:solidFill>
                  <a:schemeClr val="bg1"/>
                </a:solidFill>
              </a:rPr>
              <a:t>。</a:t>
            </a:r>
            <a:endParaRPr lang="en-US" altLang="zh-CN" sz="1333" dirty="0">
              <a:solidFill>
                <a:schemeClr val="bg1"/>
              </a:solidFill>
            </a:endParaRPr>
          </a:p>
        </p:txBody>
      </p:sp>
      <p:sp>
        <p:nvSpPr>
          <p:cNvPr id="28" name="Freeform 234"/>
          <p:cNvSpPr>
            <a:spLocks noChangeAspect="1"/>
          </p:cNvSpPr>
          <p:nvPr/>
        </p:nvSpPr>
        <p:spPr bwMode="auto">
          <a:xfrm>
            <a:off x="8557608" y="5046001"/>
            <a:ext cx="358885" cy="346367"/>
          </a:xfrm>
          <a:custGeom>
            <a:avLst/>
            <a:gdLst>
              <a:gd name="T0" fmla="*/ 94 w 173"/>
              <a:gd name="T1" fmla="*/ 2 h 167"/>
              <a:gd name="T2" fmla="*/ 108 w 173"/>
              <a:gd name="T3" fmla="*/ 7 h 167"/>
              <a:gd name="T4" fmla="*/ 114 w 173"/>
              <a:gd name="T5" fmla="*/ 15 h 167"/>
              <a:gd name="T6" fmla="*/ 118 w 173"/>
              <a:gd name="T7" fmla="*/ 25 h 167"/>
              <a:gd name="T8" fmla="*/ 118 w 173"/>
              <a:gd name="T9" fmla="*/ 37 h 167"/>
              <a:gd name="T10" fmla="*/ 118 w 173"/>
              <a:gd name="T11" fmla="*/ 43 h 167"/>
              <a:gd name="T12" fmla="*/ 120 w 173"/>
              <a:gd name="T13" fmla="*/ 49 h 167"/>
              <a:gd name="T14" fmla="*/ 120 w 173"/>
              <a:gd name="T15" fmla="*/ 55 h 167"/>
              <a:gd name="T16" fmla="*/ 118 w 173"/>
              <a:gd name="T17" fmla="*/ 61 h 167"/>
              <a:gd name="T18" fmla="*/ 116 w 173"/>
              <a:gd name="T19" fmla="*/ 64 h 167"/>
              <a:gd name="T20" fmla="*/ 112 w 173"/>
              <a:gd name="T21" fmla="*/ 72 h 167"/>
              <a:gd name="T22" fmla="*/ 108 w 173"/>
              <a:gd name="T23" fmla="*/ 82 h 167"/>
              <a:gd name="T24" fmla="*/ 106 w 173"/>
              <a:gd name="T25" fmla="*/ 84 h 167"/>
              <a:gd name="T26" fmla="*/ 106 w 173"/>
              <a:gd name="T27" fmla="*/ 100 h 167"/>
              <a:gd name="T28" fmla="*/ 110 w 173"/>
              <a:gd name="T29" fmla="*/ 102 h 167"/>
              <a:gd name="T30" fmla="*/ 118 w 173"/>
              <a:gd name="T31" fmla="*/ 106 h 167"/>
              <a:gd name="T32" fmla="*/ 132 w 173"/>
              <a:gd name="T33" fmla="*/ 112 h 167"/>
              <a:gd name="T34" fmla="*/ 138 w 173"/>
              <a:gd name="T35" fmla="*/ 114 h 167"/>
              <a:gd name="T36" fmla="*/ 142 w 173"/>
              <a:gd name="T37" fmla="*/ 114 h 167"/>
              <a:gd name="T38" fmla="*/ 147 w 173"/>
              <a:gd name="T39" fmla="*/ 116 h 167"/>
              <a:gd name="T40" fmla="*/ 163 w 173"/>
              <a:gd name="T41" fmla="*/ 129 h 167"/>
              <a:gd name="T42" fmla="*/ 173 w 173"/>
              <a:gd name="T43" fmla="*/ 153 h 167"/>
              <a:gd name="T44" fmla="*/ 173 w 173"/>
              <a:gd name="T45" fmla="*/ 159 h 167"/>
              <a:gd name="T46" fmla="*/ 171 w 173"/>
              <a:gd name="T47" fmla="*/ 163 h 167"/>
              <a:gd name="T48" fmla="*/ 165 w 173"/>
              <a:gd name="T49" fmla="*/ 167 h 167"/>
              <a:gd name="T50" fmla="*/ 4 w 173"/>
              <a:gd name="T51" fmla="*/ 165 h 167"/>
              <a:gd name="T52" fmla="*/ 0 w 173"/>
              <a:gd name="T53" fmla="*/ 159 h 167"/>
              <a:gd name="T54" fmla="*/ 0 w 173"/>
              <a:gd name="T55" fmla="*/ 159 h 167"/>
              <a:gd name="T56" fmla="*/ 4 w 173"/>
              <a:gd name="T57" fmla="*/ 143 h 167"/>
              <a:gd name="T58" fmla="*/ 22 w 173"/>
              <a:gd name="T59" fmla="*/ 117 h 167"/>
              <a:gd name="T60" fmla="*/ 30 w 173"/>
              <a:gd name="T61" fmla="*/ 116 h 167"/>
              <a:gd name="T62" fmla="*/ 33 w 173"/>
              <a:gd name="T63" fmla="*/ 114 h 167"/>
              <a:gd name="T64" fmla="*/ 37 w 173"/>
              <a:gd name="T65" fmla="*/ 114 h 167"/>
              <a:gd name="T66" fmla="*/ 47 w 173"/>
              <a:gd name="T67" fmla="*/ 110 h 167"/>
              <a:gd name="T68" fmla="*/ 59 w 173"/>
              <a:gd name="T69" fmla="*/ 104 h 167"/>
              <a:gd name="T70" fmla="*/ 67 w 173"/>
              <a:gd name="T71" fmla="*/ 102 h 167"/>
              <a:gd name="T72" fmla="*/ 67 w 173"/>
              <a:gd name="T73" fmla="*/ 100 h 167"/>
              <a:gd name="T74" fmla="*/ 67 w 173"/>
              <a:gd name="T75" fmla="*/ 84 h 167"/>
              <a:gd name="T76" fmla="*/ 63 w 173"/>
              <a:gd name="T77" fmla="*/ 78 h 167"/>
              <a:gd name="T78" fmla="*/ 59 w 173"/>
              <a:gd name="T79" fmla="*/ 64 h 167"/>
              <a:gd name="T80" fmla="*/ 55 w 173"/>
              <a:gd name="T81" fmla="*/ 62 h 167"/>
              <a:gd name="T82" fmla="*/ 55 w 173"/>
              <a:gd name="T83" fmla="*/ 57 h 167"/>
              <a:gd name="T84" fmla="*/ 53 w 173"/>
              <a:gd name="T85" fmla="*/ 51 h 167"/>
              <a:gd name="T86" fmla="*/ 53 w 173"/>
              <a:gd name="T87" fmla="*/ 45 h 167"/>
              <a:gd name="T88" fmla="*/ 57 w 173"/>
              <a:gd name="T89" fmla="*/ 43 h 167"/>
              <a:gd name="T90" fmla="*/ 55 w 173"/>
              <a:gd name="T91" fmla="*/ 31 h 167"/>
              <a:gd name="T92" fmla="*/ 57 w 173"/>
              <a:gd name="T93" fmla="*/ 19 h 167"/>
              <a:gd name="T94" fmla="*/ 65 w 173"/>
              <a:gd name="T95" fmla="*/ 9 h 167"/>
              <a:gd name="T96" fmla="*/ 79 w 173"/>
              <a:gd name="T97" fmla="*/ 2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3" h="167">
                <a:moveTo>
                  <a:pt x="86" y="0"/>
                </a:moveTo>
                <a:lnTo>
                  <a:pt x="94" y="2"/>
                </a:lnTo>
                <a:lnTo>
                  <a:pt x="102" y="4"/>
                </a:lnTo>
                <a:lnTo>
                  <a:pt x="108" y="7"/>
                </a:lnTo>
                <a:lnTo>
                  <a:pt x="112" y="11"/>
                </a:lnTo>
                <a:lnTo>
                  <a:pt x="114" y="15"/>
                </a:lnTo>
                <a:lnTo>
                  <a:pt x="116" y="21"/>
                </a:lnTo>
                <a:lnTo>
                  <a:pt x="118" y="25"/>
                </a:lnTo>
                <a:lnTo>
                  <a:pt x="118" y="31"/>
                </a:lnTo>
                <a:lnTo>
                  <a:pt x="118" y="37"/>
                </a:lnTo>
                <a:lnTo>
                  <a:pt x="116" y="43"/>
                </a:lnTo>
                <a:lnTo>
                  <a:pt x="118" y="43"/>
                </a:lnTo>
                <a:lnTo>
                  <a:pt x="120" y="45"/>
                </a:lnTo>
                <a:lnTo>
                  <a:pt x="120" y="49"/>
                </a:lnTo>
                <a:lnTo>
                  <a:pt x="120" y="51"/>
                </a:lnTo>
                <a:lnTo>
                  <a:pt x="120" y="55"/>
                </a:lnTo>
                <a:lnTo>
                  <a:pt x="118" y="57"/>
                </a:lnTo>
                <a:lnTo>
                  <a:pt x="118" y="61"/>
                </a:lnTo>
                <a:lnTo>
                  <a:pt x="118" y="62"/>
                </a:lnTo>
                <a:lnTo>
                  <a:pt x="116" y="64"/>
                </a:lnTo>
                <a:lnTo>
                  <a:pt x="114" y="64"/>
                </a:lnTo>
                <a:lnTo>
                  <a:pt x="112" y="72"/>
                </a:lnTo>
                <a:lnTo>
                  <a:pt x="110" y="78"/>
                </a:lnTo>
                <a:lnTo>
                  <a:pt x="108" y="82"/>
                </a:lnTo>
                <a:lnTo>
                  <a:pt x="106" y="84"/>
                </a:lnTo>
                <a:lnTo>
                  <a:pt x="106" y="84"/>
                </a:lnTo>
                <a:lnTo>
                  <a:pt x="106" y="100"/>
                </a:lnTo>
                <a:lnTo>
                  <a:pt x="106" y="100"/>
                </a:lnTo>
                <a:lnTo>
                  <a:pt x="106" y="102"/>
                </a:lnTo>
                <a:lnTo>
                  <a:pt x="110" y="102"/>
                </a:lnTo>
                <a:lnTo>
                  <a:pt x="114" y="104"/>
                </a:lnTo>
                <a:lnTo>
                  <a:pt x="118" y="106"/>
                </a:lnTo>
                <a:lnTo>
                  <a:pt x="126" y="110"/>
                </a:lnTo>
                <a:lnTo>
                  <a:pt x="132" y="112"/>
                </a:lnTo>
                <a:lnTo>
                  <a:pt x="136" y="114"/>
                </a:lnTo>
                <a:lnTo>
                  <a:pt x="138" y="114"/>
                </a:lnTo>
                <a:lnTo>
                  <a:pt x="140" y="114"/>
                </a:lnTo>
                <a:lnTo>
                  <a:pt x="142" y="114"/>
                </a:lnTo>
                <a:lnTo>
                  <a:pt x="143" y="116"/>
                </a:lnTo>
                <a:lnTo>
                  <a:pt x="147" y="116"/>
                </a:lnTo>
                <a:lnTo>
                  <a:pt x="151" y="117"/>
                </a:lnTo>
                <a:lnTo>
                  <a:pt x="163" y="129"/>
                </a:lnTo>
                <a:lnTo>
                  <a:pt x="169" y="143"/>
                </a:lnTo>
                <a:lnTo>
                  <a:pt x="173" y="153"/>
                </a:lnTo>
                <a:lnTo>
                  <a:pt x="173" y="159"/>
                </a:lnTo>
                <a:lnTo>
                  <a:pt x="173" y="159"/>
                </a:lnTo>
                <a:lnTo>
                  <a:pt x="173" y="159"/>
                </a:lnTo>
                <a:lnTo>
                  <a:pt x="171" y="163"/>
                </a:lnTo>
                <a:lnTo>
                  <a:pt x="169" y="165"/>
                </a:lnTo>
                <a:lnTo>
                  <a:pt x="165" y="167"/>
                </a:lnTo>
                <a:lnTo>
                  <a:pt x="8" y="167"/>
                </a:lnTo>
                <a:lnTo>
                  <a:pt x="4" y="165"/>
                </a:lnTo>
                <a:lnTo>
                  <a:pt x="2" y="163"/>
                </a:lnTo>
                <a:lnTo>
                  <a:pt x="0" y="159"/>
                </a:lnTo>
                <a:lnTo>
                  <a:pt x="0" y="159"/>
                </a:lnTo>
                <a:lnTo>
                  <a:pt x="0" y="159"/>
                </a:lnTo>
                <a:lnTo>
                  <a:pt x="0" y="153"/>
                </a:lnTo>
                <a:lnTo>
                  <a:pt x="4" y="143"/>
                </a:lnTo>
                <a:lnTo>
                  <a:pt x="10" y="129"/>
                </a:lnTo>
                <a:lnTo>
                  <a:pt x="22" y="117"/>
                </a:lnTo>
                <a:lnTo>
                  <a:pt x="26" y="116"/>
                </a:lnTo>
                <a:lnTo>
                  <a:pt x="30" y="116"/>
                </a:lnTo>
                <a:lnTo>
                  <a:pt x="31" y="114"/>
                </a:lnTo>
                <a:lnTo>
                  <a:pt x="33" y="114"/>
                </a:lnTo>
                <a:lnTo>
                  <a:pt x="35" y="114"/>
                </a:lnTo>
                <a:lnTo>
                  <a:pt x="37" y="114"/>
                </a:lnTo>
                <a:lnTo>
                  <a:pt x="41" y="112"/>
                </a:lnTo>
                <a:lnTo>
                  <a:pt x="47" y="110"/>
                </a:lnTo>
                <a:lnTo>
                  <a:pt x="55" y="108"/>
                </a:lnTo>
                <a:lnTo>
                  <a:pt x="59" y="104"/>
                </a:lnTo>
                <a:lnTo>
                  <a:pt x="63" y="104"/>
                </a:lnTo>
                <a:lnTo>
                  <a:pt x="67" y="102"/>
                </a:lnTo>
                <a:lnTo>
                  <a:pt x="67" y="102"/>
                </a:lnTo>
                <a:lnTo>
                  <a:pt x="67" y="100"/>
                </a:lnTo>
                <a:lnTo>
                  <a:pt x="67" y="84"/>
                </a:lnTo>
                <a:lnTo>
                  <a:pt x="67" y="84"/>
                </a:lnTo>
                <a:lnTo>
                  <a:pt x="65" y="82"/>
                </a:lnTo>
                <a:lnTo>
                  <a:pt x="63" y="78"/>
                </a:lnTo>
                <a:lnTo>
                  <a:pt x="61" y="72"/>
                </a:lnTo>
                <a:lnTo>
                  <a:pt x="59" y="64"/>
                </a:lnTo>
                <a:lnTo>
                  <a:pt x="57" y="64"/>
                </a:lnTo>
                <a:lnTo>
                  <a:pt x="55" y="62"/>
                </a:lnTo>
                <a:lnTo>
                  <a:pt x="55" y="61"/>
                </a:lnTo>
                <a:lnTo>
                  <a:pt x="55" y="57"/>
                </a:lnTo>
                <a:lnTo>
                  <a:pt x="53" y="55"/>
                </a:lnTo>
                <a:lnTo>
                  <a:pt x="53" y="51"/>
                </a:lnTo>
                <a:lnTo>
                  <a:pt x="53" y="49"/>
                </a:lnTo>
                <a:lnTo>
                  <a:pt x="53" y="45"/>
                </a:lnTo>
                <a:lnTo>
                  <a:pt x="55" y="43"/>
                </a:lnTo>
                <a:lnTo>
                  <a:pt x="57" y="43"/>
                </a:lnTo>
                <a:lnTo>
                  <a:pt x="55" y="37"/>
                </a:lnTo>
                <a:lnTo>
                  <a:pt x="55" y="31"/>
                </a:lnTo>
                <a:lnTo>
                  <a:pt x="55" y="25"/>
                </a:lnTo>
                <a:lnTo>
                  <a:pt x="57" y="19"/>
                </a:lnTo>
                <a:lnTo>
                  <a:pt x="59" y="13"/>
                </a:lnTo>
                <a:lnTo>
                  <a:pt x="65" y="9"/>
                </a:lnTo>
                <a:lnTo>
                  <a:pt x="71" y="4"/>
                </a:lnTo>
                <a:lnTo>
                  <a:pt x="79" y="2"/>
                </a:lnTo>
                <a:lnTo>
                  <a:pt x="8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0" name="文本框 8"/>
          <p:cNvSpPr txBox="1"/>
          <p:nvPr/>
        </p:nvSpPr>
        <p:spPr>
          <a:xfrm>
            <a:off x="8991261" y="4697459"/>
            <a:ext cx="1643508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67" b="1" dirty="0">
                <a:solidFill>
                  <a:schemeClr val="bg1"/>
                </a:solidFill>
              </a:rPr>
              <a:t>TEXT HERE</a:t>
            </a:r>
          </a:p>
        </p:txBody>
      </p:sp>
      <p:sp>
        <p:nvSpPr>
          <p:cNvPr id="31" name="文本框 8"/>
          <p:cNvSpPr txBox="1"/>
          <p:nvPr/>
        </p:nvSpPr>
        <p:spPr>
          <a:xfrm>
            <a:off x="8987164" y="4981910"/>
            <a:ext cx="2737317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顶部“开始”面板中可以对字体、字号、颜色、行距等进行修改</a:t>
            </a:r>
            <a:r>
              <a:rPr lang="zh-CN" altLang="zh-CN" sz="1333" dirty="0">
                <a:solidFill>
                  <a:schemeClr val="bg1"/>
                </a:solidFill>
              </a:rPr>
              <a:t>。</a:t>
            </a:r>
            <a:endParaRPr lang="en-US" altLang="zh-CN" sz="1333" dirty="0">
              <a:solidFill>
                <a:schemeClr val="bg1"/>
              </a:solidFill>
            </a:endParaRP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6315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2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173217"/>
            <a:ext cx="2879983" cy="800197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7" b="1" dirty="0">
                <a:solidFill>
                  <a:srgbClr val="1F1F1F"/>
                </a:solidFill>
                <a:latin typeface="Calibri"/>
                <a:ea typeface="宋体"/>
              </a:rPr>
              <a:t>MORE THAN TEMPLATE</a:t>
            </a:r>
            <a:endParaRPr kumimoji="1" lang="en-US" altLang="zh-CN" sz="1867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133" b="1" dirty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点击此处添加副标题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LOGO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907820" y="2028060"/>
            <a:ext cx="9873044" cy="1091163"/>
            <a:chOff x="680269" y="1556321"/>
            <a:chExt cx="7404783" cy="818372"/>
          </a:xfrm>
        </p:grpSpPr>
        <p:sp>
          <p:nvSpPr>
            <p:cNvPr id="6" name="矩形 5"/>
            <p:cNvSpPr/>
            <p:nvPr/>
          </p:nvSpPr>
          <p:spPr>
            <a:xfrm>
              <a:off x="680269" y="2170100"/>
              <a:ext cx="7404783" cy="204593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defTabSz="609459"/>
              <a:endParaRPr kumimoji="1" lang="zh-CN" altLang="en-US" sz="320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80269" y="1965507"/>
              <a:ext cx="7404783" cy="204593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defTabSz="609459"/>
              <a:endParaRPr kumimoji="1" lang="zh-CN" altLang="en-US" sz="320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80269" y="1760914"/>
              <a:ext cx="7404783" cy="204593"/>
            </a:xfrm>
            <a:prstGeom prst="rect">
              <a:avLst/>
            </a:prstGeom>
            <a:solidFill>
              <a:srgbClr val="86868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defTabSz="609459"/>
              <a:endParaRPr kumimoji="1" lang="zh-CN" altLang="en-US" sz="320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0269" y="1556321"/>
              <a:ext cx="7404783" cy="204593"/>
            </a:xfrm>
            <a:prstGeom prst="rect">
              <a:avLst/>
            </a:prstGeom>
            <a:solidFill>
              <a:srgbClr val="ABABA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defTabSz="609459"/>
              <a:endParaRPr kumimoji="1" lang="zh-CN" altLang="en-US" sz="3200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</p:grpSp>
      <p:sp>
        <p:nvSpPr>
          <p:cNvPr id="10" name="等腰三角形 9"/>
          <p:cNvSpPr/>
          <p:nvPr/>
        </p:nvSpPr>
        <p:spPr>
          <a:xfrm rot="5400000">
            <a:off x="10227194" y="2160771"/>
            <a:ext cx="1889448" cy="825741"/>
          </a:xfrm>
          <a:prstGeom prst="triangle">
            <a:avLst/>
          </a:prstGeom>
          <a:solidFill>
            <a:srgbClr val="414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defTabSz="609459"/>
            <a:endParaRPr kumimoji="1" lang="zh-CN" altLang="en-US" sz="320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442614" y="1536667"/>
            <a:ext cx="2073949" cy="2073949"/>
          </a:xfrm>
          <a:prstGeom prst="ellipse">
            <a:avLst/>
          </a:prstGeom>
          <a:solidFill>
            <a:srgbClr val="2A2A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defTabSz="609459">
              <a:lnSpc>
                <a:spcPct val="80000"/>
              </a:lnSpc>
            </a:pPr>
            <a:r>
              <a:rPr kumimoji="1" lang="en-US" altLang="zh-CN" sz="10666" b="1" dirty="0">
                <a:solidFill>
                  <a:srgbClr val="FFFFFF"/>
                </a:solidFill>
                <a:latin typeface="Century Gothic"/>
                <a:ea typeface="微软雅黑"/>
              </a:rPr>
              <a:t>1</a:t>
            </a:r>
            <a:endParaRPr kumimoji="1" lang="zh-CN" altLang="en-US" sz="10666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11742" y="1536667"/>
            <a:ext cx="2073949" cy="2073949"/>
          </a:xfrm>
          <a:prstGeom prst="ellipse">
            <a:avLst/>
          </a:prstGeom>
          <a:solidFill>
            <a:srgbClr val="2A2A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defTabSz="609459">
              <a:lnSpc>
                <a:spcPct val="80000"/>
              </a:lnSpc>
            </a:pPr>
            <a:r>
              <a:rPr kumimoji="1" lang="en-US" altLang="zh-CN" sz="10666" b="1" dirty="0">
                <a:solidFill>
                  <a:prstClr val="white"/>
                </a:solidFill>
                <a:latin typeface="Century Gothic"/>
                <a:ea typeface="微软雅黑"/>
              </a:rPr>
              <a:t>2</a:t>
            </a:r>
            <a:endParaRPr kumimoji="1" lang="zh-CN" altLang="en-US" sz="10666" b="1" dirty="0">
              <a:solidFill>
                <a:prstClr val="white"/>
              </a:solidFill>
              <a:latin typeface="Century Gothic"/>
              <a:ea typeface="微软雅黑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180866" y="1536667"/>
            <a:ext cx="2073949" cy="2073949"/>
          </a:xfrm>
          <a:prstGeom prst="ellipse">
            <a:avLst/>
          </a:prstGeom>
          <a:solidFill>
            <a:srgbClr val="2A2A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defTabSz="609459">
              <a:lnSpc>
                <a:spcPct val="80000"/>
              </a:lnSpc>
            </a:pPr>
            <a:r>
              <a:rPr kumimoji="1" lang="en-US" altLang="zh-CN" sz="10666" b="1" dirty="0">
                <a:solidFill>
                  <a:prstClr val="white"/>
                </a:solidFill>
                <a:latin typeface="Century Gothic"/>
                <a:ea typeface="微软雅黑"/>
              </a:rPr>
              <a:t>3</a:t>
            </a:r>
            <a:endParaRPr kumimoji="1" lang="zh-CN" altLang="en-US" sz="10666" b="1" dirty="0">
              <a:solidFill>
                <a:prstClr val="white"/>
              </a:solidFill>
              <a:latin typeface="Century Gothic"/>
              <a:ea typeface="微软雅黑"/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2463683" y="3708590"/>
            <a:ext cx="0" cy="671804"/>
          </a:xfrm>
          <a:prstGeom prst="straightConnector1">
            <a:avLst/>
          </a:prstGeom>
          <a:ln>
            <a:solidFill>
              <a:srgbClr val="40404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>
            <a:off x="9299890" y="3708590"/>
            <a:ext cx="0" cy="671804"/>
          </a:xfrm>
          <a:prstGeom prst="straightConnector1">
            <a:avLst/>
          </a:prstGeom>
          <a:ln>
            <a:solidFill>
              <a:srgbClr val="40404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>
            <a:off x="5871437" y="3708590"/>
            <a:ext cx="0" cy="671804"/>
          </a:xfrm>
          <a:prstGeom prst="straightConnector1">
            <a:avLst/>
          </a:prstGeom>
          <a:ln>
            <a:solidFill>
              <a:srgbClr val="40404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043709" y="4422380"/>
            <a:ext cx="2512364" cy="1456467"/>
          </a:xfrm>
          <a:prstGeom prst="rect">
            <a:avLst/>
          </a:prstGeom>
          <a:ln w="12700" cmpd="sng">
            <a:solidFill>
              <a:srgbClr val="414141"/>
            </a:solidFill>
          </a:ln>
        </p:spPr>
        <p:txBody>
          <a:bodyPr wrap="square" lIns="121899" tIns="60949" rIns="121899" bIns="60949">
            <a:spAutoFit/>
          </a:bodyPr>
          <a:lstStyle/>
          <a:p>
            <a:pPr algn="ctr" defTabSz="609459">
              <a:lnSpc>
                <a:spcPct val="130000"/>
              </a:lnSpc>
            </a:pP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  <a:ea typeface="微软雅黑"/>
                <a:cs typeface="微软雅黑"/>
              </a:rPr>
              <a:t>点击此处添加简短介绍</a:t>
            </a:r>
            <a:endParaRPr kumimoji="1" lang="en-US" altLang="zh-CN" sz="1333" dirty="0">
              <a:solidFill>
                <a:prstClr val="black">
                  <a:lumMod val="75000"/>
                  <a:lumOff val="25000"/>
                </a:prstClr>
              </a:solidFill>
              <a:latin typeface="Century Gothic"/>
              <a:ea typeface="微软雅黑"/>
              <a:cs typeface="微软雅黑"/>
            </a:endParaRPr>
          </a:p>
          <a:p>
            <a:pPr algn="ctr" defTabSz="609459">
              <a:lnSpc>
                <a:spcPct val="130000"/>
              </a:lnSpc>
            </a:pP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8" name="矩形 17"/>
          <p:cNvSpPr/>
          <p:nvPr/>
        </p:nvSpPr>
        <p:spPr>
          <a:xfrm>
            <a:off x="4615257" y="4422380"/>
            <a:ext cx="2512364" cy="1456467"/>
          </a:xfrm>
          <a:prstGeom prst="rect">
            <a:avLst/>
          </a:prstGeom>
          <a:ln w="12700" cmpd="sng">
            <a:solidFill>
              <a:srgbClr val="414141"/>
            </a:solidFill>
          </a:ln>
        </p:spPr>
        <p:txBody>
          <a:bodyPr wrap="square" lIns="121899" tIns="60949" rIns="121899" bIns="60949">
            <a:spAutoFit/>
          </a:bodyPr>
          <a:lstStyle/>
          <a:p>
            <a:pPr algn="ctr" defTabSz="609459">
              <a:lnSpc>
                <a:spcPct val="130000"/>
              </a:lnSpc>
            </a:pP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  <a:ea typeface="微软雅黑"/>
                <a:cs typeface="微软雅黑"/>
              </a:rPr>
              <a:t>点击此处添加简短介绍</a:t>
            </a:r>
            <a:endParaRPr kumimoji="1" lang="en-US" altLang="zh-CN" sz="1333" dirty="0">
              <a:solidFill>
                <a:prstClr val="black">
                  <a:lumMod val="75000"/>
                  <a:lumOff val="25000"/>
                </a:prstClr>
              </a:solidFill>
              <a:latin typeface="Century Gothic"/>
              <a:ea typeface="微软雅黑"/>
              <a:cs typeface="微软雅黑"/>
            </a:endParaRPr>
          </a:p>
          <a:p>
            <a:pPr algn="ctr" defTabSz="609459">
              <a:lnSpc>
                <a:spcPct val="130000"/>
              </a:lnSpc>
            </a:pP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9" name="矩形 18"/>
          <p:cNvSpPr/>
          <p:nvPr/>
        </p:nvSpPr>
        <p:spPr>
          <a:xfrm>
            <a:off x="1207501" y="4422380"/>
            <a:ext cx="2512364" cy="1456467"/>
          </a:xfrm>
          <a:prstGeom prst="rect">
            <a:avLst/>
          </a:prstGeom>
          <a:ln w="12700" cmpd="sng">
            <a:solidFill>
              <a:srgbClr val="414141"/>
            </a:solidFill>
          </a:ln>
        </p:spPr>
        <p:txBody>
          <a:bodyPr wrap="square" lIns="121899" tIns="60949" rIns="121899" bIns="60949">
            <a:spAutoFit/>
          </a:bodyPr>
          <a:lstStyle/>
          <a:p>
            <a:pPr algn="ctr" defTabSz="609459">
              <a:lnSpc>
                <a:spcPct val="130000"/>
              </a:lnSpc>
            </a:pP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  <a:ea typeface="微软雅黑"/>
                <a:cs typeface="微软雅黑"/>
              </a:rPr>
              <a:t>点击此处添加简短介绍</a:t>
            </a:r>
            <a:endParaRPr kumimoji="1" lang="en-US" altLang="zh-CN" sz="1333" dirty="0">
              <a:solidFill>
                <a:prstClr val="black">
                  <a:lumMod val="75000"/>
                  <a:lumOff val="25000"/>
                </a:prstClr>
              </a:solidFill>
              <a:latin typeface="Century Gothic"/>
              <a:ea typeface="微软雅黑"/>
              <a:cs typeface="微软雅黑"/>
            </a:endParaRPr>
          </a:p>
          <a:p>
            <a:pPr algn="ctr" defTabSz="609459">
              <a:lnSpc>
                <a:spcPct val="130000"/>
              </a:lnSpc>
            </a:pP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pic>
        <p:nvPicPr>
          <p:cNvPr id="20" name="图片 1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6315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1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5215" y="567816"/>
            <a:ext cx="2911374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267" b="1" dirty="0">
                <a:solidFill>
                  <a:srgbClr val="1F1F1F"/>
                </a:solidFill>
              </a:rPr>
              <a:t>CONTENTS</a:t>
            </a:r>
            <a:endParaRPr kumimoji="1" lang="zh-CN" altLang="en-US" sz="4267" b="1" dirty="0">
              <a:solidFill>
                <a:srgbClr val="1F1F1F"/>
              </a:solidFill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672491" y="741784"/>
            <a:ext cx="0" cy="475861"/>
          </a:xfrm>
          <a:prstGeom prst="line">
            <a:avLst/>
          </a:prstGeom>
          <a:ln w="57150" cmpd="sng">
            <a:solidFill>
              <a:srgbClr val="1F1F1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443950" y="2389120"/>
            <a:ext cx="3084507" cy="58477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1F1F1F"/>
                </a:solidFill>
              </a:rPr>
              <a:t>ONE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 问题场景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43949" y="4150283"/>
            <a:ext cx="3084510" cy="58477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1F1F1F"/>
                </a:solidFill>
              </a:rPr>
              <a:t>TWO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 用户需求</a:t>
            </a:r>
          </a:p>
        </p:txBody>
      </p:sp>
      <p:sp>
        <p:nvSpPr>
          <p:cNvPr id="6" name="矩形 5"/>
          <p:cNvSpPr/>
          <p:nvPr/>
        </p:nvSpPr>
        <p:spPr>
          <a:xfrm>
            <a:off x="1351000" y="2976084"/>
            <a:ext cx="3715508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1F1F1F"/>
                </a:solidFill>
              </a:rPr>
              <a:t>点击此处添加文本内容，如关键词、部分简单介绍等。点击此处添加文本内容，如关键词、部分简单介绍等。</a:t>
            </a:r>
          </a:p>
        </p:txBody>
      </p:sp>
      <p:sp>
        <p:nvSpPr>
          <p:cNvPr id="7" name="矩形 6"/>
          <p:cNvSpPr/>
          <p:nvPr/>
        </p:nvSpPr>
        <p:spPr>
          <a:xfrm>
            <a:off x="1351000" y="4744324"/>
            <a:ext cx="3715508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1F1F1F"/>
                </a:solidFill>
              </a:rPr>
              <a:t>点击此处添加文本内容，如关键词、部分简单介绍等。点击此处添加文本内容，如关键词、部分简单介绍等。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768842" y="2389120"/>
            <a:ext cx="3368523" cy="58477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1F1F1F"/>
                </a:solidFill>
              </a:rPr>
              <a:t>THREE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 产品展示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768842" y="4150283"/>
            <a:ext cx="3368523" cy="58477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1F1F1F"/>
                </a:solidFill>
              </a:rPr>
              <a:t>FOUR</a:t>
            </a:r>
            <a:r>
              <a:rPr kumimoji="1" lang="zh-CN" altLang="en-US" sz="3200" b="1" dirty="0">
                <a:solidFill>
                  <a:srgbClr val="1F1F1F"/>
                </a:solidFill>
              </a:rPr>
              <a:t> 未来预期</a:t>
            </a:r>
          </a:p>
        </p:txBody>
      </p:sp>
      <p:sp>
        <p:nvSpPr>
          <p:cNvPr id="10" name="矩形 9"/>
          <p:cNvSpPr/>
          <p:nvPr/>
        </p:nvSpPr>
        <p:spPr>
          <a:xfrm>
            <a:off x="6675891" y="2976084"/>
            <a:ext cx="3715508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1F1F1F"/>
                </a:solidFill>
              </a:rPr>
              <a:t>点击此处添加文本内容，如关键词、部分简单介绍等。点击此处添加文本内容，如关键词、部分简单介绍等。</a:t>
            </a:r>
          </a:p>
        </p:txBody>
      </p:sp>
      <p:sp>
        <p:nvSpPr>
          <p:cNvPr id="11" name="矩形 10"/>
          <p:cNvSpPr/>
          <p:nvPr/>
        </p:nvSpPr>
        <p:spPr>
          <a:xfrm>
            <a:off x="6675891" y="4744324"/>
            <a:ext cx="3715508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1F1F1F"/>
                </a:solidFill>
              </a:rPr>
              <a:t>点击此处添加文本内容，如关键词、部分简单介绍等。点击此处添加文本内容，如关键词、部分简单介绍等。</a:t>
            </a:r>
          </a:p>
        </p:txBody>
      </p:sp>
      <p:cxnSp>
        <p:nvCxnSpPr>
          <p:cNvPr id="12" name="直线连接符 11"/>
          <p:cNvCxnSpPr/>
          <p:nvPr/>
        </p:nvCxnSpPr>
        <p:spPr>
          <a:xfrm>
            <a:off x="5920482" y="2389121"/>
            <a:ext cx="0" cy="31666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6315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9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02653" y="1061236"/>
            <a:ext cx="6388287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7200" b="1" dirty="0">
                <a:solidFill>
                  <a:schemeClr val="bg1">
                    <a:lumMod val="95000"/>
                  </a:schemeClr>
                </a:solidFill>
              </a:rPr>
              <a:t>THANK YOU</a:t>
            </a:r>
          </a:p>
          <a:p>
            <a:pPr algn="ctr"/>
            <a:r>
              <a:rPr kumimoji="1" lang="en-US" altLang="zh-CN" sz="6400" b="1" dirty="0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kumimoji="1" lang="zh-CN" altLang="en-US" sz="6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sz="6400" b="1" dirty="0">
                <a:solidFill>
                  <a:schemeClr val="bg1">
                    <a:lumMod val="95000"/>
                  </a:schemeClr>
                </a:solidFill>
              </a:rPr>
              <a:t>WATCHING</a:t>
            </a:r>
            <a:endParaRPr kumimoji="1" lang="zh-CN" altLang="en-US" sz="6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12024" y="3707759"/>
            <a:ext cx="6569543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bg1">
                    <a:lumMod val="95000"/>
                  </a:schemeClr>
                </a:solidFill>
              </a:rPr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lang="en-US" altLang="zh-CN" sz="1333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12022" y="1061236"/>
            <a:ext cx="6569544" cy="2407040"/>
          </a:xfrm>
          <a:prstGeom prst="rect">
            <a:avLst/>
          </a:prstGeom>
          <a:noFill/>
          <a:ln w="12700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6315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5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81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272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77677" y="2365311"/>
            <a:ext cx="1399592" cy="139959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3" b="1" dirty="0">
                <a:solidFill>
                  <a:schemeClr val="bg1">
                    <a:lumMod val="95000"/>
                  </a:schemeClr>
                </a:solidFill>
              </a:rPr>
              <a:t>01</a:t>
            </a:r>
            <a:endParaRPr kumimoji="1" lang="zh-CN" altLang="en-US" sz="6933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56180" y="2365311"/>
            <a:ext cx="2371162" cy="748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267" dirty="0">
                <a:solidFill>
                  <a:schemeClr val="bg1">
                    <a:lumMod val="95000"/>
                  </a:schemeClr>
                </a:solidFill>
              </a:rPr>
              <a:t>问题场景</a:t>
            </a:r>
          </a:p>
        </p:txBody>
      </p:sp>
      <p:sp>
        <p:nvSpPr>
          <p:cNvPr id="5" name="矩形 4"/>
          <p:cNvSpPr/>
          <p:nvPr/>
        </p:nvSpPr>
        <p:spPr>
          <a:xfrm>
            <a:off x="4056179" y="3118572"/>
            <a:ext cx="6375580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bg1">
                    <a:lumMod val="95000"/>
                  </a:schemeClr>
                </a:solidFill>
              </a:rPr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lang="en-US" altLang="zh-CN" sz="1333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6315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5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1003968" y="1333882"/>
            <a:ext cx="2492188" cy="4824324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80" name="矩形 79"/>
          <p:cNvSpPr/>
          <p:nvPr/>
        </p:nvSpPr>
        <p:spPr>
          <a:xfrm>
            <a:off x="3554753" y="1333881"/>
            <a:ext cx="2492188" cy="4824324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81" name="矩形 80"/>
          <p:cNvSpPr/>
          <p:nvPr/>
        </p:nvSpPr>
        <p:spPr>
          <a:xfrm>
            <a:off x="6083237" y="1333879"/>
            <a:ext cx="2492188" cy="4824324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82" name="矩形 81"/>
          <p:cNvSpPr/>
          <p:nvPr/>
        </p:nvSpPr>
        <p:spPr>
          <a:xfrm>
            <a:off x="8634022" y="1333878"/>
            <a:ext cx="2492188" cy="4824324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83" name="Freeform 18"/>
          <p:cNvSpPr>
            <a:spLocks noChangeAspect="1" noEditPoints="1"/>
          </p:cNvSpPr>
          <p:nvPr/>
        </p:nvSpPr>
        <p:spPr bwMode="auto">
          <a:xfrm>
            <a:off x="1979922" y="2080553"/>
            <a:ext cx="596251" cy="720000"/>
          </a:xfrm>
          <a:custGeom>
            <a:avLst/>
            <a:gdLst>
              <a:gd name="T0" fmla="*/ 37 w 106"/>
              <a:gd name="T1" fmla="*/ 98 h 128"/>
              <a:gd name="T2" fmla="*/ 38 w 106"/>
              <a:gd name="T3" fmla="*/ 101 h 128"/>
              <a:gd name="T4" fmla="*/ 42 w 106"/>
              <a:gd name="T5" fmla="*/ 103 h 128"/>
              <a:gd name="T6" fmla="*/ 50 w 106"/>
              <a:gd name="T7" fmla="*/ 106 h 128"/>
              <a:gd name="T8" fmla="*/ 60 w 106"/>
              <a:gd name="T9" fmla="*/ 106 h 128"/>
              <a:gd name="T10" fmla="*/ 68 w 106"/>
              <a:gd name="T11" fmla="*/ 102 h 128"/>
              <a:gd name="T12" fmla="*/ 72 w 106"/>
              <a:gd name="T13" fmla="*/ 99 h 128"/>
              <a:gd name="T14" fmla="*/ 73 w 106"/>
              <a:gd name="T15" fmla="*/ 97 h 128"/>
              <a:gd name="T16" fmla="*/ 47 w 106"/>
              <a:gd name="T17" fmla="*/ 99 h 128"/>
              <a:gd name="T18" fmla="*/ 37 w 106"/>
              <a:gd name="T19" fmla="*/ 97 h 128"/>
              <a:gd name="T20" fmla="*/ 69 w 106"/>
              <a:gd name="T21" fmla="*/ 2 h 128"/>
              <a:gd name="T22" fmla="*/ 76 w 106"/>
              <a:gd name="T23" fmla="*/ 13 h 128"/>
              <a:gd name="T24" fmla="*/ 76 w 106"/>
              <a:gd name="T25" fmla="*/ 23 h 128"/>
              <a:gd name="T26" fmla="*/ 73 w 106"/>
              <a:gd name="T27" fmla="*/ 27 h 128"/>
              <a:gd name="T28" fmla="*/ 69 w 106"/>
              <a:gd name="T29" fmla="*/ 29 h 128"/>
              <a:gd name="T30" fmla="*/ 67 w 106"/>
              <a:gd name="T31" fmla="*/ 26 h 128"/>
              <a:gd name="T32" fmla="*/ 64 w 106"/>
              <a:gd name="T33" fmla="*/ 23 h 128"/>
              <a:gd name="T34" fmla="*/ 55 w 106"/>
              <a:gd name="T35" fmla="*/ 29 h 128"/>
              <a:gd name="T36" fmla="*/ 43 w 106"/>
              <a:gd name="T37" fmla="*/ 27 h 128"/>
              <a:gd name="T38" fmla="*/ 37 w 106"/>
              <a:gd name="T39" fmla="*/ 30 h 128"/>
              <a:gd name="T40" fmla="*/ 38 w 106"/>
              <a:gd name="T41" fmla="*/ 47 h 128"/>
              <a:gd name="T42" fmla="*/ 42 w 106"/>
              <a:gd name="T43" fmla="*/ 65 h 128"/>
              <a:gd name="T44" fmla="*/ 49 w 106"/>
              <a:gd name="T45" fmla="*/ 60 h 128"/>
              <a:gd name="T46" fmla="*/ 64 w 106"/>
              <a:gd name="T47" fmla="*/ 56 h 128"/>
              <a:gd name="T48" fmla="*/ 83 w 106"/>
              <a:gd name="T49" fmla="*/ 68 h 128"/>
              <a:gd name="T50" fmla="*/ 97 w 106"/>
              <a:gd name="T51" fmla="*/ 59 h 128"/>
              <a:gd name="T52" fmla="*/ 106 w 106"/>
              <a:gd name="T53" fmla="*/ 56 h 128"/>
              <a:gd name="T54" fmla="*/ 102 w 106"/>
              <a:gd name="T55" fmla="*/ 127 h 128"/>
              <a:gd name="T56" fmla="*/ 88 w 106"/>
              <a:gd name="T57" fmla="*/ 118 h 128"/>
              <a:gd name="T58" fmla="*/ 63 w 106"/>
              <a:gd name="T59" fmla="*/ 114 h 128"/>
              <a:gd name="T60" fmla="*/ 35 w 106"/>
              <a:gd name="T61" fmla="*/ 114 h 128"/>
              <a:gd name="T62" fmla="*/ 17 w 106"/>
              <a:gd name="T63" fmla="*/ 107 h 128"/>
              <a:gd name="T64" fmla="*/ 12 w 106"/>
              <a:gd name="T65" fmla="*/ 102 h 128"/>
              <a:gd name="T66" fmla="*/ 9 w 106"/>
              <a:gd name="T67" fmla="*/ 102 h 128"/>
              <a:gd name="T68" fmla="*/ 5 w 106"/>
              <a:gd name="T69" fmla="*/ 101 h 128"/>
              <a:gd name="T70" fmla="*/ 1 w 106"/>
              <a:gd name="T71" fmla="*/ 97 h 128"/>
              <a:gd name="T72" fmla="*/ 0 w 106"/>
              <a:gd name="T73" fmla="*/ 91 h 128"/>
              <a:gd name="T74" fmla="*/ 1 w 106"/>
              <a:gd name="T75" fmla="*/ 84 h 128"/>
              <a:gd name="T76" fmla="*/ 3 w 106"/>
              <a:gd name="T77" fmla="*/ 59 h 128"/>
              <a:gd name="T78" fmla="*/ 11 w 106"/>
              <a:gd name="T79" fmla="*/ 38 h 128"/>
              <a:gd name="T80" fmla="*/ 16 w 106"/>
              <a:gd name="T81" fmla="*/ 30 h 128"/>
              <a:gd name="T82" fmla="*/ 14 w 106"/>
              <a:gd name="T83" fmla="*/ 25 h 128"/>
              <a:gd name="T84" fmla="*/ 20 w 106"/>
              <a:gd name="T85" fmla="*/ 13 h 128"/>
              <a:gd name="T86" fmla="*/ 39 w 106"/>
              <a:gd name="T87" fmla="*/ 5 h 128"/>
              <a:gd name="T88" fmla="*/ 63 w 106"/>
              <a:gd name="T8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6" h="128">
                <a:moveTo>
                  <a:pt x="37" y="97"/>
                </a:moveTo>
                <a:lnTo>
                  <a:pt x="37" y="98"/>
                </a:lnTo>
                <a:lnTo>
                  <a:pt x="38" y="98"/>
                </a:lnTo>
                <a:lnTo>
                  <a:pt x="38" y="101"/>
                </a:lnTo>
                <a:lnTo>
                  <a:pt x="41" y="102"/>
                </a:lnTo>
                <a:lnTo>
                  <a:pt x="42" y="103"/>
                </a:lnTo>
                <a:lnTo>
                  <a:pt x="46" y="104"/>
                </a:lnTo>
                <a:lnTo>
                  <a:pt x="50" y="106"/>
                </a:lnTo>
                <a:lnTo>
                  <a:pt x="55" y="106"/>
                </a:lnTo>
                <a:lnTo>
                  <a:pt x="60" y="106"/>
                </a:lnTo>
                <a:lnTo>
                  <a:pt x="66" y="104"/>
                </a:lnTo>
                <a:lnTo>
                  <a:pt x="68" y="102"/>
                </a:lnTo>
                <a:lnTo>
                  <a:pt x="71" y="101"/>
                </a:lnTo>
                <a:lnTo>
                  <a:pt x="72" y="99"/>
                </a:lnTo>
                <a:lnTo>
                  <a:pt x="73" y="98"/>
                </a:lnTo>
                <a:lnTo>
                  <a:pt x="73" y="97"/>
                </a:lnTo>
                <a:lnTo>
                  <a:pt x="59" y="99"/>
                </a:lnTo>
                <a:lnTo>
                  <a:pt x="47" y="99"/>
                </a:lnTo>
                <a:lnTo>
                  <a:pt x="39" y="98"/>
                </a:lnTo>
                <a:lnTo>
                  <a:pt x="37" y="97"/>
                </a:lnTo>
                <a:close/>
                <a:moveTo>
                  <a:pt x="63" y="0"/>
                </a:moveTo>
                <a:lnTo>
                  <a:pt x="69" y="2"/>
                </a:lnTo>
                <a:lnTo>
                  <a:pt x="73" y="8"/>
                </a:lnTo>
                <a:lnTo>
                  <a:pt x="76" y="13"/>
                </a:lnTo>
                <a:lnTo>
                  <a:pt x="76" y="18"/>
                </a:lnTo>
                <a:lnTo>
                  <a:pt x="76" y="23"/>
                </a:lnTo>
                <a:lnTo>
                  <a:pt x="76" y="25"/>
                </a:lnTo>
                <a:lnTo>
                  <a:pt x="73" y="27"/>
                </a:lnTo>
                <a:lnTo>
                  <a:pt x="72" y="29"/>
                </a:lnTo>
                <a:lnTo>
                  <a:pt x="69" y="29"/>
                </a:lnTo>
                <a:lnTo>
                  <a:pt x="68" y="27"/>
                </a:lnTo>
                <a:lnTo>
                  <a:pt x="67" y="26"/>
                </a:lnTo>
                <a:lnTo>
                  <a:pt x="66" y="25"/>
                </a:lnTo>
                <a:lnTo>
                  <a:pt x="64" y="23"/>
                </a:lnTo>
                <a:lnTo>
                  <a:pt x="63" y="25"/>
                </a:lnTo>
                <a:lnTo>
                  <a:pt x="55" y="29"/>
                </a:lnTo>
                <a:lnTo>
                  <a:pt x="49" y="29"/>
                </a:lnTo>
                <a:lnTo>
                  <a:pt x="43" y="27"/>
                </a:lnTo>
                <a:lnTo>
                  <a:pt x="42" y="25"/>
                </a:lnTo>
                <a:lnTo>
                  <a:pt x="37" y="30"/>
                </a:lnTo>
                <a:lnTo>
                  <a:pt x="37" y="38"/>
                </a:lnTo>
                <a:lnTo>
                  <a:pt x="38" y="47"/>
                </a:lnTo>
                <a:lnTo>
                  <a:pt x="41" y="56"/>
                </a:lnTo>
                <a:lnTo>
                  <a:pt x="42" y="65"/>
                </a:lnTo>
                <a:lnTo>
                  <a:pt x="45" y="63"/>
                </a:lnTo>
                <a:lnTo>
                  <a:pt x="49" y="60"/>
                </a:lnTo>
                <a:lnTo>
                  <a:pt x="56" y="57"/>
                </a:lnTo>
                <a:lnTo>
                  <a:pt x="64" y="56"/>
                </a:lnTo>
                <a:lnTo>
                  <a:pt x="73" y="59"/>
                </a:lnTo>
                <a:lnTo>
                  <a:pt x="83" y="68"/>
                </a:lnTo>
                <a:lnTo>
                  <a:pt x="89" y="61"/>
                </a:lnTo>
                <a:lnTo>
                  <a:pt x="97" y="59"/>
                </a:lnTo>
                <a:lnTo>
                  <a:pt x="104" y="56"/>
                </a:lnTo>
                <a:lnTo>
                  <a:pt x="106" y="56"/>
                </a:lnTo>
                <a:lnTo>
                  <a:pt x="106" y="128"/>
                </a:lnTo>
                <a:lnTo>
                  <a:pt x="102" y="127"/>
                </a:lnTo>
                <a:lnTo>
                  <a:pt x="96" y="124"/>
                </a:lnTo>
                <a:lnTo>
                  <a:pt x="88" y="118"/>
                </a:lnTo>
                <a:lnTo>
                  <a:pt x="81" y="107"/>
                </a:lnTo>
                <a:lnTo>
                  <a:pt x="63" y="114"/>
                </a:lnTo>
                <a:lnTo>
                  <a:pt x="47" y="115"/>
                </a:lnTo>
                <a:lnTo>
                  <a:pt x="35" y="114"/>
                </a:lnTo>
                <a:lnTo>
                  <a:pt x="25" y="111"/>
                </a:lnTo>
                <a:lnTo>
                  <a:pt x="17" y="107"/>
                </a:lnTo>
                <a:lnTo>
                  <a:pt x="13" y="103"/>
                </a:lnTo>
                <a:lnTo>
                  <a:pt x="12" y="102"/>
                </a:lnTo>
                <a:lnTo>
                  <a:pt x="12" y="102"/>
                </a:lnTo>
                <a:lnTo>
                  <a:pt x="9" y="102"/>
                </a:lnTo>
                <a:lnTo>
                  <a:pt x="8" y="102"/>
                </a:lnTo>
                <a:lnTo>
                  <a:pt x="5" y="101"/>
                </a:lnTo>
                <a:lnTo>
                  <a:pt x="4" y="99"/>
                </a:lnTo>
                <a:lnTo>
                  <a:pt x="1" y="97"/>
                </a:lnTo>
                <a:lnTo>
                  <a:pt x="0" y="94"/>
                </a:lnTo>
                <a:lnTo>
                  <a:pt x="0" y="91"/>
                </a:lnTo>
                <a:lnTo>
                  <a:pt x="0" y="87"/>
                </a:lnTo>
                <a:lnTo>
                  <a:pt x="1" y="84"/>
                </a:lnTo>
                <a:lnTo>
                  <a:pt x="0" y="70"/>
                </a:lnTo>
                <a:lnTo>
                  <a:pt x="3" y="59"/>
                </a:lnTo>
                <a:lnTo>
                  <a:pt x="5" y="47"/>
                </a:lnTo>
                <a:lnTo>
                  <a:pt x="11" y="38"/>
                </a:lnTo>
                <a:lnTo>
                  <a:pt x="13" y="32"/>
                </a:lnTo>
                <a:lnTo>
                  <a:pt x="16" y="30"/>
                </a:lnTo>
                <a:lnTo>
                  <a:pt x="14" y="29"/>
                </a:lnTo>
                <a:lnTo>
                  <a:pt x="14" y="25"/>
                </a:lnTo>
                <a:lnTo>
                  <a:pt x="17" y="19"/>
                </a:lnTo>
                <a:lnTo>
                  <a:pt x="20" y="13"/>
                </a:lnTo>
                <a:lnTo>
                  <a:pt x="28" y="9"/>
                </a:lnTo>
                <a:lnTo>
                  <a:pt x="39" y="5"/>
                </a:lnTo>
                <a:lnTo>
                  <a:pt x="54" y="1"/>
                </a:lnTo>
                <a:lnTo>
                  <a:pt x="63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84" name="Freeform 131"/>
          <p:cNvSpPr>
            <a:spLocks noChangeAspect="1" noEditPoints="1"/>
          </p:cNvSpPr>
          <p:nvPr/>
        </p:nvSpPr>
        <p:spPr bwMode="auto">
          <a:xfrm>
            <a:off x="9487314" y="2080553"/>
            <a:ext cx="725540" cy="720000"/>
          </a:xfrm>
          <a:custGeom>
            <a:avLst/>
            <a:gdLst>
              <a:gd name="T0" fmla="*/ 53 w 131"/>
              <a:gd name="T1" fmla="*/ 58 h 130"/>
              <a:gd name="T2" fmla="*/ 72 w 131"/>
              <a:gd name="T3" fmla="*/ 77 h 130"/>
              <a:gd name="T4" fmla="*/ 45 w 131"/>
              <a:gd name="T5" fmla="*/ 85 h 130"/>
              <a:gd name="T6" fmla="*/ 53 w 131"/>
              <a:gd name="T7" fmla="*/ 58 h 130"/>
              <a:gd name="T8" fmla="*/ 100 w 131"/>
              <a:gd name="T9" fmla="*/ 11 h 130"/>
              <a:gd name="T10" fmla="*/ 120 w 131"/>
              <a:gd name="T11" fmla="*/ 30 h 130"/>
              <a:gd name="T12" fmla="*/ 76 w 131"/>
              <a:gd name="T13" fmla="*/ 75 h 130"/>
              <a:gd name="T14" fmla="*/ 55 w 131"/>
              <a:gd name="T15" fmla="*/ 55 h 130"/>
              <a:gd name="T16" fmla="*/ 100 w 131"/>
              <a:gd name="T17" fmla="*/ 11 h 130"/>
              <a:gd name="T18" fmla="*/ 21 w 131"/>
              <a:gd name="T19" fmla="*/ 3 h 130"/>
              <a:gd name="T20" fmla="*/ 89 w 131"/>
              <a:gd name="T21" fmla="*/ 3 h 130"/>
              <a:gd name="T22" fmla="*/ 76 w 131"/>
              <a:gd name="T23" fmla="*/ 16 h 130"/>
              <a:gd name="T24" fmla="*/ 27 w 131"/>
              <a:gd name="T25" fmla="*/ 16 h 130"/>
              <a:gd name="T26" fmla="*/ 21 w 131"/>
              <a:gd name="T27" fmla="*/ 17 h 130"/>
              <a:gd name="T28" fmla="*/ 17 w 131"/>
              <a:gd name="T29" fmla="*/ 20 h 130"/>
              <a:gd name="T30" fmla="*/ 15 w 131"/>
              <a:gd name="T31" fmla="*/ 24 h 130"/>
              <a:gd name="T32" fmla="*/ 14 w 131"/>
              <a:gd name="T33" fmla="*/ 29 h 130"/>
              <a:gd name="T34" fmla="*/ 14 w 131"/>
              <a:gd name="T35" fmla="*/ 105 h 130"/>
              <a:gd name="T36" fmla="*/ 15 w 131"/>
              <a:gd name="T37" fmla="*/ 109 h 130"/>
              <a:gd name="T38" fmla="*/ 16 w 131"/>
              <a:gd name="T39" fmla="*/ 113 h 130"/>
              <a:gd name="T40" fmla="*/ 19 w 131"/>
              <a:gd name="T41" fmla="*/ 115 h 130"/>
              <a:gd name="T42" fmla="*/ 23 w 131"/>
              <a:gd name="T43" fmla="*/ 117 h 130"/>
              <a:gd name="T44" fmla="*/ 27 w 131"/>
              <a:gd name="T45" fmla="*/ 117 h 130"/>
              <a:gd name="T46" fmla="*/ 103 w 131"/>
              <a:gd name="T47" fmla="*/ 117 h 130"/>
              <a:gd name="T48" fmla="*/ 106 w 131"/>
              <a:gd name="T49" fmla="*/ 117 h 130"/>
              <a:gd name="T50" fmla="*/ 110 w 131"/>
              <a:gd name="T51" fmla="*/ 115 h 130"/>
              <a:gd name="T52" fmla="*/ 113 w 131"/>
              <a:gd name="T53" fmla="*/ 113 h 130"/>
              <a:gd name="T54" fmla="*/ 114 w 131"/>
              <a:gd name="T55" fmla="*/ 109 h 130"/>
              <a:gd name="T56" fmla="*/ 116 w 131"/>
              <a:gd name="T57" fmla="*/ 105 h 130"/>
              <a:gd name="T58" fmla="*/ 116 w 131"/>
              <a:gd name="T59" fmla="*/ 55 h 130"/>
              <a:gd name="T60" fmla="*/ 129 w 131"/>
              <a:gd name="T61" fmla="*/ 42 h 130"/>
              <a:gd name="T62" fmla="*/ 129 w 131"/>
              <a:gd name="T63" fmla="*/ 109 h 130"/>
              <a:gd name="T64" fmla="*/ 125 w 131"/>
              <a:gd name="T65" fmla="*/ 119 h 130"/>
              <a:gd name="T66" fmla="*/ 117 w 131"/>
              <a:gd name="T67" fmla="*/ 127 h 130"/>
              <a:gd name="T68" fmla="*/ 106 w 131"/>
              <a:gd name="T69" fmla="*/ 130 h 130"/>
              <a:gd name="T70" fmla="*/ 21 w 131"/>
              <a:gd name="T71" fmla="*/ 130 h 130"/>
              <a:gd name="T72" fmla="*/ 11 w 131"/>
              <a:gd name="T73" fmla="*/ 127 h 130"/>
              <a:gd name="T74" fmla="*/ 3 w 131"/>
              <a:gd name="T75" fmla="*/ 119 h 130"/>
              <a:gd name="T76" fmla="*/ 0 w 131"/>
              <a:gd name="T77" fmla="*/ 109 h 130"/>
              <a:gd name="T78" fmla="*/ 0 w 131"/>
              <a:gd name="T79" fmla="*/ 25 h 130"/>
              <a:gd name="T80" fmla="*/ 3 w 131"/>
              <a:gd name="T81" fmla="*/ 15 h 130"/>
              <a:gd name="T82" fmla="*/ 11 w 131"/>
              <a:gd name="T83" fmla="*/ 7 h 130"/>
              <a:gd name="T84" fmla="*/ 21 w 131"/>
              <a:gd name="T85" fmla="*/ 3 h 130"/>
              <a:gd name="T86" fmla="*/ 114 w 131"/>
              <a:gd name="T87" fmla="*/ 0 h 130"/>
              <a:gd name="T88" fmla="*/ 117 w 131"/>
              <a:gd name="T89" fmla="*/ 2 h 130"/>
              <a:gd name="T90" fmla="*/ 130 w 131"/>
              <a:gd name="T91" fmla="*/ 15 h 130"/>
              <a:gd name="T92" fmla="*/ 131 w 131"/>
              <a:gd name="T93" fmla="*/ 16 h 130"/>
              <a:gd name="T94" fmla="*/ 131 w 131"/>
              <a:gd name="T95" fmla="*/ 20 h 130"/>
              <a:gd name="T96" fmla="*/ 129 w 131"/>
              <a:gd name="T97" fmla="*/ 22 h 130"/>
              <a:gd name="T98" fmla="*/ 124 w 131"/>
              <a:gd name="T99" fmla="*/ 28 h 130"/>
              <a:gd name="T100" fmla="*/ 103 w 131"/>
              <a:gd name="T101" fmla="*/ 8 h 130"/>
              <a:gd name="T102" fmla="*/ 109 w 131"/>
              <a:gd name="T103" fmla="*/ 2 h 130"/>
              <a:gd name="T104" fmla="*/ 112 w 131"/>
              <a:gd name="T105" fmla="*/ 0 h 130"/>
              <a:gd name="T106" fmla="*/ 114 w 131"/>
              <a:gd name="T107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31" h="130">
                <a:moveTo>
                  <a:pt x="53" y="58"/>
                </a:moveTo>
                <a:lnTo>
                  <a:pt x="72" y="77"/>
                </a:lnTo>
                <a:lnTo>
                  <a:pt x="45" y="85"/>
                </a:lnTo>
                <a:lnTo>
                  <a:pt x="53" y="58"/>
                </a:lnTo>
                <a:close/>
                <a:moveTo>
                  <a:pt x="100" y="11"/>
                </a:moveTo>
                <a:lnTo>
                  <a:pt x="120" y="30"/>
                </a:lnTo>
                <a:lnTo>
                  <a:pt x="76" y="75"/>
                </a:lnTo>
                <a:lnTo>
                  <a:pt x="55" y="55"/>
                </a:lnTo>
                <a:lnTo>
                  <a:pt x="100" y="11"/>
                </a:lnTo>
                <a:close/>
                <a:moveTo>
                  <a:pt x="21" y="3"/>
                </a:moveTo>
                <a:lnTo>
                  <a:pt x="89" y="3"/>
                </a:lnTo>
                <a:lnTo>
                  <a:pt x="76" y="16"/>
                </a:lnTo>
                <a:lnTo>
                  <a:pt x="27" y="16"/>
                </a:lnTo>
                <a:lnTo>
                  <a:pt x="21" y="17"/>
                </a:lnTo>
                <a:lnTo>
                  <a:pt x="17" y="20"/>
                </a:lnTo>
                <a:lnTo>
                  <a:pt x="15" y="24"/>
                </a:lnTo>
                <a:lnTo>
                  <a:pt x="14" y="29"/>
                </a:lnTo>
                <a:lnTo>
                  <a:pt x="14" y="105"/>
                </a:lnTo>
                <a:lnTo>
                  <a:pt x="15" y="109"/>
                </a:lnTo>
                <a:lnTo>
                  <a:pt x="16" y="113"/>
                </a:lnTo>
                <a:lnTo>
                  <a:pt x="19" y="115"/>
                </a:lnTo>
                <a:lnTo>
                  <a:pt x="23" y="117"/>
                </a:lnTo>
                <a:lnTo>
                  <a:pt x="27" y="117"/>
                </a:lnTo>
                <a:lnTo>
                  <a:pt x="103" y="117"/>
                </a:lnTo>
                <a:lnTo>
                  <a:pt x="106" y="117"/>
                </a:lnTo>
                <a:lnTo>
                  <a:pt x="110" y="115"/>
                </a:lnTo>
                <a:lnTo>
                  <a:pt x="113" y="113"/>
                </a:lnTo>
                <a:lnTo>
                  <a:pt x="114" y="109"/>
                </a:lnTo>
                <a:lnTo>
                  <a:pt x="116" y="105"/>
                </a:lnTo>
                <a:lnTo>
                  <a:pt x="116" y="55"/>
                </a:lnTo>
                <a:lnTo>
                  <a:pt x="129" y="42"/>
                </a:lnTo>
                <a:lnTo>
                  <a:pt x="129" y="109"/>
                </a:lnTo>
                <a:lnTo>
                  <a:pt x="125" y="119"/>
                </a:lnTo>
                <a:lnTo>
                  <a:pt x="117" y="127"/>
                </a:lnTo>
                <a:lnTo>
                  <a:pt x="106" y="130"/>
                </a:lnTo>
                <a:lnTo>
                  <a:pt x="21" y="130"/>
                </a:lnTo>
                <a:lnTo>
                  <a:pt x="11" y="127"/>
                </a:lnTo>
                <a:lnTo>
                  <a:pt x="3" y="119"/>
                </a:lnTo>
                <a:lnTo>
                  <a:pt x="0" y="109"/>
                </a:lnTo>
                <a:lnTo>
                  <a:pt x="0" y="25"/>
                </a:lnTo>
                <a:lnTo>
                  <a:pt x="3" y="15"/>
                </a:lnTo>
                <a:lnTo>
                  <a:pt x="11" y="7"/>
                </a:lnTo>
                <a:lnTo>
                  <a:pt x="21" y="3"/>
                </a:lnTo>
                <a:close/>
                <a:moveTo>
                  <a:pt x="114" y="0"/>
                </a:moveTo>
                <a:lnTo>
                  <a:pt x="117" y="2"/>
                </a:lnTo>
                <a:lnTo>
                  <a:pt x="130" y="15"/>
                </a:lnTo>
                <a:lnTo>
                  <a:pt x="131" y="16"/>
                </a:lnTo>
                <a:lnTo>
                  <a:pt x="131" y="20"/>
                </a:lnTo>
                <a:lnTo>
                  <a:pt x="129" y="22"/>
                </a:lnTo>
                <a:lnTo>
                  <a:pt x="124" y="28"/>
                </a:lnTo>
                <a:lnTo>
                  <a:pt x="103" y="8"/>
                </a:lnTo>
                <a:lnTo>
                  <a:pt x="109" y="2"/>
                </a:lnTo>
                <a:lnTo>
                  <a:pt x="112" y="0"/>
                </a:lnTo>
                <a:lnTo>
                  <a:pt x="114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85" name="Freeform 218"/>
          <p:cNvSpPr>
            <a:spLocks noChangeAspect="1" noEditPoints="1"/>
          </p:cNvSpPr>
          <p:nvPr/>
        </p:nvSpPr>
        <p:spPr bwMode="auto">
          <a:xfrm>
            <a:off x="4472400" y="2080553"/>
            <a:ext cx="684879" cy="720000"/>
          </a:xfrm>
          <a:custGeom>
            <a:avLst/>
            <a:gdLst>
              <a:gd name="T0" fmla="*/ 61 w 117"/>
              <a:gd name="T1" fmla="*/ 38 h 123"/>
              <a:gd name="T2" fmla="*/ 72 w 117"/>
              <a:gd name="T3" fmla="*/ 43 h 123"/>
              <a:gd name="T4" fmla="*/ 76 w 117"/>
              <a:gd name="T5" fmla="*/ 47 h 123"/>
              <a:gd name="T6" fmla="*/ 63 w 117"/>
              <a:gd name="T7" fmla="*/ 62 h 123"/>
              <a:gd name="T8" fmla="*/ 61 w 117"/>
              <a:gd name="T9" fmla="*/ 59 h 123"/>
              <a:gd name="T10" fmla="*/ 54 w 117"/>
              <a:gd name="T11" fmla="*/ 57 h 123"/>
              <a:gd name="T12" fmla="*/ 49 w 117"/>
              <a:gd name="T13" fmla="*/ 59 h 123"/>
              <a:gd name="T14" fmla="*/ 24 w 117"/>
              <a:gd name="T15" fmla="*/ 83 h 123"/>
              <a:gd name="T16" fmla="*/ 20 w 117"/>
              <a:gd name="T17" fmla="*/ 88 h 123"/>
              <a:gd name="T18" fmla="*/ 20 w 117"/>
              <a:gd name="T19" fmla="*/ 94 h 123"/>
              <a:gd name="T20" fmla="*/ 24 w 117"/>
              <a:gd name="T21" fmla="*/ 100 h 123"/>
              <a:gd name="T22" fmla="*/ 27 w 117"/>
              <a:gd name="T23" fmla="*/ 102 h 123"/>
              <a:gd name="T24" fmla="*/ 33 w 117"/>
              <a:gd name="T25" fmla="*/ 104 h 123"/>
              <a:gd name="T26" fmla="*/ 38 w 117"/>
              <a:gd name="T27" fmla="*/ 102 h 123"/>
              <a:gd name="T28" fmla="*/ 51 w 117"/>
              <a:gd name="T29" fmla="*/ 91 h 123"/>
              <a:gd name="T30" fmla="*/ 58 w 117"/>
              <a:gd name="T31" fmla="*/ 88 h 123"/>
              <a:gd name="T32" fmla="*/ 65 w 117"/>
              <a:gd name="T33" fmla="*/ 91 h 123"/>
              <a:gd name="T34" fmla="*/ 67 w 117"/>
              <a:gd name="T35" fmla="*/ 97 h 123"/>
              <a:gd name="T36" fmla="*/ 65 w 117"/>
              <a:gd name="T37" fmla="*/ 104 h 123"/>
              <a:gd name="T38" fmla="*/ 45 w 117"/>
              <a:gd name="T39" fmla="*/ 121 h 123"/>
              <a:gd name="T40" fmla="*/ 33 w 117"/>
              <a:gd name="T41" fmla="*/ 123 h 123"/>
              <a:gd name="T42" fmla="*/ 11 w 117"/>
              <a:gd name="T43" fmla="*/ 114 h 123"/>
              <a:gd name="T44" fmla="*/ 3 w 117"/>
              <a:gd name="T45" fmla="*/ 102 h 123"/>
              <a:gd name="T46" fmla="*/ 3 w 117"/>
              <a:gd name="T47" fmla="*/ 79 h 123"/>
              <a:gd name="T48" fmla="*/ 32 w 117"/>
              <a:gd name="T49" fmla="*/ 47 h 123"/>
              <a:gd name="T50" fmla="*/ 54 w 117"/>
              <a:gd name="T51" fmla="*/ 38 h 123"/>
              <a:gd name="T52" fmla="*/ 97 w 117"/>
              <a:gd name="T53" fmla="*/ 3 h 123"/>
              <a:gd name="T54" fmla="*/ 108 w 117"/>
              <a:gd name="T55" fmla="*/ 9 h 123"/>
              <a:gd name="T56" fmla="*/ 117 w 117"/>
              <a:gd name="T57" fmla="*/ 32 h 123"/>
              <a:gd name="T58" fmla="*/ 108 w 117"/>
              <a:gd name="T59" fmla="*/ 54 h 123"/>
              <a:gd name="T60" fmla="*/ 75 w 117"/>
              <a:gd name="T61" fmla="*/ 83 h 123"/>
              <a:gd name="T62" fmla="*/ 63 w 117"/>
              <a:gd name="T63" fmla="*/ 85 h 123"/>
              <a:gd name="T64" fmla="*/ 42 w 117"/>
              <a:gd name="T65" fmla="*/ 76 h 123"/>
              <a:gd name="T66" fmla="*/ 54 w 117"/>
              <a:gd name="T67" fmla="*/ 62 h 123"/>
              <a:gd name="T68" fmla="*/ 58 w 117"/>
              <a:gd name="T69" fmla="*/ 64 h 123"/>
              <a:gd name="T70" fmla="*/ 63 w 117"/>
              <a:gd name="T71" fmla="*/ 66 h 123"/>
              <a:gd name="T72" fmla="*/ 70 w 117"/>
              <a:gd name="T73" fmla="*/ 64 h 123"/>
              <a:gd name="T74" fmla="*/ 95 w 117"/>
              <a:gd name="T75" fmla="*/ 41 h 123"/>
              <a:gd name="T76" fmla="*/ 97 w 117"/>
              <a:gd name="T77" fmla="*/ 36 h 123"/>
              <a:gd name="T78" fmla="*/ 97 w 117"/>
              <a:gd name="T79" fmla="*/ 29 h 123"/>
              <a:gd name="T80" fmla="*/ 95 w 117"/>
              <a:gd name="T81" fmla="*/ 24 h 123"/>
              <a:gd name="T82" fmla="*/ 91 w 117"/>
              <a:gd name="T83" fmla="*/ 21 h 123"/>
              <a:gd name="T84" fmla="*/ 86 w 117"/>
              <a:gd name="T85" fmla="*/ 19 h 123"/>
              <a:gd name="T86" fmla="*/ 79 w 117"/>
              <a:gd name="T87" fmla="*/ 21 h 123"/>
              <a:gd name="T88" fmla="*/ 67 w 117"/>
              <a:gd name="T89" fmla="*/ 32 h 123"/>
              <a:gd name="T90" fmla="*/ 61 w 117"/>
              <a:gd name="T91" fmla="*/ 34 h 123"/>
              <a:gd name="T92" fmla="*/ 54 w 117"/>
              <a:gd name="T93" fmla="*/ 32 h 123"/>
              <a:gd name="T94" fmla="*/ 51 w 117"/>
              <a:gd name="T95" fmla="*/ 25 h 123"/>
              <a:gd name="T96" fmla="*/ 54 w 117"/>
              <a:gd name="T97" fmla="*/ 19 h 123"/>
              <a:gd name="T98" fmla="*/ 74 w 117"/>
              <a:gd name="T99" fmla="*/ 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23">
                <a:moveTo>
                  <a:pt x="54" y="38"/>
                </a:moveTo>
                <a:lnTo>
                  <a:pt x="61" y="38"/>
                </a:lnTo>
                <a:lnTo>
                  <a:pt x="66" y="41"/>
                </a:lnTo>
                <a:lnTo>
                  <a:pt x="72" y="43"/>
                </a:lnTo>
                <a:lnTo>
                  <a:pt x="75" y="45"/>
                </a:lnTo>
                <a:lnTo>
                  <a:pt x="76" y="47"/>
                </a:lnTo>
                <a:lnTo>
                  <a:pt x="78" y="47"/>
                </a:lnTo>
                <a:lnTo>
                  <a:pt x="63" y="62"/>
                </a:lnTo>
                <a:lnTo>
                  <a:pt x="62" y="60"/>
                </a:lnTo>
                <a:lnTo>
                  <a:pt x="61" y="59"/>
                </a:lnTo>
                <a:lnTo>
                  <a:pt x="57" y="58"/>
                </a:lnTo>
                <a:lnTo>
                  <a:pt x="54" y="57"/>
                </a:lnTo>
                <a:lnTo>
                  <a:pt x="51" y="58"/>
                </a:lnTo>
                <a:lnTo>
                  <a:pt x="49" y="59"/>
                </a:lnTo>
                <a:lnTo>
                  <a:pt x="46" y="60"/>
                </a:lnTo>
                <a:lnTo>
                  <a:pt x="24" y="83"/>
                </a:lnTo>
                <a:lnTo>
                  <a:pt x="21" y="85"/>
                </a:lnTo>
                <a:lnTo>
                  <a:pt x="20" y="88"/>
                </a:lnTo>
                <a:lnTo>
                  <a:pt x="20" y="91"/>
                </a:lnTo>
                <a:lnTo>
                  <a:pt x="20" y="94"/>
                </a:lnTo>
                <a:lnTo>
                  <a:pt x="21" y="97"/>
                </a:lnTo>
                <a:lnTo>
                  <a:pt x="24" y="100"/>
                </a:lnTo>
                <a:lnTo>
                  <a:pt x="24" y="100"/>
                </a:lnTo>
                <a:lnTo>
                  <a:pt x="27" y="102"/>
                </a:lnTo>
                <a:lnTo>
                  <a:pt x="31" y="104"/>
                </a:lnTo>
                <a:lnTo>
                  <a:pt x="33" y="104"/>
                </a:lnTo>
                <a:lnTo>
                  <a:pt x="36" y="104"/>
                </a:lnTo>
                <a:lnTo>
                  <a:pt x="38" y="102"/>
                </a:lnTo>
                <a:lnTo>
                  <a:pt x="41" y="100"/>
                </a:lnTo>
                <a:lnTo>
                  <a:pt x="51" y="91"/>
                </a:lnTo>
                <a:lnTo>
                  <a:pt x="54" y="89"/>
                </a:lnTo>
                <a:lnTo>
                  <a:pt x="58" y="88"/>
                </a:lnTo>
                <a:lnTo>
                  <a:pt x="61" y="89"/>
                </a:lnTo>
                <a:lnTo>
                  <a:pt x="65" y="91"/>
                </a:lnTo>
                <a:lnTo>
                  <a:pt x="66" y="94"/>
                </a:lnTo>
                <a:lnTo>
                  <a:pt x="67" y="97"/>
                </a:lnTo>
                <a:lnTo>
                  <a:pt x="66" y="101"/>
                </a:lnTo>
                <a:lnTo>
                  <a:pt x="65" y="104"/>
                </a:lnTo>
                <a:lnTo>
                  <a:pt x="55" y="114"/>
                </a:lnTo>
                <a:lnTo>
                  <a:pt x="45" y="121"/>
                </a:lnTo>
                <a:lnTo>
                  <a:pt x="33" y="123"/>
                </a:lnTo>
                <a:lnTo>
                  <a:pt x="33" y="123"/>
                </a:lnTo>
                <a:lnTo>
                  <a:pt x="21" y="121"/>
                </a:lnTo>
                <a:lnTo>
                  <a:pt x="11" y="114"/>
                </a:lnTo>
                <a:lnTo>
                  <a:pt x="10" y="113"/>
                </a:lnTo>
                <a:lnTo>
                  <a:pt x="3" y="102"/>
                </a:lnTo>
                <a:lnTo>
                  <a:pt x="0" y="91"/>
                </a:lnTo>
                <a:lnTo>
                  <a:pt x="3" y="79"/>
                </a:lnTo>
                <a:lnTo>
                  <a:pt x="10" y="70"/>
                </a:lnTo>
                <a:lnTo>
                  <a:pt x="32" y="47"/>
                </a:lnTo>
                <a:lnTo>
                  <a:pt x="42" y="40"/>
                </a:lnTo>
                <a:lnTo>
                  <a:pt x="54" y="38"/>
                </a:lnTo>
                <a:close/>
                <a:moveTo>
                  <a:pt x="86" y="0"/>
                </a:moveTo>
                <a:lnTo>
                  <a:pt x="97" y="3"/>
                </a:lnTo>
                <a:lnTo>
                  <a:pt x="107" y="9"/>
                </a:lnTo>
                <a:lnTo>
                  <a:pt x="108" y="9"/>
                </a:lnTo>
                <a:lnTo>
                  <a:pt x="114" y="20"/>
                </a:lnTo>
                <a:lnTo>
                  <a:pt x="117" y="32"/>
                </a:lnTo>
                <a:lnTo>
                  <a:pt x="114" y="43"/>
                </a:lnTo>
                <a:lnTo>
                  <a:pt x="108" y="54"/>
                </a:lnTo>
                <a:lnTo>
                  <a:pt x="86" y="76"/>
                </a:lnTo>
                <a:lnTo>
                  <a:pt x="75" y="83"/>
                </a:lnTo>
                <a:lnTo>
                  <a:pt x="63" y="85"/>
                </a:lnTo>
                <a:lnTo>
                  <a:pt x="63" y="85"/>
                </a:lnTo>
                <a:lnTo>
                  <a:pt x="51" y="83"/>
                </a:lnTo>
                <a:lnTo>
                  <a:pt x="42" y="76"/>
                </a:lnTo>
                <a:lnTo>
                  <a:pt x="41" y="75"/>
                </a:lnTo>
                <a:lnTo>
                  <a:pt x="54" y="62"/>
                </a:lnTo>
                <a:lnTo>
                  <a:pt x="55" y="63"/>
                </a:lnTo>
                <a:lnTo>
                  <a:pt x="58" y="64"/>
                </a:lnTo>
                <a:lnTo>
                  <a:pt x="61" y="66"/>
                </a:lnTo>
                <a:lnTo>
                  <a:pt x="63" y="66"/>
                </a:lnTo>
                <a:lnTo>
                  <a:pt x="67" y="66"/>
                </a:lnTo>
                <a:lnTo>
                  <a:pt x="70" y="64"/>
                </a:lnTo>
                <a:lnTo>
                  <a:pt x="72" y="63"/>
                </a:lnTo>
                <a:lnTo>
                  <a:pt x="95" y="41"/>
                </a:lnTo>
                <a:lnTo>
                  <a:pt x="96" y="38"/>
                </a:lnTo>
                <a:lnTo>
                  <a:pt x="97" y="36"/>
                </a:lnTo>
                <a:lnTo>
                  <a:pt x="97" y="32"/>
                </a:lnTo>
                <a:lnTo>
                  <a:pt x="97" y="29"/>
                </a:lnTo>
                <a:lnTo>
                  <a:pt x="96" y="26"/>
                </a:lnTo>
                <a:lnTo>
                  <a:pt x="95" y="24"/>
                </a:lnTo>
                <a:lnTo>
                  <a:pt x="93" y="22"/>
                </a:lnTo>
                <a:lnTo>
                  <a:pt x="91" y="21"/>
                </a:lnTo>
                <a:lnTo>
                  <a:pt x="88" y="20"/>
                </a:lnTo>
                <a:lnTo>
                  <a:pt x="86" y="19"/>
                </a:lnTo>
                <a:lnTo>
                  <a:pt x="82" y="20"/>
                </a:lnTo>
                <a:lnTo>
                  <a:pt x="79" y="21"/>
                </a:lnTo>
                <a:lnTo>
                  <a:pt x="76" y="22"/>
                </a:lnTo>
                <a:lnTo>
                  <a:pt x="67" y="32"/>
                </a:lnTo>
                <a:lnTo>
                  <a:pt x="65" y="34"/>
                </a:lnTo>
                <a:lnTo>
                  <a:pt x="61" y="34"/>
                </a:lnTo>
                <a:lnTo>
                  <a:pt x="57" y="34"/>
                </a:lnTo>
                <a:lnTo>
                  <a:pt x="54" y="32"/>
                </a:lnTo>
                <a:lnTo>
                  <a:pt x="51" y="29"/>
                </a:lnTo>
                <a:lnTo>
                  <a:pt x="51" y="25"/>
                </a:lnTo>
                <a:lnTo>
                  <a:pt x="51" y="21"/>
                </a:lnTo>
                <a:lnTo>
                  <a:pt x="54" y="19"/>
                </a:lnTo>
                <a:lnTo>
                  <a:pt x="63" y="9"/>
                </a:lnTo>
                <a:lnTo>
                  <a:pt x="74" y="3"/>
                </a:lnTo>
                <a:lnTo>
                  <a:pt x="86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86" name="Freeform 19"/>
          <p:cNvSpPr>
            <a:spLocks noChangeAspect="1" noEditPoints="1"/>
          </p:cNvSpPr>
          <p:nvPr/>
        </p:nvSpPr>
        <p:spPr bwMode="auto">
          <a:xfrm>
            <a:off x="6950521" y="2080553"/>
            <a:ext cx="743227" cy="720000"/>
          </a:xfrm>
          <a:custGeom>
            <a:avLst/>
            <a:gdLst>
              <a:gd name="T0" fmla="*/ 38 w 128"/>
              <a:gd name="T1" fmla="*/ 16 h 124"/>
              <a:gd name="T2" fmla="*/ 31 w 128"/>
              <a:gd name="T3" fmla="*/ 20 h 124"/>
              <a:gd name="T4" fmla="*/ 27 w 128"/>
              <a:gd name="T5" fmla="*/ 25 h 124"/>
              <a:gd name="T6" fmla="*/ 31 w 128"/>
              <a:gd name="T7" fmla="*/ 30 h 124"/>
              <a:gd name="T8" fmla="*/ 38 w 128"/>
              <a:gd name="T9" fmla="*/ 33 h 124"/>
              <a:gd name="T10" fmla="*/ 47 w 128"/>
              <a:gd name="T11" fmla="*/ 33 h 124"/>
              <a:gd name="T12" fmla="*/ 55 w 128"/>
              <a:gd name="T13" fmla="*/ 30 h 124"/>
              <a:gd name="T14" fmla="*/ 57 w 128"/>
              <a:gd name="T15" fmla="*/ 25 h 124"/>
              <a:gd name="T16" fmla="*/ 55 w 128"/>
              <a:gd name="T17" fmla="*/ 20 h 124"/>
              <a:gd name="T18" fmla="*/ 47 w 128"/>
              <a:gd name="T19" fmla="*/ 16 h 124"/>
              <a:gd name="T20" fmla="*/ 43 w 128"/>
              <a:gd name="T21" fmla="*/ 0 h 124"/>
              <a:gd name="T22" fmla="*/ 70 w 128"/>
              <a:gd name="T23" fmla="*/ 7 h 124"/>
              <a:gd name="T24" fmla="*/ 84 w 128"/>
              <a:gd name="T25" fmla="*/ 24 h 124"/>
              <a:gd name="T26" fmla="*/ 84 w 128"/>
              <a:gd name="T27" fmla="*/ 24 h 124"/>
              <a:gd name="T28" fmla="*/ 84 w 128"/>
              <a:gd name="T29" fmla="*/ 25 h 124"/>
              <a:gd name="T30" fmla="*/ 128 w 128"/>
              <a:gd name="T31" fmla="*/ 42 h 124"/>
              <a:gd name="T32" fmla="*/ 42 w 128"/>
              <a:gd name="T33" fmla="*/ 124 h 124"/>
              <a:gd name="T34" fmla="*/ 26 w 128"/>
              <a:gd name="T35" fmla="*/ 122 h 124"/>
              <a:gd name="T36" fmla="*/ 6 w 128"/>
              <a:gd name="T37" fmla="*/ 109 h 124"/>
              <a:gd name="T38" fmla="*/ 1 w 128"/>
              <a:gd name="T39" fmla="*/ 94 h 124"/>
              <a:gd name="T40" fmla="*/ 0 w 128"/>
              <a:gd name="T41" fmla="*/ 88 h 124"/>
              <a:gd name="T42" fmla="*/ 8 w 128"/>
              <a:gd name="T43" fmla="*/ 49 h 124"/>
              <a:gd name="T44" fmla="*/ 9 w 128"/>
              <a:gd name="T45" fmla="*/ 90 h 124"/>
              <a:gd name="T46" fmla="*/ 14 w 128"/>
              <a:gd name="T47" fmla="*/ 105 h 124"/>
              <a:gd name="T48" fmla="*/ 23 w 128"/>
              <a:gd name="T49" fmla="*/ 90 h 124"/>
              <a:gd name="T50" fmla="*/ 29 w 128"/>
              <a:gd name="T51" fmla="*/ 114 h 124"/>
              <a:gd name="T52" fmla="*/ 39 w 128"/>
              <a:gd name="T53" fmla="*/ 117 h 124"/>
              <a:gd name="T54" fmla="*/ 44 w 128"/>
              <a:gd name="T55" fmla="*/ 90 h 124"/>
              <a:gd name="T56" fmla="*/ 57 w 128"/>
              <a:gd name="T57" fmla="*/ 117 h 124"/>
              <a:gd name="T58" fmla="*/ 59 w 128"/>
              <a:gd name="T59" fmla="*/ 75 h 124"/>
              <a:gd name="T60" fmla="*/ 63 w 128"/>
              <a:gd name="T61" fmla="*/ 72 h 124"/>
              <a:gd name="T62" fmla="*/ 67 w 128"/>
              <a:gd name="T63" fmla="*/ 75 h 124"/>
              <a:gd name="T64" fmla="*/ 68 w 128"/>
              <a:gd name="T65" fmla="*/ 117 h 124"/>
              <a:gd name="T66" fmla="*/ 81 w 128"/>
              <a:gd name="T67" fmla="*/ 90 h 124"/>
              <a:gd name="T68" fmla="*/ 86 w 128"/>
              <a:gd name="T69" fmla="*/ 117 h 124"/>
              <a:gd name="T70" fmla="*/ 99 w 128"/>
              <a:gd name="T71" fmla="*/ 90 h 124"/>
              <a:gd name="T72" fmla="*/ 104 w 128"/>
              <a:gd name="T73" fmla="*/ 117 h 124"/>
              <a:gd name="T74" fmla="*/ 120 w 128"/>
              <a:gd name="T75" fmla="*/ 50 h 124"/>
              <a:gd name="T76" fmla="*/ 42 w 128"/>
              <a:gd name="T77" fmla="*/ 50 h 124"/>
              <a:gd name="T78" fmla="*/ 13 w 128"/>
              <a:gd name="T79" fmla="*/ 42 h 124"/>
              <a:gd name="T80" fmla="*/ 1 w 128"/>
              <a:gd name="T81" fmla="*/ 25 h 124"/>
              <a:gd name="T82" fmla="*/ 13 w 128"/>
              <a:gd name="T83" fmla="*/ 7 h 124"/>
              <a:gd name="T84" fmla="*/ 43 w 128"/>
              <a:gd name="T85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8" h="124">
                <a:moveTo>
                  <a:pt x="43" y="16"/>
                </a:moveTo>
                <a:lnTo>
                  <a:pt x="38" y="16"/>
                </a:lnTo>
                <a:lnTo>
                  <a:pt x="34" y="17"/>
                </a:lnTo>
                <a:lnTo>
                  <a:pt x="31" y="20"/>
                </a:lnTo>
                <a:lnTo>
                  <a:pt x="29" y="22"/>
                </a:lnTo>
                <a:lnTo>
                  <a:pt x="27" y="25"/>
                </a:lnTo>
                <a:lnTo>
                  <a:pt x="29" y="28"/>
                </a:lnTo>
                <a:lnTo>
                  <a:pt x="31" y="30"/>
                </a:lnTo>
                <a:lnTo>
                  <a:pt x="34" y="32"/>
                </a:lnTo>
                <a:lnTo>
                  <a:pt x="38" y="33"/>
                </a:lnTo>
                <a:lnTo>
                  <a:pt x="43" y="33"/>
                </a:lnTo>
                <a:lnTo>
                  <a:pt x="47" y="33"/>
                </a:lnTo>
                <a:lnTo>
                  <a:pt x="51" y="32"/>
                </a:lnTo>
                <a:lnTo>
                  <a:pt x="55" y="30"/>
                </a:lnTo>
                <a:lnTo>
                  <a:pt x="56" y="28"/>
                </a:lnTo>
                <a:lnTo>
                  <a:pt x="57" y="25"/>
                </a:lnTo>
                <a:lnTo>
                  <a:pt x="56" y="22"/>
                </a:lnTo>
                <a:lnTo>
                  <a:pt x="55" y="20"/>
                </a:lnTo>
                <a:lnTo>
                  <a:pt x="51" y="17"/>
                </a:lnTo>
                <a:lnTo>
                  <a:pt x="47" y="16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59" y="1"/>
                </a:lnTo>
                <a:lnTo>
                  <a:pt x="70" y="7"/>
                </a:lnTo>
                <a:lnTo>
                  <a:pt x="80" y="15"/>
                </a:lnTo>
                <a:lnTo>
                  <a:pt x="84" y="24"/>
                </a:lnTo>
                <a:lnTo>
                  <a:pt x="84" y="24"/>
                </a:lnTo>
                <a:lnTo>
                  <a:pt x="84" y="24"/>
                </a:lnTo>
                <a:lnTo>
                  <a:pt x="84" y="25"/>
                </a:lnTo>
                <a:lnTo>
                  <a:pt x="84" y="25"/>
                </a:lnTo>
                <a:lnTo>
                  <a:pt x="84" y="42"/>
                </a:lnTo>
                <a:lnTo>
                  <a:pt x="128" y="42"/>
                </a:lnTo>
                <a:lnTo>
                  <a:pt x="128" y="124"/>
                </a:lnTo>
                <a:lnTo>
                  <a:pt x="42" y="124"/>
                </a:lnTo>
                <a:lnTo>
                  <a:pt x="42" y="124"/>
                </a:lnTo>
                <a:lnTo>
                  <a:pt x="26" y="122"/>
                </a:lnTo>
                <a:lnTo>
                  <a:pt x="14" y="117"/>
                </a:lnTo>
                <a:lnTo>
                  <a:pt x="6" y="109"/>
                </a:lnTo>
                <a:lnTo>
                  <a:pt x="2" y="101"/>
                </a:lnTo>
                <a:lnTo>
                  <a:pt x="1" y="94"/>
                </a:lnTo>
                <a:lnTo>
                  <a:pt x="0" y="89"/>
                </a:lnTo>
                <a:lnTo>
                  <a:pt x="0" y="88"/>
                </a:lnTo>
                <a:lnTo>
                  <a:pt x="0" y="42"/>
                </a:lnTo>
                <a:lnTo>
                  <a:pt x="8" y="49"/>
                </a:lnTo>
                <a:lnTo>
                  <a:pt x="8" y="88"/>
                </a:lnTo>
                <a:lnTo>
                  <a:pt x="9" y="90"/>
                </a:lnTo>
                <a:lnTo>
                  <a:pt x="10" y="97"/>
                </a:lnTo>
                <a:lnTo>
                  <a:pt x="14" y="105"/>
                </a:lnTo>
                <a:lnTo>
                  <a:pt x="23" y="113"/>
                </a:lnTo>
                <a:lnTo>
                  <a:pt x="23" y="90"/>
                </a:lnTo>
                <a:lnTo>
                  <a:pt x="29" y="90"/>
                </a:lnTo>
                <a:lnTo>
                  <a:pt x="29" y="114"/>
                </a:lnTo>
                <a:lnTo>
                  <a:pt x="34" y="115"/>
                </a:lnTo>
                <a:lnTo>
                  <a:pt x="39" y="117"/>
                </a:lnTo>
                <a:lnTo>
                  <a:pt x="39" y="90"/>
                </a:lnTo>
                <a:lnTo>
                  <a:pt x="44" y="90"/>
                </a:lnTo>
                <a:lnTo>
                  <a:pt x="44" y="117"/>
                </a:lnTo>
                <a:lnTo>
                  <a:pt x="57" y="117"/>
                </a:lnTo>
                <a:lnTo>
                  <a:pt x="57" y="77"/>
                </a:lnTo>
                <a:lnTo>
                  <a:pt x="59" y="75"/>
                </a:lnTo>
                <a:lnTo>
                  <a:pt x="60" y="73"/>
                </a:lnTo>
                <a:lnTo>
                  <a:pt x="63" y="72"/>
                </a:lnTo>
                <a:lnTo>
                  <a:pt x="65" y="73"/>
                </a:lnTo>
                <a:lnTo>
                  <a:pt x="67" y="75"/>
                </a:lnTo>
                <a:lnTo>
                  <a:pt x="68" y="77"/>
                </a:lnTo>
                <a:lnTo>
                  <a:pt x="68" y="117"/>
                </a:lnTo>
                <a:lnTo>
                  <a:pt x="81" y="117"/>
                </a:lnTo>
                <a:lnTo>
                  <a:pt x="81" y="90"/>
                </a:lnTo>
                <a:lnTo>
                  <a:pt x="86" y="90"/>
                </a:lnTo>
                <a:lnTo>
                  <a:pt x="86" y="117"/>
                </a:lnTo>
                <a:lnTo>
                  <a:pt x="99" y="117"/>
                </a:lnTo>
                <a:lnTo>
                  <a:pt x="99" y="90"/>
                </a:lnTo>
                <a:lnTo>
                  <a:pt x="104" y="90"/>
                </a:lnTo>
                <a:lnTo>
                  <a:pt x="104" y="117"/>
                </a:lnTo>
                <a:lnTo>
                  <a:pt x="120" y="117"/>
                </a:lnTo>
                <a:lnTo>
                  <a:pt x="120" y="50"/>
                </a:lnTo>
                <a:lnTo>
                  <a:pt x="42" y="50"/>
                </a:lnTo>
                <a:lnTo>
                  <a:pt x="42" y="50"/>
                </a:lnTo>
                <a:lnTo>
                  <a:pt x="26" y="47"/>
                </a:lnTo>
                <a:lnTo>
                  <a:pt x="13" y="42"/>
                </a:lnTo>
                <a:lnTo>
                  <a:pt x="4" y="34"/>
                </a:lnTo>
                <a:lnTo>
                  <a:pt x="1" y="25"/>
                </a:lnTo>
                <a:lnTo>
                  <a:pt x="4" y="15"/>
                </a:lnTo>
                <a:lnTo>
                  <a:pt x="13" y="7"/>
                </a:lnTo>
                <a:lnTo>
                  <a:pt x="26" y="1"/>
                </a:lnTo>
                <a:lnTo>
                  <a:pt x="43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87" name="矩形 86"/>
          <p:cNvSpPr/>
          <p:nvPr/>
        </p:nvSpPr>
        <p:spPr>
          <a:xfrm>
            <a:off x="1145355" y="3072524"/>
            <a:ext cx="2265387" cy="2739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867" b="1" dirty="0">
                <a:solidFill>
                  <a:schemeClr val="bg1"/>
                </a:solidFill>
              </a:rPr>
              <a:t>点击此处添加标题</a:t>
            </a:r>
            <a:endParaRPr lang="en-US" altLang="zh-CN" sz="1867" b="1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en-US" altLang="zh-CN" sz="667" b="1" dirty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>
                    <a:lumMod val="95000"/>
                  </a:schemeClr>
                </a:solidFill>
              </a:rPr>
              <a:t>点击此处添加文本信息。</a:t>
            </a:r>
          </a:p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>
                    <a:lumMod val="95000"/>
                  </a:schemeClr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>
                    <a:lumMod val="95000"/>
                  </a:schemeClr>
                </a:solidFill>
              </a:rPr>
              <a:t>10</a:t>
            </a:r>
            <a:r>
              <a:rPr lang="zh-CN" altLang="en-US" sz="1333" dirty="0">
                <a:solidFill>
                  <a:schemeClr val="bg1">
                    <a:lumMod val="95000"/>
                  </a:schemeClr>
                </a:solidFill>
              </a:rPr>
              <a:t>号字，</a:t>
            </a:r>
            <a:r>
              <a:rPr lang="en-US" altLang="zh-CN" sz="1333" dirty="0">
                <a:solidFill>
                  <a:schemeClr val="bg1">
                    <a:lumMod val="95000"/>
                  </a:schemeClr>
                </a:solidFill>
              </a:rPr>
              <a:t>1.3</a:t>
            </a:r>
            <a:r>
              <a:rPr lang="zh-CN" altLang="en-US" sz="1333" dirty="0">
                <a:solidFill>
                  <a:schemeClr val="bg1">
                    <a:lumMod val="95000"/>
                  </a:schemeClr>
                </a:solidFill>
              </a:rPr>
              <a:t>倍字间距。</a:t>
            </a:r>
            <a:endParaRPr lang="en-US" altLang="zh-CN" sz="1333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682146" y="3072524"/>
            <a:ext cx="2265387" cy="2739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867" b="1" dirty="0">
                <a:solidFill>
                  <a:schemeClr val="bg1"/>
                </a:solidFill>
              </a:rPr>
              <a:t>点击此处添加标题</a:t>
            </a:r>
            <a:endParaRPr lang="en-US" altLang="zh-CN" sz="667" b="1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en-US" altLang="zh-CN" sz="667" b="1" dirty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点击此处添加文本信息。</a:t>
            </a:r>
          </a:p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</a:rPr>
              <a:t>10</a:t>
            </a:r>
            <a:r>
              <a:rPr lang="zh-CN" altLang="en-US" sz="1333" dirty="0">
                <a:solidFill>
                  <a:schemeClr val="bg1"/>
                </a:solidFill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</a:rPr>
              <a:t>倍字间距。</a:t>
            </a:r>
            <a:endParaRPr lang="en-US" altLang="zh-CN" sz="1333" dirty="0">
              <a:solidFill>
                <a:schemeClr val="bg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189441" y="3072524"/>
            <a:ext cx="2265387" cy="2739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867" b="1" dirty="0">
                <a:solidFill>
                  <a:schemeClr val="bg1"/>
                </a:solidFill>
              </a:rPr>
              <a:t>点击此处添加标题</a:t>
            </a:r>
            <a:endParaRPr lang="en-US" altLang="zh-CN" sz="667" b="1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en-US" altLang="zh-CN" sz="667" b="1" dirty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点击此处添加文本信息。</a:t>
            </a:r>
          </a:p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</a:rPr>
              <a:t>10</a:t>
            </a:r>
            <a:r>
              <a:rPr lang="zh-CN" altLang="en-US" sz="1333" dirty="0">
                <a:solidFill>
                  <a:schemeClr val="bg1"/>
                </a:solidFill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</a:rPr>
              <a:t>倍字间距。</a:t>
            </a:r>
            <a:endParaRPr lang="en-US" altLang="zh-CN" sz="1333" dirty="0">
              <a:solidFill>
                <a:schemeClr val="bg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8717389" y="3072524"/>
            <a:ext cx="2265387" cy="2739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867" b="1" dirty="0">
                <a:solidFill>
                  <a:schemeClr val="bg1"/>
                </a:solidFill>
              </a:rPr>
              <a:t>点击此处添加标题</a:t>
            </a:r>
            <a:endParaRPr lang="en-US" altLang="zh-CN" sz="667" b="1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en-US" altLang="zh-CN" sz="667" b="1" dirty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点击此处添加文本信息。</a:t>
            </a:r>
          </a:p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</a:rPr>
              <a:t>10</a:t>
            </a:r>
            <a:r>
              <a:rPr lang="zh-CN" altLang="en-US" sz="1333" dirty="0">
                <a:solidFill>
                  <a:schemeClr val="bg1"/>
                </a:solidFill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</a:rPr>
              <a:t>倍字间距。</a:t>
            </a:r>
            <a:endParaRPr lang="en-US" altLang="zh-CN" sz="1333" dirty="0">
              <a:solidFill>
                <a:schemeClr val="bg1"/>
              </a:solidFill>
            </a:endParaRPr>
          </a:p>
        </p:txBody>
      </p:sp>
      <p:cxnSp>
        <p:nvCxnSpPr>
          <p:cNvPr id="91" name="直接连接符 16"/>
          <p:cNvCxnSpPr/>
          <p:nvPr/>
        </p:nvCxnSpPr>
        <p:spPr>
          <a:xfrm>
            <a:off x="816207" y="3156461"/>
            <a:ext cx="104621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1245711" y="173217"/>
            <a:ext cx="2879983" cy="800197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7" b="1" dirty="0">
                <a:solidFill>
                  <a:srgbClr val="1F1F1F"/>
                </a:solidFill>
                <a:latin typeface="Calibri"/>
                <a:ea typeface="宋体"/>
              </a:rPr>
              <a:t>MORE THAN TEMPLATE</a:t>
            </a:r>
            <a:endParaRPr kumimoji="1" lang="en-US" altLang="zh-CN" sz="1867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133" b="1" dirty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点击此处添加副标题</a:t>
            </a:r>
          </a:p>
        </p:txBody>
      </p:sp>
      <p:sp>
        <p:nvSpPr>
          <p:cNvPr id="93" name="矩形 9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LOGO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pic>
        <p:nvPicPr>
          <p:cNvPr id="18" name="图片 1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6315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2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 rot="18900000">
            <a:off x="3052684" y="2289102"/>
            <a:ext cx="580529" cy="580529"/>
          </a:xfrm>
          <a:prstGeom prst="rect">
            <a:avLst/>
          </a:prstGeom>
          <a:noFill/>
          <a:ln w="12700"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0" name="矩形 29"/>
          <p:cNvSpPr/>
          <p:nvPr/>
        </p:nvSpPr>
        <p:spPr>
          <a:xfrm rot="18900000">
            <a:off x="5772987" y="2289102"/>
            <a:ext cx="580529" cy="580529"/>
          </a:xfrm>
          <a:prstGeom prst="rect">
            <a:avLst/>
          </a:prstGeom>
          <a:noFill/>
          <a:ln w="12700"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1" name="矩形 30"/>
          <p:cNvSpPr/>
          <p:nvPr/>
        </p:nvSpPr>
        <p:spPr>
          <a:xfrm rot="18900000">
            <a:off x="8493290" y="2289102"/>
            <a:ext cx="580529" cy="580529"/>
          </a:xfrm>
          <a:prstGeom prst="rect">
            <a:avLst/>
          </a:prstGeom>
          <a:noFill/>
          <a:ln w="12700"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矩形 31"/>
          <p:cNvSpPr/>
          <p:nvPr/>
        </p:nvSpPr>
        <p:spPr>
          <a:xfrm>
            <a:off x="926678" y="4427044"/>
            <a:ext cx="2112235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800"/>
              </a:spcBef>
            </a:pPr>
            <a:r>
              <a:rPr lang="zh-CN" altLang="en-US" sz="1333" dirty="0">
                <a:solidFill>
                  <a:srgbClr val="1F1F1F"/>
                </a:solidFill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rgbClr val="1F1F1F"/>
                </a:solidFill>
              </a:rPr>
              <a:t>10</a:t>
            </a:r>
            <a:r>
              <a:rPr lang="zh-CN" altLang="en-US" sz="1333" dirty="0">
                <a:solidFill>
                  <a:srgbClr val="1F1F1F"/>
                </a:solidFill>
              </a:rPr>
              <a:t>号字，</a:t>
            </a:r>
            <a:r>
              <a:rPr lang="en-US" altLang="zh-CN" sz="1333" dirty="0">
                <a:solidFill>
                  <a:srgbClr val="1F1F1F"/>
                </a:solidFill>
              </a:rPr>
              <a:t>1.3</a:t>
            </a:r>
            <a:r>
              <a:rPr lang="zh-CN" altLang="en-US" sz="1333" dirty="0">
                <a:solidFill>
                  <a:srgbClr val="1F1F1F"/>
                </a:solidFill>
              </a:rPr>
              <a:t>倍字间距。</a:t>
            </a:r>
          </a:p>
        </p:txBody>
      </p:sp>
      <p:sp>
        <p:nvSpPr>
          <p:cNvPr id="33" name="TextBox 46"/>
          <p:cNvSpPr txBox="1"/>
          <p:nvPr/>
        </p:nvSpPr>
        <p:spPr>
          <a:xfrm>
            <a:off x="926678" y="3985982"/>
            <a:ext cx="211223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r>
              <a:rPr lang="zh-CN" altLang="en-US" sz="1600" b="1" dirty="0">
                <a:solidFill>
                  <a:srgbClr val="1F1F1F"/>
                </a:solidFill>
                <a:effectLst/>
                <a:latin typeface="+mn-ea"/>
                <a:ea typeface="+mn-ea"/>
              </a:rPr>
              <a:t>点击此处添加标题</a:t>
            </a:r>
          </a:p>
        </p:txBody>
      </p:sp>
      <p:sp>
        <p:nvSpPr>
          <p:cNvPr id="34" name="矩形 33"/>
          <p:cNvSpPr/>
          <p:nvPr/>
        </p:nvSpPr>
        <p:spPr>
          <a:xfrm>
            <a:off x="3646982" y="4427044"/>
            <a:ext cx="2112235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800"/>
              </a:spcBef>
            </a:pPr>
            <a:r>
              <a:rPr lang="zh-CN" altLang="en-US" sz="1333" dirty="0">
                <a:solidFill>
                  <a:srgbClr val="1F1F1F"/>
                </a:solidFill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rgbClr val="1F1F1F"/>
                </a:solidFill>
              </a:rPr>
              <a:t>10</a:t>
            </a:r>
            <a:r>
              <a:rPr lang="zh-CN" altLang="en-US" sz="1333" dirty="0">
                <a:solidFill>
                  <a:srgbClr val="1F1F1F"/>
                </a:solidFill>
              </a:rPr>
              <a:t>号字，</a:t>
            </a:r>
            <a:r>
              <a:rPr lang="en-US" altLang="zh-CN" sz="1333" dirty="0">
                <a:solidFill>
                  <a:srgbClr val="1F1F1F"/>
                </a:solidFill>
              </a:rPr>
              <a:t>1.3</a:t>
            </a:r>
            <a:r>
              <a:rPr lang="zh-CN" altLang="en-US" sz="1333" dirty="0">
                <a:solidFill>
                  <a:srgbClr val="1F1F1F"/>
                </a:solidFill>
              </a:rPr>
              <a:t>倍字间距。</a:t>
            </a:r>
          </a:p>
        </p:txBody>
      </p:sp>
      <p:sp>
        <p:nvSpPr>
          <p:cNvPr id="35" name="TextBox 48"/>
          <p:cNvSpPr txBox="1"/>
          <p:nvPr/>
        </p:nvSpPr>
        <p:spPr>
          <a:xfrm>
            <a:off x="3646982" y="3985982"/>
            <a:ext cx="211223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r>
              <a:rPr lang="zh-CN" altLang="en-US" sz="1600" b="1" dirty="0">
                <a:solidFill>
                  <a:srgbClr val="1F1F1F"/>
                </a:solidFill>
                <a:effectLst/>
                <a:latin typeface="+mn-ea"/>
                <a:ea typeface="+mn-ea"/>
              </a:rPr>
              <a:t>点击此处添加标题</a:t>
            </a:r>
          </a:p>
        </p:txBody>
      </p:sp>
      <p:sp>
        <p:nvSpPr>
          <p:cNvPr id="36" name="矩形 35"/>
          <p:cNvSpPr/>
          <p:nvPr/>
        </p:nvSpPr>
        <p:spPr>
          <a:xfrm>
            <a:off x="6367286" y="4427044"/>
            <a:ext cx="2112235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800"/>
              </a:spcBef>
            </a:pPr>
            <a:r>
              <a:rPr lang="zh-CN" altLang="en-US" sz="1333" dirty="0">
                <a:solidFill>
                  <a:srgbClr val="1F1F1F"/>
                </a:solidFill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rgbClr val="1F1F1F"/>
                </a:solidFill>
              </a:rPr>
              <a:t>10</a:t>
            </a:r>
            <a:r>
              <a:rPr lang="zh-CN" altLang="en-US" sz="1333" dirty="0">
                <a:solidFill>
                  <a:srgbClr val="1F1F1F"/>
                </a:solidFill>
              </a:rPr>
              <a:t>号字，</a:t>
            </a:r>
            <a:r>
              <a:rPr lang="en-US" altLang="zh-CN" sz="1333" dirty="0">
                <a:solidFill>
                  <a:srgbClr val="1F1F1F"/>
                </a:solidFill>
              </a:rPr>
              <a:t>1.3</a:t>
            </a:r>
            <a:r>
              <a:rPr lang="zh-CN" altLang="en-US" sz="1333" dirty="0">
                <a:solidFill>
                  <a:srgbClr val="1F1F1F"/>
                </a:solidFill>
              </a:rPr>
              <a:t>倍字间距。</a:t>
            </a:r>
          </a:p>
        </p:txBody>
      </p:sp>
      <p:sp>
        <p:nvSpPr>
          <p:cNvPr id="37" name="TextBox 51"/>
          <p:cNvSpPr txBox="1"/>
          <p:nvPr/>
        </p:nvSpPr>
        <p:spPr>
          <a:xfrm>
            <a:off x="6367286" y="3985982"/>
            <a:ext cx="211223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r>
              <a:rPr lang="zh-CN" altLang="en-US" sz="1600" b="1" dirty="0">
                <a:solidFill>
                  <a:srgbClr val="1F1F1F"/>
                </a:solidFill>
                <a:effectLst/>
                <a:latin typeface="+mn-ea"/>
                <a:ea typeface="+mn-ea"/>
              </a:rPr>
              <a:t>点击此处添加标题</a:t>
            </a:r>
          </a:p>
        </p:txBody>
      </p:sp>
      <p:sp>
        <p:nvSpPr>
          <p:cNvPr id="38" name="矩形 37"/>
          <p:cNvSpPr/>
          <p:nvPr/>
        </p:nvSpPr>
        <p:spPr>
          <a:xfrm>
            <a:off x="9087590" y="4427044"/>
            <a:ext cx="2112235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800"/>
              </a:spcBef>
            </a:pPr>
            <a:r>
              <a:rPr lang="zh-CN" altLang="en-US" sz="1333" dirty="0">
                <a:solidFill>
                  <a:srgbClr val="1F1F1F"/>
                </a:solidFill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rgbClr val="1F1F1F"/>
                </a:solidFill>
              </a:rPr>
              <a:t>10</a:t>
            </a:r>
            <a:r>
              <a:rPr lang="zh-CN" altLang="en-US" sz="1333" dirty="0">
                <a:solidFill>
                  <a:srgbClr val="1F1F1F"/>
                </a:solidFill>
              </a:rPr>
              <a:t>号字，</a:t>
            </a:r>
            <a:r>
              <a:rPr lang="en-US" altLang="zh-CN" sz="1333" dirty="0">
                <a:solidFill>
                  <a:srgbClr val="1F1F1F"/>
                </a:solidFill>
              </a:rPr>
              <a:t>1.3</a:t>
            </a:r>
            <a:r>
              <a:rPr lang="zh-CN" altLang="en-US" sz="1333" dirty="0">
                <a:solidFill>
                  <a:srgbClr val="1F1F1F"/>
                </a:solidFill>
              </a:rPr>
              <a:t>倍字间距。</a:t>
            </a:r>
          </a:p>
        </p:txBody>
      </p:sp>
      <p:sp>
        <p:nvSpPr>
          <p:cNvPr id="39" name="TextBox 67"/>
          <p:cNvSpPr txBox="1"/>
          <p:nvPr/>
        </p:nvSpPr>
        <p:spPr>
          <a:xfrm>
            <a:off x="9087590" y="3985982"/>
            <a:ext cx="211223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r>
              <a:rPr lang="zh-CN" altLang="en-US" sz="1600" b="1" dirty="0">
                <a:solidFill>
                  <a:srgbClr val="1F1F1F"/>
                </a:solidFill>
                <a:effectLst/>
                <a:latin typeface="+mn-ea"/>
                <a:ea typeface="+mn-ea"/>
              </a:rPr>
              <a:t>点击此处添加标题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195678" y="1769192"/>
            <a:ext cx="1566363" cy="1582358"/>
            <a:chOff x="896162" y="1326894"/>
            <a:chExt cx="1174772" cy="1186769"/>
          </a:xfrm>
        </p:grpSpPr>
        <p:sp>
          <p:nvSpPr>
            <p:cNvPr id="40" name="矩形 39"/>
            <p:cNvSpPr/>
            <p:nvPr/>
          </p:nvSpPr>
          <p:spPr>
            <a:xfrm rot="18900000">
              <a:off x="896162" y="1338891"/>
              <a:ext cx="1174772" cy="1174772"/>
            </a:xfrm>
            <a:prstGeom prst="rect">
              <a:avLst/>
            </a:prstGeom>
            <a:noFill/>
            <a:ln w="12700">
              <a:solidFill>
                <a:srgbClr val="1F1F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44" name="矩形 43"/>
            <p:cNvSpPr/>
            <p:nvPr/>
          </p:nvSpPr>
          <p:spPr>
            <a:xfrm>
              <a:off x="970115" y="1326894"/>
              <a:ext cx="1085874" cy="10849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8800" b="1" dirty="0">
                  <a:solidFill>
                    <a:srgbClr val="1F1F1F"/>
                  </a:solidFill>
                </a:rPr>
                <a:t>01</a:t>
              </a:r>
              <a:endParaRPr lang="zh-CN" altLang="en-US" sz="8800" b="1" dirty="0">
                <a:solidFill>
                  <a:srgbClr val="1F1F1F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930917" y="1800827"/>
            <a:ext cx="1566363" cy="1572717"/>
            <a:chOff x="2947591" y="1350620"/>
            <a:chExt cx="1174772" cy="1179538"/>
          </a:xfrm>
        </p:grpSpPr>
        <p:sp>
          <p:nvSpPr>
            <p:cNvPr id="41" name="矩形 40"/>
            <p:cNvSpPr/>
            <p:nvPr/>
          </p:nvSpPr>
          <p:spPr>
            <a:xfrm rot="18900000">
              <a:off x="2947591" y="1355386"/>
              <a:ext cx="1174772" cy="1174772"/>
            </a:xfrm>
            <a:prstGeom prst="rect">
              <a:avLst/>
            </a:prstGeom>
            <a:noFill/>
            <a:ln w="12700">
              <a:solidFill>
                <a:srgbClr val="1F1F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45" name="矩形 44"/>
            <p:cNvSpPr/>
            <p:nvPr/>
          </p:nvSpPr>
          <p:spPr>
            <a:xfrm>
              <a:off x="2982743" y="1350620"/>
              <a:ext cx="1085874" cy="10849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8800" b="1" dirty="0">
                  <a:solidFill>
                    <a:srgbClr val="1F1F1F"/>
                  </a:solidFill>
                </a:rPr>
                <a:t>02</a:t>
              </a:r>
              <a:endParaRPr lang="zh-CN" altLang="en-US" sz="8800" b="1" dirty="0">
                <a:solidFill>
                  <a:srgbClr val="1F1F1F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651218" y="1785187"/>
            <a:ext cx="1566363" cy="1566363"/>
            <a:chOff x="4987817" y="1338890"/>
            <a:chExt cx="1174772" cy="1174772"/>
          </a:xfrm>
        </p:grpSpPr>
        <p:sp>
          <p:nvSpPr>
            <p:cNvPr id="42" name="矩形 41"/>
            <p:cNvSpPr/>
            <p:nvPr/>
          </p:nvSpPr>
          <p:spPr>
            <a:xfrm rot="18900000">
              <a:off x="4987817" y="1338890"/>
              <a:ext cx="1174772" cy="1174772"/>
            </a:xfrm>
            <a:prstGeom prst="rect">
              <a:avLst/>
            </a:prstGeom>
            <a:noFill/>
            <a:ln w="12700">
              <a:solidFill>
                <a:srgbClr val="1F1F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46" name="矩形 45"/>
            <p:cNvSpPr/>
            <p:nvPr/>
          </p:nvSpPr>
          <p:spPr>
            <a:xfrm>
              <a:off x="5040568" y="1342081"/>
              <a:ext cx="1085874" cy="10849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8800" b="1" dirty="0">
                  <a:solidFill>
                    <a:srgbClr val="1F1F1F"/>
                  </a:solidFill>
                </a:rPr>
                <a:t>03</a:t>
              </a:r>
              <a:endParaRPr lang="zh-CN" altLang="en-US" sz="8800" b="1" dirty="0">
                <a:solidFill>
                  <a:srgbClr val="1F1F1F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370496" y="1775446"/>
            <a:ext cx="1566363" cy="1576102"/>
            <a:chOff x="7027275" y="1331584"/>
            <a:chExt cx="1174772" cy="1182077"/>
          </a:xfrm>
        </p:grpSpPr>
        <p:sp>
          <p:nvSpPr>
            <p:cNvPr id="43" name="矩形 42"/>
            <p:cNvSpPr/>
            <p:nvPr/>
          </p:nvSpPr>
          <p:spPr>
            <a:xfrm rot="18900000">
              <a:off x="7027275" y="1338889"/>
              <a:ext cx="1174772" cy="1174772"/>
            </a:xfrm>
            <a:prstGeom prst="rect">
              <a:avLst/>
            </a:prstGeom>
            <a:noFill/>
            <a:ln w="12700">
              <a:solidFill>
                <a:srgbClr val="1F1F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47" name="矩形 46"/>
            <p:cNvSpPr/>
            <p:nvPr/>
          </p:nvSpPr>
          <p:spPr>
            <a:xfrm>
              <a:off x="7091857" y="1331584"/>
              <a:ext cx="1085874" cy="10849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8800" b="1" dirty="0">
                  <a:solidFill>
                    <a:srgbClr val="1F1F1F"/>
                  </a:solidFill>
                </a:rPr>
                <a:t>04</a:t>
              </a:r>
              <a:endParaRPr lang="zh-CN" altLang="en-US" sz="8800" b="1" dirty="0">
                <a:solidFill>
                  <a:srgbClr val="1F1F1F"/>
                </a:solidFill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1245711" y="173217"/>
            <a:ext cx="2879983" cy="800197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7" b="1" dirty="0">
                <a:solidFill>
                  <a:srgbClr val="1F1F1F"/>
                </a:solidFill>
                <a:latin typeface="Calibri"/>
                <a:ea typeface="宋体"/>
              </a:rPr>
              <a:t>MORE THAN TEMPLATE</a:t>
            </a:r>
            <a:endParaRPr kumimoji="1" lang="en-US" altLang="zh-CN" sz="1867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133" b="1" dirty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点击此处添加副标题</a:t>
            </a:r>
          </a:p>
        </p:txBody>
      </p:sp>
      <p:sp>
        <p:nvSpPr>
          <p:cNvPr id="49" name="矩形 48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LOGO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pic>
        <p:nvPicPr>
          <p:cNvPr id="28" name="图片 2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6315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1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173217"/>
            <a:ext cx="2879983" cy="800197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7" b="1" dirty="0">
                <a:solidFill>
                  <a:srgbClr val="1F1F1F"/>
                </a:solidFill>
                <a:latin typeface="Calibri"/>
                <a:ea typeface="宋体"/>
              </a:rPr>
              <a:t>MORE THAN TEMPLATE</a:t>
            </a:r>
            <a:endParaRPr kumimoji="1" lang="en-US" altLang="zh-CN" sz="1867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133" b="1" dirty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点击此处添加副标题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LOGO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4" y="1193067"/>
            <a:ext cx="12192000" cy="2001004"/>
          </a:xfrm>
          <a:prstGeom prst="rect">
            <a:avLst/>
          </a:prstGeom>
          <a:solidFill>
            <a:srgbClr val="1F1F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17" tIns="60959" rIns="121917" bIns="60959" rtlCol="0" anchor="ctr"/>
          <a:lstStyle/>
          <a:p>
            <a:pPr algn="ctr" defTabSz="1219140">
              <a:defRPr/>
            </a:pPr>
            <a:endParaRPr lang="zh-CN" altLang="en-US" sz="3200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pic>
        <p:nvPicPr>
          <p:cNvPr id="6" name="图片 5"/>
          <p:cNvPicPr preferRelativeResize="0">
            <a:picLocks/>
          </p:cNvPicPr>
          <p:nvPr/>
        </p:nvPicPr>
        <p:blipFill rotWithShape="1">
          <a:blip r:embed="rId2">
            <a:grayscl/>
          </a:blip>
          <a:srcRect l="4990" r="1764"/>
          <a:stretch/>
        </p:blipFill>
        <p:spPr>
          <a:xfrm>
            <a:off x="3026730" y="1494870"/>
            <a:ext cx="2133509" cy="21335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图片 6"/>
          <p:cNvPicPr preferRelativeResize="0">
            <a:picLocks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616112" y="1494870"/>
            <a:ext cx="2133509" cy="21335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图片 7"/>
          <p:cNvPicPr preferRelativeResize="0">
            <a:picLocks/>
          </p:cNvPicPr>
          <p:nvPr/>
        </p:nvPicPr>
        <p:blipFill rotWithShape="1">
          <a:blip r:embed="rId4">
            <a:grayscl/>
          </a:blip>
          <a:srcRect l="3873" r="2115"/>
          <a:stretch/>
        </p:blipFill>
        <p:spPr>
          <a:xfrm>
            <a:off x="5437349" y="1494870"/>
            <a:ext cx="2133509" cy="21335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文本框 8"/>
          <p:cNvSpPr txBox="1"/>
          <p:nvPr/>
        </p:nvSpPr>
        <p:spPr>
          <a:xfrm>
            <a:off x="522931" y="3749291"/>
            <a:ext cx="2371524" cy="410431"/>
          </a:xfrm>
          <a:prstGeom prst="rect">
            <a:avLst/>
          </a:prstGeom>
          <a:noFill/>
        </p:spPr>
        <p:txBody>
          <a:bodyPr wrap="square" lIns="121917" tIns="60959" rIns="121917" bIns="60959" rtlCol="0">
            <a:spAutoFit/>
          </a:bodyPr>
          <a:lstStyle/>
          <a:p>
            <a:pPr defTabSz="1219140">
              <a:defRPr/>
            </a:pPr>
            <a:r>
              <a:rPr lang="en-US" altLang="zh-CN" sz="1867" b="1" kern="0" dirty="0">
                <a:solidFill>
                  <a:srgbClr val="1F1F1F"/>
                </a:solidFill>
              </a:rPr>
              <a:t>YOUR</a:t>
            </a:r>
            <a:r>
              <a:rPr lang="zh-CN" altLang="en-US" sz="1867" b="1" kern="0" dirty="0">
                <a:solidFill>
                  <a:srgbClr val="1F1F1F"/>
                </a:solidFill>
              </a:rPr>
              <a:t> </a:t>
            </a:r>
            <a:r>
              <a:rPr lang="en-US" altLang="zh-CN" sz="1867" b="1" kern="0" dirty="0">
                <a:solidFill>
                  <a:srgbClr val="1F1F1F"/>
                </a:solidFill>
              </a:rPr>
              <a:t>TITLE</a:t>
            </a:r>
            <a:r>
              <a:rPr lang="zh-CN" altLang="en-US" sz="1867" b="1" kern="0" dirty="0">
                <a:solidFill>
                  <a:srgbClr val="1F1F1F"/>
                </a:solidFill>
              </a:rPr>
              <a:t> </a:t>
            </a:r>
            <a:r>
              <a:rPr lang="en-US" altLang="zh-CN" sz="1867" b="1" kern="0" dirty="0">
                <a:solidFill>
                  <a:srgbClr val="1F1F1F"/>
                </a:solidFill>
              </a:rPr>
              <a:t>HERE</a:t>
            </a:r>
            <a:endParaRPr lang="zh-CN" altLang="en-US" sz="1867" b="1" kern="0" dirty="0">
              <a:solidFill>
                <a:srgbClr val="1F1F1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2932" y="4256440"/>
            <a:ext cx="2226689" cy="1723162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1F1F1F"/>
                </a:solidFill>
                <a:latin typeface="微软雅黑"/>
              </a:rPr>
              <a:t>点击此处添加文本信息。</a:t>
            </a:r>
            <a:endParaRPr lang="en-US" altLang="zh-CN" sz="1333" dirty="0">
              <a:solidFill>
                <a:srgbClr val="1F1F1F"/>
              </a:solidFill>
              <a:latin typeface="微软雅黑"/>
            </a:endParaRPr>
          </a:p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1F1F1F"/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rgbClr val="1F1F1F"/>
                </a:solidFill>
                <a:latin typeface="微软雅黑"/>
              </a:rPr>
              <a:t>“</a:t>
            </a:r>
            <a:r>
              <a:rPr lang="zh-CN" altLang="zh-CN" sz="1333" dirty="0">
                <a:solidFill>
                  <a:srgbClr val="1F1F1F"/>
                </a:solidFill>
                <a:latin typeface="微软雅黑"/>
              </a:rPr>
              <a:t>开始</a:t>
            </a:r>
            <a:r>
              <a:rPr lang="en-US" altLang="zh-CN" sz="1333" dirty="0">
                <a:solidFill>
                  <a:srgbClr val="1F1F1F"/>
                </a:solidFill>
                <a:latin typeface="微软雅黑"/>
              </a:rPr>
              <a:t>”</a:t>
            </a:r>
            <a:r>
              <a:rPr lang="zh-CN" altLang="zh-CN" sz="1333" dirty="0">
                <a:solidFill>
                  <a:srgbClr val="1F1F1F"/>
                </a:solidFill>
                <a:latin typeface="微软雅黑"/>
              </a:rPr>
              <a:t>面板中可以对字体、字号、颜色、行距等进行修改。</a:t>
            </a:r>
            <a:endParaRPr lang="en-US" altLang="zh-CN" sz="1600" kern="0" dirty="0">
              <a:solidFill>
                <a:srgbClr val="1F1F1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33324" y="3749291"/>
            <a:ext cx="2371524" cy="410431"/>
          </a:xfrm>
          <a:prstGeom prst="rect">
            <a:avLst/>
          </a:prstGeom>
          <a:noFill/>
        </p:spPr>
        <p:txBody>
          <a:bodyPr wrap="square" lIns="121917" tIns="60959" rIns="121917" bIns="60959" rtlCol="0">
            <a:spAutoFit/>
          </a:bodyPr>
          <a:lstStyle/>
          <a:p>
            <a:pPr defTabSz="1219140">
              <a:defRPr/>
            </a:pPr>
            <a:r>
              <a:rPr lang="en-US" altLang="zh-CN" sz="1867" b="1" kern="0" dirty="0">
                <a:solidFill>
                  <a:srgbClr val="1F1F1F"/>
                </a:solidFill>
              </a:rPr>
              <a:t>YOUR TITLE HERE</a:t>
            </a:r>
          </a:p>
        </p:txBody>
      </p:sp>
      <p:sp>
        <p:nvSpPr>
          <p:cNvPr id="12" name="矩形 11"/>
          <p:cNvSpPr/>
          <p:nvPr/>
        </p:nvSpPr>
        <p:spPr>
          <a:xfrm>
            <a:off x="2933326" y="4256440"/>
            <a:ext cx="2226689" cy="1723162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1F1F1F"/>
                </a:solidFill>
                <a:latin typeface="微软雅黑"/>
              </a:rPr>
              <a:t>点击此处添加文本信息。</a:t>
            </a:r>
            <a:endParaRPr lang="en-US" altLang="zh-CN" sz="1333" dirty="0">
              <a:solidFill>
                <a:srgbClr val="1F1F1F"/>
              </a:solidFill>
              <a:latin typeface="微软雅黑"/>
            </a:endParaRPr>
          </a:p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1F1F1F"/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rgbClr val="1F1F1F"/>
                </a:solidFill>
                <a:latin typeface="微软雅黑"/>
              </a:rPr>
              <a:t>“</a:t>
            </a:r>
            <a:r>
              <a:rPr lang="zh-CN" altLang="zh-CN" sz="1333" dirty="0">
                <a:solidFill>
                  <a:srgbClr val="1F1F1F"/>
                </a:solidFill>
                <a:latin typeface="微软雅黑"/>
              </a:rPr>
              <a:t>开始</a:t>
            </a:r>
            <a:r>
              <a:rPr lang="en-US" altLang="zh-CN" sz="1333" dirty="0">
                <a:solidFill>
                  <a:srgbClr val="1F1F1F"/>
                </a:solidFill>
                <a:latin typeface="微软雅黑"/>
              </a:rPr>
              <a:t>”</a:t>
            </a:r>
            <a:r>
              <a:rPr lang="zh-CN" altLang="zh-CN" sz="1333" dirty="0">
                <a:solidFill>
                  <a:srgbClr val="1F1F1F"/>
                </a:solidFill>
                <a:latin typeface="微软雅黑"/>
              </a:rPr>
              <a:t>面板中可以对字体、字号、颜色、行距等进行修改。</a:t>
            </a:r>
            <a:endParaRPr lang="en-US" altLang="zh-CN" sz="1600" kern="0" dirty="0">
              <a:solidFill>
                <a:srgbClr val="1F1F1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43716" y="3749291"/>
            <a:ext cx="2371524" cy="410431"/>
          </a:xfrm>
          <a:prstGeom prst="rect">
            <a:avLst/>
          </a:prstGeom>
          <a:noFill/>
        </p:spPr>
        <p:txBody>
          <a:bodyPr wrap="square" lIns="121917" tIns="60959" rIns="121917" bIns="60959" rtlCol="0">
            <a:spAutoFit/>
          </a:bodyPr>
          <a:lstStyle/>
          <a:p>
            <a:pPr defTabSz="1219140">
              <a:defRPr/>
            </a:pPr>
            <a:r>
              <a:rPr lang="en-US" altLang="zh-CN" sz="1867" b="1" kern="0" dirty="0">
                <a:solidFill>
                  <a:srgbClr val="1F1F1F"/>
                </a:solidFill>
              </a:rPr>
              <a:t>YOUR TITLE HERE</a:t>
            </a:r>
          </a:p>
        </p:txBody>
      </p:sp>
      <p:sp>
        <p:nvSpPr>
          <p:cNvPr id="14" name="矩形 13"/>
          <p:cNvSpPr/>
          <p:nvPr/>
        </p:nvSpPr>
        <p:spPr>
          <a:xfrm>
            <a:off x="5343719" y="4256440"/>
            <a:ext cx="2226689" cy="1723162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1F1F1F"/>
                </a:solidFill>
                <a:latin typeface="微软雅黑"/>
              </a:rPr>
              <a:t>点击此处添加文本信息。</a:t>
            </a:r>
            <a:endParaRPr lang="en-US" altLang="zh-CN" sz="1333" dirty="0">
              <a:solidFill>
                <a:srgbClr val="1F1F1F"/>
              </a:solidFill>
              <a:latin typeface="微软雅黑"/>
            </a:endParaRPr>
          </a:p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1F1F1F"/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rgbClr val="1F1F1F"/>
                </a:solidFill>
                <a:latin typeface="微软雅黑"/>
              </a:rPr>
              <a:t>“</a:t>
            </a:r>
            <a:r>
              <a:rPr lang="zh-CN" altLang="zh-CN" sz="1333" dirty="0">
                <a:solidFill>
                  <a:srgbClr val="1F1F1F"/>
                </a:solidFill>
                <a:latin typeface="微软雅黑"/>
              </a:rPr>
              <a:t>开始</a:t>
            </a:r>
            <a:r>
              <a:rPr lang="en-US" altLang="zh-CN" sz="1333" dirty="0">
                <a:solidFill>
                  <a:srgbClr val="1F1F1F"/>
                </a:solidFill>
                <a:latin typeface="微软雅黑"/>
              </a:rPr>
              <a:t>”</a:t>
            </a:r>
            <a:r>
              <a:rPr lang="zh-CN" altLang="zh-CN" sz="1333" dirty="0">
                <a:solidFill>
                  <a:srgbClr val="1F1F1F"/>
                </a:solidFill>
                <a:latin typeface="微软雅黑"/>
              </a:rPr>
              <a:t>面板中可以对字体、字号、颜色、行距等进行修改。</a:t>
            </a:r>
            <a:endParaRPr lang="en-US" altLang="zh-CN" sz="1600" kern="0" dirty="0">
              <a:solidFill>
                <a:srgbClr val="1F1F1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39029" y="3540332"/>
            <a:ext cx="3415836" cy="1723162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103154"/>
                </a:solidFill>
                <a:latin typeface="微软雅黑"/>
              </a:rPr>
              <a:t>点击此处添加文本信息。</a:t>
            </a:r>
            <a:endParaRPr lang="en-US" altLang="zh-CN" sz="1333" dirty="0">
              <a:solidFill>
                <a:srgbClr val="103154"/>
              </a:solidFill>
              <a:latin typeface="微软雅黑"/>
            </a:endParaRPr>
          </a:p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103154"/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rgbClr val="103154"/>
                </a:solidFill>
                <a:latin typeface="微软雅黑"/>
              </a:rPr>
              <a:t>“</a:t>
            </a:r>
            <a:r>
              <a:rPr lang="zh-CN" altLang="zh-CN" sz="1333" dirty="0">
                <a:solidFill>
                  <a:srgbClr val="103154"/>
                </a:solidFill>
                <a:latin typeface="微软雅黑"/>
              </a:rPr>
              <a:t>开始</a:t>
            </a:r>
            <a:r>
              <a:rPr lang="en-US" altLang="zh-CN" sz="1333" dirty="0">
                <a:solidFill>
                  <a:srgbClr val="103154"/>
                </a:solidFill>
                <a:latin typeface="微软雅黑"/>
              </a:rPr>
              <a:t>”</a:t>
            </a:r>
            <a:r>
              <a:rPr lang="zh-CN" altLang="zh-CN" sz="1333" dirty="0">
                <a:solidFill>
                  <a:srgbClr val="103154"/>
                </a:solidFill>
                <a:latin typeface="微软雅黑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rgbClr val="103154"/>
                </a:solidFill>
                <a:latin typeface="微软雅黑"/>
              </a:rPr>
              <a:t>10</a:t>
            </a:r>
            <a:r>
              <a:rPr lang="zh-CN" altLang="zh-CN" sz="1333" dirty="0">
                <a:solidFill>
                  <a:srgbClr val="103154"/>
                </a:solidFill>
                <a:latin typeface="微软雅黑"/>
              </a:rPr>
              <a:t>号字，</a:t>
            </a:r>
            <a:r>
              <a:rPr lang="en-US" altLang="zh-CN" sz="1333" dirty="0">
                <a:solidFill>
                  <a:srgbClr val="103154"/>
                </a:solidFill>
                <a:latin typeface="微软雅黑"/>
              </a:rPr>
              <a:t>1.3</a:t>
            </a:r>
            <a:r>
              <a:rPr lang="zh-CN" altLang="zh-CN" sz="1333" dirty="0">
                <a:solidFill>
                  <a:srgbClr val="103154"/>
                </a:solidFill>
                <a:latin typeface="微软雅黑"/>
              </a:rPr>
              <a:t>倍字间距。点击此处添加文本信息。</a:t>
            </a:r>
            <a:endParaRPr lang="en-US" altLang="zh-CN" sz="2133" b="1" kern="0" dirty="0">
              <a:solidFill>
                <a:sysClr val="windowText" lastClr="000000">
                  <a:lumMod val="75000"/>
                  <a:lumOff val="25000"/>
                </a:sysClr>
              </a:solidFill>
            </a:endParaRPr>
          </a:p>
        </p:txBody>
      </p:sp>
      <p:pic>
        <p:nvPicPr>
          <p:cNvPr id="16" name="图片 15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6315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5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173217"/>
            <a:ext cx="2879983" cy="800197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7" b="1" dirty="0">
                <a:solidFill>
                  <a:srgbClr val="1F1F1F"/>
                </a:solidFill>
                <a:latin typeface="Calibri"/>
                <a:ea typeface="宋体"/>
              </a:rPr>
              <a:t>MORE THAN TEMPLATE</a:t>
            </a:r>
            <a:endParaRPr kumimoji="1" lang="en-US" altLang="zh-CN" sz="1867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133" b="1" dirty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点击此处添加副标题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LOGO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4" name="空心弧 3"/>
          <p:cNvSpPr/>
          <p:nvPr/>
        </p:nvSpPr>
        <p:spPr>
          <a:xfrm rot="16200000" flipV="1">
            <a:off x="1079730" y="1715139"/>
            <a:ext cx="2116485" cy="2116485"/>
          </a:xfrm>
          <a:prstGeom prst="blockArc">
            <a:avLst>
              <a:gd name="adj1" fmla="val 21323589"/>
              <a:gd name="adj2" fmla="val 21317703"/>
              <a:gd name="adj3" fmla="val 4728"/>
            </a:avLst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5" name="空心弧 4"/>
          <p:cNvSpPr/>
          <p:nvPr/>
        </p:nvSpPr>
        <p:spPr>
          <a:xfrm rot="16200000" flipV="1">
            <a:off x="1079730" y="1715139"/>
            <a:ext cx="2116485" cy="2116485"/>
          </a:xfrm>
          <a:prstGeom prst="blockArc">
            <a:avLst>
              <a:gd name="adj1" fmla="val 1785573"/>
              <a:gd name="adj2" fmla="val 13411"/>
              <a:gd name="adj3" fmla="val 4880"/>
            </a:avLst>
          </a:prstGeom>
          <a:solidFill>
            <a:srgbClr val="1F1F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38232" y="2291291"/>
            <a:ext cx="1199503" cy="943762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algn="ctr"/>
            <a:r>
              <a:rPr kumimoji="1" lang="en-US" altLang="zh-CN" sz="5333" dirty="0">
                <a:solidFill>
                  <a:srgbClr val="2A2A2A"/>
                </a:solidFill>
                <a:latin typeface="Segoe UI Light"/>
                <a:cs typeface="Segoe UI Light"/>
              </a:rPr>
              <a:t>87</a:t>
            </a:r>
            <a:r>
              <a:rPr kumimoji="1" lang="en-US" altLang="zh-CN" sz="1867" dirty="0">
                <a:solidFill>
                  <a:srgbClr val="2A2A2A"/>
                </a:solidFill>
                <a:latin typeface="Segoe UI Light"/>
                <a:cs typeface="Segoe UI Light"/>
              </a:rPr>
              <a:t>%</a:t>
            </a:r>
            <a:endParaRPr kumimoji="1" lang="zh-CN" altLang="en-US" sz="1867" dirty="0">
              <a:solidFill>
                <a:srgbClr val="2A2A2A"/>
              </a:solidFill>
              <a:latin typeface="Segoe UI Light"/>
              <a:cs typeface="Segoe UI Ligh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79727" y="4018198"/>
            <a:ext cx="2116488" cy="369310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1F1F1F"/>
                </a:solidFill>
                <a:latin typeface="+mn-ea"/>
              </a:rPr>
              <a:t>点击此处添加标题</a:t>
            </a:r>
          </a:p>
        </p:txBody>
      </p:sp>
      <p:sp>
        <p:nvSpPr>
          <p:cNvPr id="8" name="空心弧 7"/>
          <p:cNvSpPr/>
          <p:nvPr/>
        </p:nvSpPr>
        <p:spPr>
          <a:xfrm rot="16200000" flipV="1">
            <a:off x="3718946" y="1715139"/>
            <a:ext cx="2116485" cy="2116485"/>
          </a:xfrm>
          <a:prstGeom prst="blockArc">
            <a:avLst>
              <a:gd name="adj1" fmla="val 21323589"/>
              <a:gd name="adj2" fmla="val 21317703"/>
              <a:gd name="adj3" fmla="val 4728"/>
            </a:avLst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9" name="空心弧 8"/>
          <p:cNvSpPr/>
          <p:nvPr/>
        </p:nvSpPr>
        <p:spPr>
          <a:xfrm rot="16200000" flipV="1">
            <a:off x="3718946" y="1715139"/>
            <a:ext cx="2116485" cy="2116485"/>
          </a:xfrm>
          <a:prstGeom prst="blockArc">
            <a:avLst>
              <a:gd name="adj1" fmla="val 1535086"/>
              <a:gd name="adj2" fmla="val 13411"/>
              <a:gd name="adj3" fmla="val 4880"/>
            </a:avLst>
          </a:prstGeom>
          <a:solidFill>
            <a:srgbClr val="1F1F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77448" y="2291291"/>
            <a:ext cx="1199503" cy="943762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algn="ctr"/>
            <a:r>
              <a:rPr kumimoji="1" lang="en-US" altLang="zh-CN" sz="5333" dirty="0">
                <a:solidFill>
                  <a:srgbClr val="2A2A2A"/>
                </a:solidFill>
                <a:latin typeface="Segoe UI Light"/>
                <a:cs typeface="Segoe UI Light"/>
              </a:rPr>
              <a:t>90</a:t>
            </a:r>
            <a:r>
              <a:rPr kumimoji="1" lang="en-US" altLang="zh-CN" sz="1867" dirty="0">
                <a:solidFill>
                  <a:srgbClr val="2A2A2A"/>
                </a:solidFill>
                <a:latin typeface="Segoe UI Light"/>
                <a:cs typeface="Segoe UI Light"/>
              </a:rPr>
              <a:t>%</a:t>
            </a:r>
            <a:endParaRPr kumimoji="1" lang="zh-CN" altLang="en-US" sz="1867" dirty="0">
              <a:solidFill>
                <a:srgbClr val="2A2A2A"/>
              </a:solidFill>
              <a:latin typeface="Segoe UI Light"/>
              <a:cs typeface="Segoe UI Ligh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22053" y="4018198"/>
            <a:ext cx="2110269" cy="369310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1F1F1F"/>
                </a:solidFill>
                <a:latin typeface="+mn-ea"/>
              </a:rPr>
              <a:t>点击此处添加标题</a:t>
            </a:r>
          </a:p>
        </p:txBody>
      </p:sp>
      <p:sp>
        <p:nvSpPr>
          <p:cNvPr id="12" name="空心弧 11"/>
          <p:cNvSpPr/>
          <p:nvPr/>
        </p:nvSpPr>
        <p:spPr>
          <a:xfrm rot="16200000" flipV="1">
            <a:off x="6358162" y="1715139"/>
            <a:ext cx="2116485" cy="2116485"/>
          </a:xfrm>
          <a:prstGeom prst="blockArc">
            <a:avLst>
              <a:gd name="adj1" fmla="val 21323589"/>
              <a:gd name="adj2" fmla="val 21317703"/>
              <a:gd name="adj3" fmla="val 4728"/>
            </a:avLst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3" name="空心弧 12"/>
          <p:cNvSpPr/>
          <p:nvPr/>
        </p:nvSpPr>
        <p:spPr>
          <a:xfrm rot="16200000" flipV="1">
            <a:off x="6358162" y="1715139"/>
            <a:ext cx="2116485" cy="2116485"/>
          </a:xfrm>
          <a:prstGeom prst="blockArc">
            <a:avLst>
              <a:gd name="adj1" fmla="val 5385050"/>
              <a:gd name="adj2" fmla="val 13411"/>
              <a:gd name="adj3" fmla="val 4880"/>
            </a:avLst>
          </a:prstGeom>
          <a:solidFill>
            <a:srgbClr val="1F1F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816664" y="2291291"/>
            <a:ext cx="1199503" cy="943762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algn="ctr"/>
            <a:r>
              <a:rPr kumimoji="1" lang="en-US" altLang="zh-CN" sz="5333" dirty="0">
                <a:solidFill>
                  <a:srgbClr val="2A2A2A"/>
                </a:solidFill>
                <a:latin typeface="Segoe UI Light"/>
                <a:cs typeface="Segoe UI Light"/>
              </a:rPr>
              <a:t>75</a:t>
            </a:r>
            <a:r>
              <a:rPr kumimoji="1" lang="en-US" altLang="zh-CN" sz="1867" dirty="0">
                <a:solidFill>
                  <a:srgbClr val="2A2A2A"/>
                </a:solidFill>
                <a:latin typeface="Segoe UI Light"/>
                <a:cs typeface="Segoe UI Light"/>
              </a:rPr>
              <a:t>%</a:t>
            </a:r>
            <a:endParaRPr kumimoji="1" lang="zh-CN" altLang="en-US" sz="1867" dirty="0">
              <a:solidFill>
                <a:srgbClr val="2A2A2A"/>
              </a:solidFill>
              <a:latin typeface="Segoe UI Light"/>
              <a:cs typeface="Segoe UI Ligh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61269" y="4018198"/>
            <a:ext cx="2110269" cy="369310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1F1F1F"/>
                </a:solidFill>
                <a:latin typeface="+mn-ea"/>
              </a:rPr>
              <a:t>点击此处添加标题</a:t>
            </a:r>
          </a:p>
        </p:txBody>
      </p:sp>
      <p:sp>
        <p:nvSpPr>
          <p:cNvPr id="16" name="空心弧 15"/>
          <p:cNvSpPr/>
          <p:nvPr/>
        </p:nvSpPr>
        <p:spPr>
          <a:xfrm rot="16200000" flipV="1">
            <a:off x="8997378" y="1715139"/>
            <a:ext cx="2116485" cy="2116485"/>
          </a:xfrm>
          <a:prstGeom prst="blockArc">
            <a:avLst>
              <a:gd name="adj1" fmla="val 21323589"/>
              <a:gd name="adj2" fmla="val 21317703"/>
              <a:gd name="adj3" fmla="val 4728"/>
            </a:avLst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7" name="空心弧 16"/>
          <p:cNvSpPr/>
          <p:nvPr/>
        </p:nvSpPr>
        <p:spPr>
          <a:xfrm rot="16200000" flipV="1">
            <a:off x="8997378" y="1715139"/>
            <a:ext cx="2116485" cy="2116485"/>
          </a:xfrm>
          <a:prstGeom prst="blockArc">
            <a:avLst>
              <a:gd name="adj1" fmla="val 234846"/>
              <a:gd name="adj2" fmla="val 13411"/>
              <a:gd name="adj3" fmla="val 4880"/>
            </a:avLst>
          </a:prstGeom>
          <a:solidFill>
            <a:srgbClr val="1F1F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455879" y="2291291"/>
            <a:ext cx="1199503" cy="943762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algn="ctr"/>
            <a:r>
              <a:rPr kumimoji="1" lang="en-US" altLang="zh-CN" sz="5333" dirty="0">
                <a:solidFill>
                  <a:srgbClr val="2A2A2A"/>
                </a:solidFill>
                <a:latin typeface="Segoe UI Light"/>
                <a:cs typeface="Segoe UI Light"/>
              </a:rPr>
              <a:t>99</a:t>
            </a:r>
            <a:r>
              <a:rPr kumimoji="1" lang="en-US" altLang="zh-CN" sz="1867" dirty="0">
                <a:solidFill>
                  <a:srgbClr val="2A2A2A"/>
                </a:solidFill>
                <a:latin typeface="Segoe UI Light"/>
                <a:cs typeface="Segoe UI Light"/>
              </a:rPr>
              <a:t>%</a:t>
            </a:r>
            <a:endParaRPr kumimoji="1" lang="zh-CN" altLang="en-US" sz="1867" dirty="0">
              <a:solidFill>
                <a:srgbClr val="2A2A2A"/>
              </a:solidFill>
              <a:latin typeface="Segoe UI Light"/>
              <a:cs typeface="Segoe UI Ligh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000484" y="4018198"/>
            <a:ext cx="2110269" cy="369310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1F1F1F"/>
                </a:solidFill>
                <a:latin typeface="+mn-ea"/>
              </a:rPr>
              <a:t>点击此处添加标题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079727" y="4412798"/>
            <a:ext cx="2116488" cy="1189791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800"/>
              </a:spcBef>
            </a:pPr>
            <a:r>
              <a:rPr lang="zh-CN" altLang="en-US" sz="1333" dirty="0">
                <a:solidFill>
                  <a:srgbClr val="1F1F1F"/>
                </a:solidFill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rgbClr val="1F1F1F"/>
                </a:solidFill>
              </a:rPr>
              <a:t>10</a:t>
            </a:r>
            <a:r>
              <a:rPr lang="zh-CN" altLang="en-US" sz="1333" dirty="0">
                <a:solidFill>
                  <a:srgbClr val="1F1F1F"/>
                </a:solidFill>
              </a:rPr>
              <a:t>号字，</a:t>
            </a:r>
            <a:r>
              <a:rPr lang="en-US" altLang="zh-CN" sz="1333" dirty="0">
                <a:solidFill>
                  <a:srgbClr val="1F1F1F"/>
                </a:solidFill>
              </a:rPr>
              <a:t>1.3</a:t>
            </a:r>
            <a:r>
              <a:rPr lang="zh-CN" altLang="en-US" sz="1333" dirty="0">
                <a:solidFill>
                  <a:srgbClr val="1F1F1F"/>
                </a:solidFill>
              </a:rPr>
              <a:t>倍字间距。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715834" y="4412798"/>
            <a:ext cx="2116488" cy="1189791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800"/>
              </a:spcBef>
            </a:pPr>
            <a:r>
              <a:rPr lang="zh-CN" altLang="en-US" sz="1333" dirty="0">
                <a:solidFill>
                  <a:srgbClr val="1F1F1F"/>
                </a:solidFill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rgbClr val="1F1F1F"/>
                </a:solidFill>
              </a:rPr>
              <a:t>10</a:t>
            </a:r>
            <a:r>
              <a:rPr lang="zh-CN" altLang="en-US" sz="1333" dirty="0">
                <a:solidFill>
                  <a:srgbClr val="1F1F1F"/>
                </a:solidFill>
              </a:rPr>
              <a:t>号字，</a:t>
            </a:r>
            <a:r>
              <a:rPr lang="en-US" altLang="zh-CN" sz="1333" dirty="0">
                <a:solidFill>
                  <a:srgbClr val="1F1F1F"/>
                </a:solidFill>
              </a:rPr>
              <a:t>1.3</a:t>
            </a:r>
            <a:r>
              <a:rPr lang="zh-CN" altLang="en-US" sz="1333" dirty="0">
                <a:solidFill>
                  <a:srgbClr val="1F1F1F"/>
                </a:solidFill>
              </a:rPr>
              <a:t>倍字间距。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358159" y="4412798"/>
            <a:ext cx="2116488" cy="1189791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800"/>
              </a:spcBef>
            </a:pPr>
            <a:r>
              <a:rPr lang="zh-CN" altLang="en-US" sz="1333" dirty="0">
                <a:solidFill>
                  <a:srgbClr val="1F1F1F"/>
                </a:solidFill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rgbClr val="1F1F1F"/>
                </a:solidFill>
              </a:rPr>
              <a:t>10</a:t>
            </a:r>
            <a:r>
              <a:rPr lang="zh-CN" altLang="en-US" sz="1333" dirty="0">
                <a:solidFill>
                  <a:srgbClr val="1F1F1F"/>
                </a:solidFill>
              </a:rPr>
              <a:t>号字，</a:t>
            </a:r>
            <a:r>
              <a:rPr lang="en-US" altLang="zh-CN" sz="1333" dirty="0">
                <a:solidFill>
                  <a:srgbClr val="1F1F1F"/>
                </a:solidFill>
              </a:rPr>
              <a:t>1.3</a:t>
            </a:r>
            <a:r>
              <a:rPr lang="zh-CN" altLang="en-US" sz="1333" dirty="0">
                <a:solidFill>
                  <a:srgbClr val="1F1F1F"/>
                </a:solidFill>
              </a:rPr>
              <a:t>倍字间距。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9002594" y="4412798"/>
            <a:ext cx="2116488" cy="1189791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800"/>
              </a:spcBef>
            </a:pPr>
            <a:r>
              <a:rPr lang="zh-CN" altLang="en-US" sz="1333" dirty="0">
                <a:solidFill>
                  <a:srgbClr val="1F1F1F"/>
                </a:solidFill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rgbClr val="1F1F1F"/>
                </a:solidFill>
              </a:rPr>
              <a:t>10</a:t>
            </a:r>
            <a:r>
              <a:rPr lang="zh-CN" altLang="en-US" sz="1333" dirty="0">
                <a:solidFill>
                  <a:srgbClr val="1F1F1F"/>
                </a:solidFill>
              </a:rPr>
              <a:t>号字，</a:t>
            </a:r>
            <a:r>
              <a:rPr lang="en-US" altLang="zh-CN" sz="1333" dirty="0">
                <a:solidFill>
                  <a:srgbClr val="1F1F1F"/>
                </a:solidFill>
              </a:rPr>
              <a:t>1.3</a:t>
            </a:r>
            <a:r>
              <a:rPr lang="zh-CN" altLang="en-US" sz="1333" dirty="0">
                <a:solidFill>
                  <a:srgbClr val="1F1F1F"/>
                </a:solidFill>
              </a:rPr>
              <a:t>倍字间距。</a:t>
            </a:r>
          </a:p>
        </p:txBody>
      </p:sp>
      <p:pic>
        <p:nvPicPr>
          <p:cNvPr id="24" name="图片 2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6315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1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77677" y="2365311"/>
            <a:ext cx="1399592" cy="139959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3" b="1" dirty="0">
                <a:solidFill>
                  <a:schemeClr val="bg1">
                    <a:lumMod val="95000"/>
                  </a:schemeClr>
                </a:solidFill>
              </a:rPr>
              <a:t>02</a:t>
            </a:r>
            <a:endParaRPr kumimoji="1" lang="zh-CN" altLang="en-US" sz="6933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56180" y="2365311"/>
            <a:ext cx="2371162" cy="748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267" dirty="0">
                <a:solidFill>
                  <a:schemeClr val="bg1">
                    <a:lumMod val="95000"/>
                  </a:schemeClr>
                </a:solidFill>
              </a:rPr>
              <a:t>用户需求</a:t>
            </a:r>
          </a:p>
        </p:txBody>
      </p:sp>
      <p:sp>
        <p:nvSpPr>
          <p:cNvPr id="5" name="矩形 4"/>
          <p:cNvSpPr/>
          <p:nvPr/>
        </p:nvSpPr>
        <p:spPr>
          <a:xfrm>
            <a:off x="4056179" y="3118572"/>
            <a:ext cx="6375580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bg1">
                    <a:lumMod val="95000"/>
                  </a:schemeClr>
                </a:solidFill>
              </a:rPr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lang="en-US" altLang="zh-CN" sz="1333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6315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0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5711" y="173217"/>
            <a:ext cx="2879983" cy="800197"/>
          </a:xfrm>
          <a:prstGeom prst="rect">
            <a:avLst/>
          </a:prstGeom>
          <a:noFill/>
        </p:spPr>
        <p:txBody>
          <a:bodyPr wrap="square" lIns="121899" tIns="60949" rIns="121899" bIns="60949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67" b="1" dirty="0">
                <a:solidFill>
                  <a:srgbClr val="1F1F1F"/>
                </a:solidFill>
                <a:latin typeface="Calibri"/>
                <a:ea typeface="宋体"/>
              </a:rPr>
              <a:t>MORE THAN TEMPLATE</a:t>
            </a:r>
            <a:endParaRPr kumimoji="1" lang="en-US" altLang="zh-CN" sz="1867" b="1" dirty="0">
              <a:solidFill>
                <a:srgbClr val="1F1F1F"/>
              </a:solidFill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133" b="1" dirty="0">
                <a:solidFill>
                  <a:srgbClr val="1F1F1F"/>
                </a:solidFill>
                <a:latin typeface="微软雅黑"/>
                <a:ea typeface="微软雅黑"/>
                <a:cs typeface="微软雅黑"/>
              </a:rPr>
              <a:t>点击此处添加副标题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493530" y="292590"/>
            <a:ext cx="660901" cy="632007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kumimoji="1" lang="en-US" altLang="zh-CN" sz="1333" b="1" dirty="0">
                <a:solidFill>
                  <a:srgbClr val="1F1F1F"/>
                </a:solidFill>
                <a:latin typeface="Calibri"/>
                <a:ea typeface="宋体"/>
              </a:rPr>
              <a:t>LOGO</a:t>
            </a:r>
            <a:endParaRPr kumimoji="1" lang="zh-CN" altLang="en-US" sz="1333" b="1" dirty="0">
              <a:solidFill>
                <a:srgbClr val="1F1F1F"/>
              </a:solidFill>
              <a:latin typeface="Calibri"/>
              <a:ea typeface="宋体"/>
            </a:endParaRPr>
          </a:p>
        </p:txBody>
      </p:sp>
      <p:sp>
        <p:nvSpPr>
          <p:cNvPr id="5" name="椭圆 4"/>
          <p:cNvSpPr>
            <a:spLocks noChangeAspect="1"/>
          </p:cNvSpPr>
          <p:nvPr/>
        </p:nvSpPr>
        <p:spPr>
          <a:xfrm>
            <a:off x="1245453" y="2151849"/>
            <a:ext cx="3508975" cy="3508975"/>
          </a:xfrm>
          <a:prstGeom prst="ellipse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F1F1F"/>
              </a:solidFill>
            </a:endParaRPr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1635339" y="2541735"/>
            <a:ext cx="2729203" cy="2729203"/>
          </a:xfrm>
          <a:prstGeom prst="ellipse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F1F1F"/>
              </a:solidFill>
            </a:endParaRPr>
          </a:p>
        </p:txBody>
      </p:sp>
      <p:sp>
        <p:nvSpPr>
          <p:cNvPr id="7" name="椭圆 6"/>
          <p:cNvSpPr>
            <a:spLocks noChangeAspect="1"/>
          </p:cNvSpPr>
          <p:nvPr/>
        </p:nvSpPr>
        <p:spPr>
          <a:xfrm>
            <a:off x="2025227" y="2931622"/>
            <a:ext cx="1949431" cy="1949431"/>
          </a:xfrm>
          <a:prstGeom prst="ellipse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F1F1F"/>
              </a:solidFill>
            </a:endParaRPr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>
            <a:off x="2415111" y="3321507"/>
            <a:ext cx="1169659" cy="1169659"/>
          </a:xfrm>
          <a:prstGeom prst="ellipse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F1F1F"/>
              </a:solidFill>
            </a:endParaRPr>
          </a:p>
        </p:txBody>
      </p:sp>
      <p:sp>
        <p:nvSpPr>
          <p:cNvPr id="9" name="饼形 7"/>
          <p:cNvSpPr>
            <a:spLocks noChangeAspect="1"/>
          </p:cNvSpPr>
          <p:nvPr/>
        </p:nvSpPr>
        <p:spPr>
          <a:xfrm>
            <a:off x="493530" y="1399926"/>
            <a:ext cx="5012821" cy="5012821"/>
          </a:xfrm>
          <a:prstGeom prst="pie">
            <a:avLst>
              <a:gd name="adj1" fmla="val 16891099"/>
              <a:gd name="adj2" fmla="val 18389175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F1F1F"/>
              </a:solidFill>
            </a:endParaRPr>
          </a:p>
        </p:txBody>
      </p:sp>
      <p:sp>
        <p:nvSpPr>
          <p:cNvPr id="10" name="饼形 8"/>
          <p:cNvSpPr>
            <a:spLocks noChangeAspect="1"/>
          </p:cNvSpPr>
          <p:nvPr/>
        </p:nvSpPr>
        <p:spPr>
          <a:xfrm>
            <a:off x="994814" y="1804780"/>
            <a:ext cx="4010257" cy="4010257"/>
          </a:xfrm>
          <a:prstGeom prst="pie">
            <a:avLst>
              <a:gd name="adj1" fmla="val 18800821"/>
              <a:gd name="adj2" fmla="val 20487076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F1F1F"/>
              </a:solidFill>
            </a:endParaRPr>
          </a:p>
        </p:txBody>
      </p:sp>
      <p:sp>
        <p:nvSpPr>
          <p:cNvPr id="11" name="饼形 9"/>
          <p:cNvSpPr>
            <a:spLocks noChangeAspect="1"/>
          </p:cNvSpPr>
          <p:nvPr/>
        </p:nvSpPr>
        <p:spPr>
          <a:xfrm>
            <a:off x="1496094" y="2402490"/>
            <a:ext cx="3007693" cy="3007693"/>
          </a:xfrm>
          <a:prstGeom prst="pie">
            <a:avLst>
              <a:gd name="adj1" fmla="val 21086868"/>
              <a:gd name="adj2" fmla="val 1772864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F1F1F"/>
              </a:solidFill>
            </a:endParaRPr>
          </a:p>
        </p:txBody>
      </p:sp>
      <p:sp>
        <p:nvSpPr>
          <p:cNvPr id="12" name="饼形 10"/>
          <p:cNvSpPr>
            <a:spLocks noChangeAspect="1"/>
          </p:cNvSpPr>
          <p:nvPr/>
        </p:nvSpPr>
        <p:spPr>
          <a:xfrm>
            <a:off x="1746735" y="2653131"/>
            <a:ext cx="2506411" cy="2506411"/>
          </a:xfrm>
          <a:prstGeom prst="pie">
            <a:avLst>
              <a:gd name="adj1" fmla="val 2573177"/>
              <a:gd name="adj2" fmla="val 6304209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1F1F1F"/>
              </a:solidFill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6617890" y="2828584"/>
            <a:ext cx="5107453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1F1F1F"/>
                </a:solidFill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333" dirty="0">
              <a:solidFill>
                <a:srgbClr val="1F1F1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17889" y="2510257"/>
            <a:ext cx="177648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867" b="1" dirty="0">
                <a:solidFill>
                  <a:srgbClr val="404040"/>
                </a:solidFill>
              </a:rPr>
              <a:t>TEXT HERE</a:t>
            </a:r>
          </a:p>
        </p:txBody>
      </p:sp>
      <p:sp>
        <p:nvSpPr>
          <p:cNvPr id="17" name="文本框 8"/>
          <p:cNvSpPr txBox="1"/>
          <p:nvPr/>
        </p:nvSpPr>
        <p:spPr>
          <a:xfrm>
            <a:off x="6617890" y="1814682"/>
            <a:ext cx="5107453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1F1F1F"/>
                </a:solidFill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333" dirty="0">
              <a:solidFill>
                <a:srgbClr val="1F1F1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17889" y="1496355"/>
            <a:ext cx="177648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867" b="1" dirty="0">
                <a:solidFill>
                  <a:srgbClr val="1F1F1F"/>
                </a:solidFill>
              </a:rPr>
              <a:t>TEXT HERE</a:t>
            </a:r>
          </a:p>
        </p:txBody>
      </p:sp>
      <p:sp>
        <p:nvSpPr>
          <p:cNvPr id="20" name="文本框 8"/>
          <p:cNvSpPr txBox="1"/>
          <p:nvPr/>
        </p:nvSpPr>
        <p:spPr>
          <a:xfrm>
            <a:off x="6617890" y="4856391"/>
            <a:ext cx="5107453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1F1F1F"/>
                </a:solidFill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333" dirty="0">
              <a:solidFill>
                <a:srgbClr val="1F1F1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17889" y="4538064"/>
            <a:ext cx="177648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867" b="1" dirty="0">
                <a:solidFill>
                  <a:srgbClr val="404040"/>
                </a:solidFill>
              </a:rPr>
              <a:t>TEXT HERE</a:t>
            </a:r>
          </a:p>
        </p:txBody>
      </p:sp>
      <p:sp>
        <p:nvSpPr>
          <p:cNvPr id="23" name="文本框 8"/>
          <p:cNvSpPr txBox="1"/>
          <p:nvPr/>
        </p:nvSpPr>
        <p:spPr>
          <a:xfrm>
            <a:off x="6617890" y="3842487"/>
            <a:ext cx="5107453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1F1F1F"/>
                </a:solidFill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333" dirty="0">
              <a:solidFill>
                <a:srgbClr val="1F1F1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617889" y="3524160"/>
            <a:ext cx="177648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867" b="1" dirty="0">
                <a:solidFill>
                  <a:srgbClr val="1F1F1F"/>
                </a:solidFill>
              </a:rPr>
              <a:t>TEXT HERE</a:t>
            </a:r>
          </a:p>
        </p:txBody>
      </p:sp>
      <p:cxnSp>
        <p:nvCxnSpPr>
          <p:cNvPr id="28" name="直线连接符 27"/>
          <p:cNvCxnSpPr/>
          <p:nvPr/>
        </p:nvCxnSpPr>
        <p:spPr>
          <a:xfrm>
            <a:off x="4125694" y="1673583"/>
            <a:ext cx="2362837" cy="0"/>
          </a:xfrm>
          <a:prstGeom prst="line">
            <a:avLst/>
          </a:prstGeom>
          <a:ln w="12700" cmpd="sng">
            <a:solidFill>
              <a:srgbClr val="22273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>
            <a:off x="4503787" y="2653131"/>
            <a:ext cx="1984744" cy="0"/>
          </a:xfrm>
          <a:prstGeom prst="line">
            <a:avLst/>
          </a:prstGeom>
          <a:ln w="12700" cmpd="sng">
            <a:solidFill>
              <a:srgbClr val="22273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>
            <a:off x="4125693" y="3746345"/>
            <a:ext cx="2362837" cy="0"/>
          </a:xfrm>
          <a:prstGeom prst="line">
            <a:avLst/>
          </a:prstGeom>
          <a:ln w="12700" cmpd="sng">
            <a:solidFill>
              <a:srgbClr val="22273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/>
          <p:nvPr/>
        </p:nvCxnSpPr>
        <p:spPr>
          <a:xfrm>
            <a:off x="3834498" y="4725893"/>
            <a:ext cx="2654032" cy="0"/>
          </a:xfrm>
          <a:prstGeom prst="line">
            <a:avLst/>
          </a:prstGeom>
          <a:ln w="12700" cmpd="sng">
            <a:solidFill>
              <a:srgbClr val="22273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6315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594</TotalTime>
  <Words>2219</Words>
  <Application>Microsoft Macintosh PowerPoint</Application>
  <PresentationFormat>自定义</PresentationFormat>
  <Paragraphs>192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Calibri</vt:lpstr>
      <vt:lpstr>Century Gothic</vt:lpstr>
      <vt:lpstr>HelveticaNeueLT Pro 67 MdCn</vt:lpstr>
      <vt:lpstr>Hiragino Sans GB W3</vt:lpstr>
      <vt:lpstr>News Gothic MT</vt:lpstr>
      <vt:lpstr>Segoe UI Light</vt:lpstr>
      <vt:lpstr>宋体</vt:lpstr>
      <vt:lpstr>微软雅黑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Microsoft Office 用户</cp:lastModifiedBy>
  <cp:revision>140</cp:revision>
  <dcterms:created xsi:type="dcterms:W3CDTF">2010-04-12T23:12:02Z</dcterms:created>
  <dcterms:modified xsi:type="dcterms:W3CDTF">2015-09-22T15:08:13Z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