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4" r:id="rId8"/>
    <p:sldId id="265" r:id="rId9"/>
    <p:sldId id="268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0E3"/>
    <a:srgbClr val="B0A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67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39691" b="-1"/>
          <a:stretch/>
        </p:blipFill>
        <p:spPr>
          <a:xfrm rot="5400000">
            <a:off x="3566032" y="-1738819"/>
            <a:ext cx="6887149" cy="103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>
            <a:off x="-185004" y="-1408908"/>
            <a:ext cx="6187501" cy="398250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275771" y="275772"/>
            <a:ext cx="15675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451428" y="928915"/>
            <a:ext cx="271417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00660"/>
            <a:ext cx="3175000" cy="46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451428" y="995209"/>
            <a:ext cx="2374900" cy="328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88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0" b="22500"/>
          <a:stretch/>
        </p:blipFill>
        <p:spPr>
          <a:xfrm>
            <a:off x="0" y="0"/>
            <a:ext cx="12192000" cy="403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 flipH="1">
            <a:off x="-185004" y="-1408908"/>
            <a:ext cx="6187501" cy="398250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275771" y="275772"/>
            <a:ext cx="15675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451428" y="928915"/>
            <a:ext cx="271417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00660"/>
            <a:ext cx="3175000" cy="46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451428" y="995209"/>
            <a:ext cx="2374900" cy="328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29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/>
          <a:stretch/>
        </p:blipFill>
        <p:spPr>
          <a:xfrm>
            <a:off x="0" y="0"/>
            <a:ext cx="8572500" cy="6858000"/>
          </a:xfrm>
          <a:prstGeom prst="trapezoid">
            <a:avLst/>
          </a:prstGeom>
        </p:spPr>
      </p:pic>
      <p:sp>
        <p:nvSpPr>
          <p:cNvPr id="12" name="等腰三角形 11"/>
          <p:cNvSpPr/>
          <p:nvPr userDrawn="1"/>
        </p:nvSpPr>
        <p:spPr>
          <a:xfrm rot="10800000">
            <a:off x="0" y="0"/>
            <a:ext cx="2171700" cy="6858000"/>
          </a:xfrm>
          <a:prstGeom prst="triangle">
            <a:avLst>
              <a:gd name="adj" fmla="val 10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10800000">
            <a:off x="0" y="0"/>
            <a:ext cx="2370852" cy="6858000"/>
          </a:xfrm>
          <a:prstGeom prst="triangle">
            <a:avLst>
              <a:gd name="adj" fmla="val 10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 flipH="1">
            <a:off x="-185004" y="-1408908"/>
            <a:ext cx="6187501" cy="398250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275771" y="275772"/>
            <a:ext cx="15675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451428" y="928915"/>
            <a:ext cx="271417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00660"/>
            <a:ext cx="3175000" cy="46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451428" y="995209"/>
            <a:ext cx="2374900" cy="328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52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Calibri (</a:t>
            </a: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1888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98680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51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office.msn.com.c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090" y="1135298"/>
            <a:ext cx="3318750" cy="3847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47133" y="2797438"/>
            <a:ext cx="282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我们的名字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923815" y="3320658"/>
            <a:ext cx="237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WHO WE ARE</a:t>
            </a:r>
            <a:endParaRPr lang="zh-CN" altLang="en-US" sz="28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348162" y="5200650"/>
            <a:ext cx="3523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787864" y="950634"/>
            <a:ext cx="2687202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b="1" dirty="0"/>
              <a:t>PRESENTED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BY</a:t>
            </a:r>
            <a:r>
              <a:rPr kumimoji="1" lang="zh-CN" altLang="en-US" b="1" dirty="0"/>
              <a:t> </a:t>
            </a:r>
            <a:r>
              <a:rPr kumimoji="1" lang="en-US" altLang="zh-CN" b="1" dirty="0" err="1" smtClean="0"/>
              <a:t>OfficePLUS</a:t>
            </a:r>
            <a:endParaRPr kumimoji="1" lang="zh-CN" altLang="en-US" b="1" dirty="0"/>
          </a:p>
        </p:txBody>
      </p:sp>
      <p:sp>
        <p:nvSpPr>
          <p:cNvPr id="9" name="Rectangle 11"/>
          <p:cNvSpPr/>
          <p:nvPr/>
        </p:nvSpPr>
        <p:spPr>
          <a:xfrm>
            <a:off x="3196750" y="5413338"/>
            <a:ext cx="5869429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pic>
        <p:nvPicPr>
          <p:cNvPr id="10" name="图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6076950" y="1447800"/>
            <a:ext cx="2286000" cy="495300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2012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30203" y="362153"/>
            <a:ext cx="5251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我们的发展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631" y="943429"/>
            <a:ext cx="25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ADD YOUR TETLE HERE</a:t>
            </a:r>
            <a:endParaRPr lang="zh-CN" altLang="en-US" b="1" dirty="0"/>
          </a:p>
        </p:txBody>
      </p:sp>
      <p:sp>
        <p:nvSpPr>
          <p:cNvPr id="5" name="平行四边形 4"/>
          <p:cNvSpPr/>
          <p:nvPr/>
        </p:nvSpPr>
        <p:spPr>
          <a:xfrm>
            <a:off x="6591300" y="2705100"/>
            <a:ext cx="2286000" cy="495300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2013</a:t>
            </a:r>
            <a:endParaRPr lang="zh-CN" altLang="en-US" sz="3600" b="1" dirty="0"/>
          </a:p>
        </p:txBody>
      </p:sp>
      <p:sp>
        <p:nvSpPr>
          <p:cNvPr id="6" name="平行四边形 5"/>
          <p:cNvSpPr/>
          <p:nvPr/>
        </p:nvSpPr>
        <p:spPr>
          <a:xfrm>
            <a:off x="6972300" y="3962400"/>
            <a:ext cx="2286000" cy="495300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2014</a:t>
            </a:r>
            <a:endParaRPr lang="zh-CN" altLang="en-US" sz="3600" b="1" dirty="0"/>
          </a:p>
        </p:txBody>
      </p:sp>
      <p:sp>
        <p:nvSpPr>
          <p:cNvPr id="7" name="平行四边形 6"/>
          <p:cNvSpPr/>
          <p:nvPr/>
        </p:nvSpPr>
        <p:spPr>
          <a:xfrm>
            <a:off x="7277100" y="5219700"/>
            <a:ext cx="2286000" cy="495300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2015</a:t>
            </a:r>
            <a:endParaRPr lang="zh-CN" altLang="en-US" sz="3600" b="1" dirty="0"/>
          </a:p>
        </p:txBody>
      </p:sp>
      <p:sp>
        <p:nvSpPr>
          <p:cNvPr id="8" name="Rectangle 11"/>
          <p:cNvSpPr/>
          <p:nvPr/>
        </p:nvSpPr>
        <p:spPr>
          <a:xfrm>
            <a:off x="8590959" y="1201584"/>
            <a:ext cx="2630081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图片在母版中修改。点击</a:t>
            </a:r>
            <a:r>
              <a:rPr lang="zh-CN" altLang="en-US" sz="1600" dirty="0"/>
              <a:t>此处添加文本内容，如关键词、部分简单介绍等</a:t>
            </a:r>
            <a:r>
              <a:rPr lang="zh-CN" altLang="en-US" sz="1600" dirty="0" smtClean="0"/>
              <a:t>。</a:t>
            </a:r>
            <a:endParaRPr kumimoji="1" lang="zh-CN" altLang="en-US" sz="1600" dirty="0"/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  <p:sp>
        <p:nvSpPr>
          <p:cNvPr id="13" name="Rectangle 11"/>
          <p:cNvSpPr/>
          <p:nvPr/>
        </p:nvSpPr>
        <p:spPr>
          <a:xfrm>
            <a:off x="9104719" y="2377236"/>
            <a:ext cx="2630081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图片在母版中修改。点击</a:t>
            </a:r>
            <a:r>
              <a:rPr lang="zh-CN" altLang="en-US" sz="1600" dirty="0"/>
              <a:t>此处添加文本内容，如关键词、部分简单介绍等</a:t>
            </a:r>
            <a:r>
              <a:rPr lang="zh-CN" altLang="en-US" sz="1600" dirty="0" smtClean="0"/>
              <a:t>。</a:t>
            </a:r>
            <a:endParaRPr kumimoji="1" lang="zh-CN" altLang="en-US" sz="1600" dirty="0"/>
          </a:p>
        </p:txBody>
      </p:sp>
      <p:sp>
        <p:nvSpPr>
          <p:cNvPr id="14" name="Rectangle 11"/>
          <p:cNvSpPr/>
          <p:nvPr/>
        </p:nvSpPr>
        <p:spPr>
          <a:xfrm>
            <a:off x="4033220" y="3694793"/>
            <a:ext cx="2630081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图片在母版中修改。点击</a:t>
            </a:r>
            <a:r>
              <a:rPr lang="zh-CN" altLang="en-US" sz="1600" dirty="0">
                <a:solidFill>
                  <a:schemeClr val="bg1"/>
                </a:solidFill>
              </a:rPr>
              <a:t>此处添加文本内容，如关键词、部分简单介绍等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1"/>
          <p:cNvSpPr/>
          <p:nvPr/>
        </p:nvSpPr>
        <p:spPr>
          <a:xfrm>
            <a:off x="4373211" y="4990272"/>
            <a:ext cx="2630081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图片在母版中修改。点击</a:t>
            </a:r>
            <a:r>
              <a:rPr lang="zh-CN" altLang="en-US" sz="1600" dirty="0">
                <a:solidFill>
                  <a:schemeClr val="bg1"/>
                </a:solidFill>
              </a:rPr>
              <a:t>此处添加文本内容，如关键词、部分简单介绍等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4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1234735"/>
            <a:ext cx="4033527" cy="37871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47133" y="2797438"/>
            <a:ext cx="282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我们的名字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923815" y="3320658"/>
            <a:ext cx="237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THANK YOU !</a:t>
            </a:r>
            <a:endParaRPr lang="zh-CN" altLang="en-US" sz="2800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348162" y="5200650"/>
            <a:ext cx="3523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787864" y="950634"/>
            <a:ext cx="2687202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b="1" dirty="0"/>
              <a:t>PRESENTED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BY</a:t>
            </a:r>
            <a:r>
              <a:rPr kumimoji="1" lang="zh-CN" altLang="en-US" b="1" dirty="0"/>
              <a:t> </a:t>
            </a:r>
            <a:r>
              <a:rPr kumimoji="1" lang="en-US" altLang="zh-CN" b="1" dirty="0" err="1" smtClean="0"/>
              <a:t>OfficePLUS</a:t>
            </a:r>
            <a:endParaRPr kumimoji="1" lang="zh-CN" altLang="en-US" b="1" dirty="0"/>
          </a:p>
        </p:txBody>
      </p:sp>
      <p:sp>
        <p:nvSpPr>
          <p:cNvPr id="7" name="Rectangle 11"/>
          <p:cNvSpPr/>
          <p:nvPr/>
        </p:nvSpPr>
        <p:spPr>
          <a:xfrm>
            <a:off x="3196750" y="5413338"/>
            <a:ext cx="5869429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1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5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1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430689" y="1614368"/>
            <a:ext cx="672148" cy="880631"/>
            <a:chOff x="1430689" y="1614368"/>
            <a:chExt cx="672148" cy="880631"/>
          </a:xfrm>
        </p:grpSpPr>
        <p:sp>
          <p:nvSpPr>
            <p:cNvPr id="37" name="等腰三角形 36"/>
            <p:cNvSpPr/>
            <p:nvPr/>
          </p:nvSpPr>
          <p:spPr>
            <a:xfrm rot="17527498">
              <a:off x="1345027" y="1700030"/>
              <a:ext cx="750324" cy="579000"/>
            </a:xfrm>
            <a:prstGeom prst="triangl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4313681">
              <a:off x="1438175" y="1830337"/>
              <a:ext cx="750324" cy="579000"/>
            </a:xfrm>
            <a:prstGeom prst="triangl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30203" y="362153"/>
            <a:ext cx="23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关于我们</a:t>
            </a:r>
            <a:r>
              <a:rPr lang="zh-CN" altLang="en-US" sz="2800" b="1" dirty="0">
                <a:solidFill>
                  <a:schemeClr val="bg1"/>
                </a:solidFill>
              </a:rPr>
              <a:t>团队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 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0631" y="943429"/>
            <a:ext cx="25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ADD YOUR TETLE HERE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03366"/>
            <a:ext cx="8763000" cy="3654634"/>
          </a:xfrm>
          <a:prstGeom prst="rect">
            <a:avLst/>
          </a:prstGeom>
        </p:spPr>
      </p:pic>
      <p:sp>
        <p:nvSpPr>
          <p:cNvPr id="9" name="Rectangle 11"/>
          <p:cNvSpPr/>
          <p:nvPr/>
        </p:nvSpPr>
        <p:spPr>
          <a:xfrm>
            <a:off x="2071885" y="1914060"/>
            <a:ext cx="8152516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1809750" y="3608716"/>
            <a:ext cx="681266" cy="6812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09750" y="4587574"/>
            <a:ext cx="681266" cy="6812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09750" y="5649940"/>
            <a:ext cx="681266" cy="6812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1"/>
          <p:cNvSpPr/>
          <p:nvPr/>
        </p:nvSpPr>
        <p:spPr>
          <a:xfrm>
            <a:off x="2719616" y="3477456"/>
            <a:ext cx="4309834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4" name="Rectangle 11"/>
          <p:cNvSpPr/>
          <p:nvPr/>
        </p:nvSpPr>
        <p:spPr>
          <a:xfrm>
            <a:off x="2719616" y="4404282"/>
            <a:ext cx="4309834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5" name="Rectangle 11"/>
          <p:cNvSpPr/>
          <p:nvPr/>
        </p:nvSpPr>
        <p:spPr>
          <a:xfrm>
            <a:off x="2719616" y="5518680"/>
            <a:ext cx="4309834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grpSp>
        <p:nvGrpSpPr>
          <p:cNvPr id="16" name="组 1"/>
          <p:cNvGrpSpPr/>
          <p:nvPr/>
        </p:nvGrpSpPr>
        <p:grpSpPr>
          <a:xfrm>
            <a:off x="1876125" y="3737062"/>
            <a:ext cx="548515" cy="439975"/>
            <a:chOff x="301625" y="1724025"/>
            <a:chExt cx="898525" cy="720725"/>
          </a:xfrm>
          <a:solidFill>
            <a:schemeClr val="bg1"/>
          </a:solidFill>
        </p:grpSpPr>
        <p:sp>
          <p:nvSpPr>
            <p:cNvPr id="17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194"/>
          <p:cNvSpPr>
            <a:spLocks noEditPoints="1"/>
          </p:cNvSpPr>
          <p:nvPr/>
        </p:nvSpPr>
        <p:spPr bwMode="auto">
          <a:xfrm>
            <a:off x="1914889" y="4723385"/>
            <a:ext cx="398250" cy="400500"/>
          </a:xfrm>
          <a:custGeom>
            <a:avLst/>
            <a:gdLst/>
            <a:ahLst/>
            <a:cxnLst>
              <a:cxn ang="0">
                <a:pos x="350" y="2"/>
              </a:cxn>
              <a:cxn ang="0">
                <a:pos x="350" y="2"/>
              </a:cxn>
              <a:cxn ang="0">
                <a:pos x="344" y="0"/>
              </a:cxn>
              <a:cxn ang="0">
                <a:pos x="344" y="0"/>
              </a:cxn>
              <a:cxn ang="0">
                <a:pos x="336" y="2"/>
              </a:cxn>
              <a:cxn ang="0">
                <a:pos x="4" y="224"/>
              </a:cxn>
              <a:cxn ang="0">
                <a:pos x="4" y="224"/>
              </a:cxn>
              <a:cxn ang="0">
                <a:pos x="0" y="230"/>
              </a:cxn>
              <a:cxn ang="0">
                <a:pos x="0" y="236"/>
              </a:cxn>
              <a:cxn ang="0">
                <a:pos x="0" y="236"/>
              </a:cxn>
              <a:cxn ang="0">
                <a:pos x="2" y="240"/>
              </a:cxn>
              <a:cxn ang="0">
                <a:pos x="6" y="244"/>
              </a:cxn>
              <a:cxn ang="0">
                <a:pos x="92" y="278"/>
              </a:cxn>
              <a:cxn ang="0">
                <a:pos x="134" y="350"/>
              </a:cxn>
              <a:cxn ang="0">
                <a:pos x="134" y="350"/>
              </a:cxn>
              <a:cxn ang="0">
                <a:pos x="138" y="354"/>
              </a:cxn>
              <a:cxn ang="0">
                <a:pos x="144" y="356"/>
              </a:cxn>
              <a:cxn ang="0">
                <a:pos x="144" y="356"/>
              </a:cxn>
              <a:cxn ang="0">
                <a:pos x="144" y="356"/>
              </a:cxn>
              <a:cxn ang="0">
                <a:pos x="144" y="356"/>
              </a:cxn>
              <a:cxn ang="0">
                <a:pos x="148" y="354"/>
              </a:cxn>
              <a:cxn ang="0">
                <a:pos x="152" y="350"/>
              </a:cxn>
              <a:cxn ang="0">
                <a:pos x="176" y="312"/>
              </a:cxn>
              <a:cxn ang="0">
                <a:pos x="284" y="356"/>
              </a:cxn>
              <a:cxn ang="0">
                <a:pos x="284" y="356"/>
              </a:cxn>
              <a:cxn ang="0">
                <a:pos x="288" y="356"/>
              </a:cxn>
              <a:cxn ang="0">
                <a:pos x="288" y="356"/>
              </a:cxn>
              <a:cxn ang="0">
                <a:pos x="294" y="354"/>
              </a:cxn>
              <a:cxn ang="0">
                <a:pos x="294" y="354"/>
              </a:cxn>
              <a:cxn ang="0">
                <a:pos x="296" y="352"/>
              </a:cxn>
              <a:cxn ang="0">
                <a:pos x="298" y="346"/>
              </a:cxn>
              <a:cxn ang="0">
                <a:pos x="354" y="14"/>
              </a:cxn>
              <a:cxn ang="0">
                <a:pos x="354" y="14"/>
              </a:cxn>
              <a:cxn ang="0">
                <a:pos x="354" y="8"/>
              </a:cxn>
              <a:cxn ang="0">
                <a:pos x="350" y="2"/>
              </a:cxn>
              <a:cxn ang="0">
                <a:pos x="350" y="2"/>
              </a:cxn>
              <a:cxn ang="0">
                <a:pos x="34" y="232"/>
              </a:cxn>
              <a:cxn ang="0">
                <a:pos x="292" y="60"/>
              </a:cxn>
              <a:cxn ang="0">
                <a:pos x="104" y="260"/>
              </a:cxn>
              <a:cxn ang="0">
                <a:pos x="104" y="260"/>
              </a:cxn>
              <a:cxn ang="0">
                <a:pos x="102" y="258"/>
              </a:cxn>
              <a:cxn ang="0">
                <a:pos x="34" y="232"/>
              </a:cxn>
              <a:cxn ang="0">
                <a:pos x="112" y="268"/>
              </a:cxn>
              <a:cxn ang="0">
                <a:pos x="112" y="268"/>
              </a:cxn>
              <a:cxn ang="0">
                <a:pos x="112" y="268"/>
              </a:cxn>
              <a:cxn ang="0">
                <a:pos x="322" y="42"/>
              </a:cxn>
              <a:cxn ang="0">
                <a:pos x="144" y="322"/>
              </a:cxn>
              <a:cxn ang="0">
                <a:pos x="112" y="268"/>
              </a:cxn>
              <a:cxn ang="0">
                <a:pos x="278" y="330"/>
              </a:cxn>
              <a:cxn ang="0">
                <a:pos x="184" y="292"/>
              </a:cxn>
              <a:cxn ang="0">
                <a:pos x="184" y="292"/>
              </a:cxn>
              <a:cxn ang="0">
                <a:pos x="178" y="290"/>
              </a:cxn>
              <a:cxn ang="0">
                <a:pos x="324" y="64"/>
              </a:cxn>
              <a:cxn ang="0">
                <a:pos x="278" y="330"/>
              </a:cxn>
            </a:cxnLst>
            <a:rect l="0" t="0" r="r" b="b"/>
            <a:pathLst>
              <a:path w="354" h="356">
                <a:moveTo>
                  <a:pt x="350" y="2"/>
                </a:moveTo>
                <a:lnTo>
                  <a:pt x="350" y="2"/>
                </a:lnTo>
                <a:lnTo>
                  <a:pt x="344" y="0"/>
                </a:lnTo>
                <a:lnTo>
                  <a:pt x="344" y="0"/>
                </a:lnTo>
                <a:lnTo>
                  <a:pt x="336" y="2"/>
                </a:lnTo>
                <a:lnTo>
                  <a:pt x="4" y="224"/>
                </a:lnTo>
                <a:lnTo>
                  <a:pt x="4" y="224"/>
                </a:lnTo>
                <a:lnTo>
                  <a:pt x="0" y="230"/>
                </a:lnTo>
                <a:lnTo>
                  <a:pt x="0" y="236"/>
                </a:lnTo>
                <a:lnTo>
                  <a:pt x="0" y="236"/>
                </a:lnTo>
                <a:lnTo>
                  <a:pt x="2" y="240"/>
                </a:lnTo>
                <a:lnTo>
                  <a:pt x="6" y="244"/>
                </a:lnTo>
                <a:lnTo>
                  <a:pt x="92" y="278"/>
                </a:lnTo>
                <a:lnTo>
                  <a:pt x="134" y="350"/>
                </a:lnTo>
                <a:lnTo>
                  <a:pt x="134" y="350"/>
                </a:lnTo>
                <a:lnTo>
                  <a:pt x="138" y="354"/>
                </a:lnTo>
                <a:lnTo>
                  <a:pt x="144" y="356"/>
                </a:lnTo>
                <a:lnTo>
                  <a:pt x="144" y="356"/>
                </a:lnTo>
                <a:lnTo>
                  <a:pt x="144" y="356"/>
                </a:lnTo>
                <a:lnTo>
                  <a:pt x="144" y="356"/>
                </a:lnTo>
                <a:lnTo>
                  <a:pt x="148" y="354"/>
                </a:lnTo>
                <a:lnTo>
                  <a:pt x="152" y="350"/>
                </a:lnTo>
                <a:lnTo>
                  <a:pt x="176" y="312"/>
                </a:lnTo>
                <a:lnTo>
                  <a:pt x="284" y="356"/>
                </a:lnTo>
                <a:lnTo>
                  <a:pt x="284" y="356"/>
                </a:lnTo>
                <a:lnTo>
                  <a:pt x="288" y="356"/>
                </a:lnTo>
                <a:lnTo>
                  <a:pt x="288" y="356"/>
                </a:lnTo>
                <a:lnTo>
                  <a:pt x="294" y="354"/>
                </a:lnTo>
                <a:lnTo>
                  <a:pt x="294" y="354"/>
                </a:lnTo>
                <a:lnTo>
                  <a:pt x="296" y="352"/>
                </a:lnTo>
                <a:lnTo>
                  <a:pt x="298" y="346"/>
                </a:lnTo>
                <a:lnTo>
                  <a:pt x="354" y="14"/>
                </a:lnTo>
                <a:lnTo>
                  <a:pt x="354" y="14"/>
                </a:lnTo>
                <a:lnTo>
                  <a:pt x="354" y="8"/>
                </a:lnTo>
                <a:lnTo>
                  <a:pt x="350" y="2"/>
                </a:lnTo>
                <a:lnTo>
                  <a:pt x="350" y="2"/>
                </a:lnTo>
                <a:close/>
                <a:moveTo>
                  <a:pt x="34" y="232"/>
                </a:moveTo>
                <a:lnTo>
                  <a:pt x="292" y="60"/>
                </a:lnTo>
                <a:lnTo>
                  <a:pt x="104" y="260"/>
                </a:lnTo>
                <a:lnTo>
                  <a:pt x="104" y="260"/>
                </a:lnTo>
                <a:lnTo>
                  <a:pt x="102" y="258"/>
                </a:lnTo>
                <a:lnTo>
                  <a:pt x="34" y="232"/>
                </a:lnTo>
                <a:close/>
                <a:moveTo>
                  <a:pt x="112" y="268"/>
                </a:moveTo>
                <a:lnTo>
                  <a:pt x="112" y="268"/>
                </a:lnTo>
                <a:lnTo>
                  <a:pt x="112" y="268"/>
                </a:lnTo>
                <a:lnTo>
                  <a:pt x="322" y="42"/>
                </a:lnTo>
                <a:lnTo>
                  <a:pt x="144" y="322"/>
                </a:lnTo>
                <a:lnTo>
                  <a:pt x="112" y="268"/>
                </a:lnTo>
                <a:close/>
                <a:moveTo>
                  <a:pt x="278" y="330"/>
                </a:moveTo>
                <a:lnTo>
                  <a:pt x="184" y="292"/>
                </a:lnTo>
                <a:lnTo>
                  <a:pt x="184" y="292"/>
                </a:lnTo>
                <a:lnTo>
                  <a:pt x="178" y="290"/>
                </a:lnTo>
                <a:lnTo>
                  <a:pt x="324" y="64"/>
                </a:lnTo>
                <a:lnTo>
                  <a:pt x="278" y="33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 4"/>
          <p:cNvGrpSpPr/>
          <p:nvPr/>
        </p:nvGrpSpPr>
        <p:grpSpPr>
          <a:xfrm>
            <a:off x="1944435" y="5735668"/>
            <a:ext cx="408565" cy="48965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9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1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3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4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5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6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pic>
        <p:nvPicPr>
          <p:cNvPr id="40" name="图片 3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03" y="362153"/>
            <a:ext cx="23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关于我们</a:t>
            </a:r>
            <a:r>
              <a:rPr lang="zh-CN" altLang="en-US" sz="2800" b="1" dirty="0">
                <a:solidFill>
                  <a:schemeClr val="bg1"/>
                </a:solidFill>
              </a:rPr>
              <a:t>理念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 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0631" y="943429"/>
            <a:ext cx="25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ADD YOUR TETLE HERE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716621" y="2133600"/>
            <a:ext cx="1987274" cy="1123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07721" y="2133600"/>
            <a:ext cx="1987274" cy="11239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67080" y="2317349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ONE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787208" y="2317349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TWO</a:t>
            </a:r>
            <a:endParaRPr lang="zh-CN" altLang="en-US" sz="2400" b="1" dirty="0"/>
          </a:p>
        </p:txBody>
      </p:sp>
      <p:sp>
        <p:nvSpPr>
          <p:cNvPr id="8" name="等腰三角形 7"/>
          <p:cNvSpPr/>
          <p:nvPr/>
        </p:nvSpPr>
        <p:spPr>
          <a:xfrm rot="17527498">
            <a:off x="1341460" y="2691903"/>
            <a:ext cx="750324" cy="579000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6770344">
            <a:off x="1256866" y="3201814"/>
            <a:ext cx="750324" cy="579000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7527498">
            <a:off x="6417153" y="2691903"/>
            <a:ext cx="750324" cy="579000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6770344">
            <a:off x="6332559" y="3201814"/>
            <a:ext cx="750324" cy="579000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3725080" y="2695575"/>
            <a:ext cx="214171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点击此处添加文本内容，如关键词、部分简单介绍等。点击此处添加文本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内容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1"/>
          <p:cNvSpPr/>
          <p:nvPr/>
        </p:nvSpPr>
        <p:spPr>
          <a:xfrm>
            <a:off x="8813662" y="2695575"/>
            <a:ext cx="214171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点击此处添加文本内容，如关键词、部分简单介绍等。点击此处添加文本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内容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328014" y="4210050"/>
            <a:ext cx="358289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/>
          <p:cNvSpPr/>
          <p:nvPr/>
        </p:nvSpPr>
        <p:spPr>
          <a:xfrm>
            <a:off x="2014735" y="5329699"/>
            <a:ext cx="8152516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800600" y="4629150"/>
            <a:ext cx="2686945" cy="5100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KEYWORD</a:t>
            </a:r>
            <a:endParaRPr lang="zh-CN" altLang="en-US" sz="2800" b="1" dirty="0"/>
          </a:p>
        </p:txBody>
      </p:sp>
      <p:pic>
        <p:nvPicPr>
          <p:cNvPr id="18" name="图片 1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03" y="362153"/>
            <a:ext cx="23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关于我们架构  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0631" y="943429"/>
            <a:ext cx="25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ADD YOUR TETLE HERE</a:t>
            </a:r>
            <a:endParaRPr lang="zh-CN" altLang="en-US" b="1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691493" y="1759851"/>
            <a:ext cx="816083" cy="773800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620409" y="2274207"/>
            <a:ext cx="1083312" cy="259444"/>
            <a:chOff x="2681516" y="2324099"/>
            <a:chExt cx="1988593" cy="476251"/>
          </a:xfrm>
        </p:grpSpPr>
        <p:sp>
          <p:nvSpPr>
            <p:cNvPr id="5" name="燕尾形 4"/>
            <p:cNvSpPr/>
            <p:nvPr/>
          </p:nvSpPr>
          <p:spPr>
            <a:xfrm>
              <a:off x="2681516" y="2324099"/>
              <a:ext cx="476251" cy="476251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041091" y="2324099"/>
              <a:ext cx="476251" cy="476251"/>
            </a:xfrm>
            <a:prstGeom prst="chevr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422091" y="2324099"/>
              <a:ext cx="476251" cy="476251"/>
            </a:xfrm>
            <a:prstGeom prst="chevr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812858" y="2324099"/>
              <a:ext cx="476251" cy="476251"/>
            </a:xfrm>
            <a:prstGeom prst="chevr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193858" y="2324099"/>
              <a:ext cx="476251" cy="476251"/>
            </a:xfrm>
            <a:prstGeom prst="chevr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5"/>
          <p:cNvSpPr>
            <a:spLocks/>
          </p:cNvSpPr>
          <p:nvPr/>
        </p:nvSpPr>
        <p:spPr bwMode="auto">
          <a:xfrm>
            <a:off x="5148036" y="1759851"/>
            <a:ext cx="816083" cy="773800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085043" y="2274207"/>
            <a:ext cx="518276" cy="259444"/>
            <a:chOff x="5646057" y="2413451"/>
            <a:chExt cx="772887" cy="386900"/>
          </a:xfrm>
        </p:grpSpPr>
        <p:sp>
          <p:nvSpPr>
            <p:cNvPr id="12" name="燕尾形 11"/>
            <p:cNvSpPr/>
            <p:nvPr/>
          </p:nvSpPr>
          <p:spPr>
            <a:xfrm>
              <a:off x="5646057" y="2413451"/>
              <a:ext cx="386900" cy="386900"/>
            </a:xfrm>
            <a:prstGeom prst="chevron">
              <a:avLst/>
            </a:prstGeom>
            <a:solidFill>
              <a:srgbClr val="B0A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 flipH="1">
              <a:off x="6032044" y="2413451"/>
              <a:ext cx="386900" cy="386900"/>
            </a:xfrm>
            <a:prstGeom prst="chevron">
              <a:avLst/>
            </a:prstGeom>
            <a:solidFill>
              <a:srgbClr val="EC6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Freeform 5"/>
          <p:cNvSpPr>
            <a:spLocks/>
          </p:cNvSpPr>
          <p:nvPr/>
        </p:nvSpPr>
        <p:spPr bwMode="auto">
          <a:xfrm>
            <a:off x="6754619" y="1759851"/>
            <a:ext cx="816083" cy="773800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86266" y="2641600"/>
            <a:ext cx="1034143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队长</a:t>
            </a:r>
          </a:p>
        </p:txBody>
      </p:sp>
      <p:sp>
        <p:nvSpPr>
          <p:cNvPr id="17" name="矩形 16"/>
          <p:cNvSpPr/>
          <p:nvPr/>
        </p:nvSpPr>
        <p:spPr>
          <a:xfrm>
            <a:off x="5039005" y="2641600"/>
            <a:ext cx="1034143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总监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6645588" y="2641600"/>
            <a:ext cx="1034143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总监</a:t>
            </a:r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grpSp>
        <p:nvGrpSpPr>
          <p:cNvPr id="19" name="组合 18"/>
          <p:cNvGrpSpPr/>
          <p:nvPr/>
        </p:nvGrpSpPr>
        <p:grpSpPr>
          <a:xfrm rot="5400000">
            <a:off x="5794033" y="2945585"/>
            <a:ext cx="1083312" cy="259444"/>
            <a:chOff x="2681516" y="2324099"/>
            <a:chExt cx="1988593" cy="476251"/>
          </a:xfrm>
        </p:grpSpPr>
        <p:sp>
          <p:nvSpPr>
            <p:cNvPr id="20" name="燕尾形 19"/>
            <p:cNvSpPr/>
            <p:nvPr/>
          </p:nvSpPr>
          <p:spPr>
            <a:xfrm>
              <a:off x="2681516" y="2324099"/>
              <a:ext cx="476251" cy="476251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>
              <a:off x="3041091" y="2324099"/>
              <a:ext cx="476251" cy="476251"/>
            </a:xfrm>
            <a:prstGeom prst="chevr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3422091" y="2324099"/>
              <a:ext cx="476251" cy="476251"/>
            </a:xfrm>
            <a:prstGeom prst="chevr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812858" y="2324099"/>
              <a:ext cx="476251" cy="476251"/>
            </a:xfrm>
            <a:prstGeom prst="chevr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4193858" y="2324099"/>
              <a:ext cx="476251" cy="476251"/>
            </a:xfrm>
            <a:prstGeom prst="chevron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Freeform 5"/>
          <p:cNvSpPr>
            <a:spLocks/>
          </p:cNvSpPr>
          <p:nvPr/>
        </p:nvSpPr>
        <p:spPr bwMode="auto">
          <a:xfrm>
            <a:off x="6967676" y="3646955"/>
            <a:ext cx="816083" cy="773800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8953002" y="3646955"/>
            <a:ext cx="816083" cy="773800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3070095" y="3646955"/>
            <a:ext cx="816083" cy="773800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4925053" y="3646955"/>
            <a:ext cx="816083" cy="773800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61064" y="4493800"/>
            <a:ext cx="1034143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部长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4816022" y="4493800"/>
            <a:ext cx="1034143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部长</a:t>
            </a:r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6881292" y="4493800"/>
            <a:ext cx="1034143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部长</a:t>
            </a:r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8843971" y="4493800"/>
            <a:ext cx="1034143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部长</a:t>
            </a:r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4255477" y="4161311"/>
            <a:ext cx="518276" cy="259444"/>
            <a:chOff x="5646057" y="2413451"/>
            <a:chExt cx="772887" cy="386900"/>
          </a:xfrm>
        </p:grpSpPr>
        <p:sp>
          <p:nvSpPr>
            <p:cNvPr id="34" name="燕尾形 33"/>
            <p:cNvSpPr/>
            <p:nvPr/>
          </p:nvSpPr>
          <p:spPr>
            <a:xfrm>
              <a:off x="5646057" y="2413451"/>
              <a:ext cx="386900" cy="386900"/>
            </a:xfrm>
            <a:prstGeom prst="chevron">
              <a:avLst/>
            </a:prstGeom>
            <a:solidFill>
              <a:srgbClr val="B0A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 flipH="1">
              <a:off x="6032044" y="2413451"/>
              <a:ext cx="386900" cy="386900"/>
            </a:xfrm>
            <a:prstGeom prst="chevron">
              <a:avLst/>
            </a:prstGeom>
            <a:solidFill>
              <a:srgbClr val="EC6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84737" y="4161311"/>
            <a:ext cx="518276" cy="259444"/>
            <a:chOff x="5646057" y="2413451"/>
            <a:chExt cx="772887" cy="386900"/>
          </a:xfrm>
        </p:grpSpPr>
        <p:sp>
          <p:nvSpPr>
            <p:cNvPr id="37" name="燕尾形 36"/>
            <p:cNvSpPr/>
            <p:nvPr/>
          </p:nvSpPr>
          <p:spPr>
            <a:xfrm>
              <a:off x="5646057" y="2413451"/>
              <a:ext cx="386900" cy="386900"/>
            </a:xfrm>
            <a:prstGeom prst="chevron">
              <a:avLst/>
            </a:prstGeom>
            <a:solidFill>
              <a:srgbClr val="B0A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 flipH="1">
              <a:off x="6032044" y="2413451"/>
              <a:ext cx="386900" cy="386900"/>
            </a:xfrm>
            <a:prstGeom prst="chevron">
              <a:avLst/>
            </a:prstGeom>
            <a:solidFill>
              <a:srgbClr val="EC6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32236" y="4161311"/>
            <a:ext cx="518276" cy="259444"/>
            <a:chOff x="5646057" y="2413451"/>
            <a:chExt cx="772887" cy="386900"/>
          </a:xfrm>
        </p:grpSpPr>
        <p:sp>
          <p:nvSpPr>
            <p:cNvPr id="40" name="燕尾形 39"/>
            <p:cNvSpPr/>
            <p:nvPr/>
          </p:nvSpPr>
          <p:spPr>
            <a:xfrm>
              <a:off x="5646057" y="2413451"/>
              <a:ext cx="386900" cy="386900"/>
            </a:xfrm>
            <a:prstGeom prst="chevron">
              <a:avLst/>
            </a:prstGeom>
            <a:solidFill>
              <a:srgbClr val="B0A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 flipH="1">
              <a:off x="6032044" y="2413451"/>
              <a:ext cx="386900" cy="386900"/>
            </a:xfrm>
            <a:prstGeom prst="chevron">
              <a:avLst/>
            </a:prstGeom>
            <a:solidFill>
              <a:srgbClr val="EC6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Rectangle 11"/>
          <p:cNvSpPr/>
          <p:nvPr/>
        </p:nvSpPr>
        <p:spPr>
          <a:xfrm>
            <a:off x="7846733" y="2006592"/>
            <a:ext cx="3183217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43" name="Rectangle 11"/>
          <p:cNvSpPr/>
          <p:nvPr/>
        </p:nvSpPr>
        <p:spPr>
          <a:xfrm>
            <a:off x="2696127" y="4944649"/>
            <a:ext cx="1624811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</a:t>
            </a:r>
            <a:r>
              <a:rPr lang="zh-CN" altLang="en-US" sz="1200" dirty="0" smtClean="0"/>
              <a:t>内容。</a:t>
            </a:r>
            <a:endParaRPr kumimoji="1" lang="zh-CN" altLang="en-US" sz="1200" dirty="0"/>
          </a:p>
        </p:txBody>
      </p:sp>
      <p:sp>
        <p:nvSpPr>
          <p:cNvPr id="44" name="Rectangle 11"/>
          <p:cNvSpPr/>
          <p:nvPr/>
        </p:nvSpPr>
        <p:spPr>
          <a:xfrm>
            <a:off x="4554564" y="4944649"/>
            <a:ext cx="1624811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</a:t>
            </a:r>
            <a:r>
              <a:rPr lang="zh-CN" altLang="en-US" sz="1200" dirty="0" smtClean="0"/>
              <a:t>内容。</a:t>
            </a:r>
            <a:endParaRPr kumimoji="1" lang="zh-CN" altLang="en-US" sz="1200" dirty="0"/>
          </a:p>
        </p:txBody>
      </p:sp>
      <p:sp>
        <p:nvSpPr>
          <p:cNvPr id="45" name="Rectangle 11"/>
          <p:cNvSpPr/>
          <p:nvPr/>
        </p:nvSpPr>
        <p:spPr>
          <a:xfrm>
            <a:off x="6608914" y="4944649"/>
            <a:ext cx="1624811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</a:t>
            </a:r>
            <a:r>
              <a:rPr lang="zh-CN" altLang="en-US" sz="1200" dirty="0" smtClean="0"/>
              <a:t>内容。</a:t>
            </a:r>
            <a:endParaRPr kumimoji="1" lang="zh-CN" altLang="en-US" sz="1200" dirty="0"/>
          </a:p>
        </p:txBody>
      </p:sp>
      <p:sp>
        <p:nvSpPr>
          <p:cNvPr id="46" name="Rectangle 11"/>
          <p:cNvSpPr/>
          <p:nvPr/>
        </p:nvSpPr>
        <p:spPr>
          <a:xfrm>
            <a:off x="8548636" y="4944649"/>
            <a:ext cx="1624811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</a:t>
            </a:r>
            <a:r>
              <a:rPr lang="zh-CN" altLang="en-US" sz="1200" dirty="0" smtClean="0"/>
              <a:t>内容。</a:t>
            </a:r>
            <a:endParaRPr kumimoji="1" lang="zh-CN" altLang="en-US" sz="1200" dirty="0"/>
          </a:p>
        </p:txBody>
      </p:sp>
      <p:pic>
        <p:nvPicPr>
          <p:cNvPr id="47" name="图片 4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03" y="362153"/>
            <a:ext cx="23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关于我们</a:t>
            </a:r>
            <a:r>
              <a:rPr lang="zh-CN" altLang="en-US" sz="2800" b="1" dirty="0">
                <a:solidFill>
                  <a:schemeClr val="bg1"/>
                </a:solidFill>
              </a:rPr>
              <a:t>职能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0631" y="943429"/>
            <a:ext cx="25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ADD YOUR TETLE HERE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98812" y="2740563"/>
            <a:ext cx="20570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5" name="矩形 4"/>
          <p:cNvSpPr/>
          <p:nvPr/>
        </p:nvSpPr>
        <p:spPr>
          <a:xfrm>
            <a:off x="1083540" y="3374552"/>
            <a:ext cx="1668028" cy="90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5504" y="3519252"/>
            <a:ext cx="586064" cy="58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4743" y="3374552"/>
            <a:ext cx="1668028" cy="90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4743" y="2707689"/>
            <a:ext cx="586064" cy="58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671794" y="4735851"/>
            <a:ext cx="20570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34" name="矩形 33"/>
          <p:cNvSpPr/>
          <p:nvPr/>
        </p:nvSpPr>
        <p:spPr>
          <a:xfrm>
            <a:off x="2856522" y="5394193"/>
            <a:ext cx="1668028" cy="90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38486" y="5538291"/>
            <a:ext cx="586064" cy="58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627725" y="5394193"/>
            <a:ext cx="1668028" cy="90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627725" y="4702977"/>
            <a:ext cx="586064" cy="58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667952" y="2740563"/>
            <a:ext cx="20570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47" name="矩形 46"/>
          <p:cNvSpPr/>
          <p:nvPr/>
        </p:nvSpPr>
        <p:spPr>
          <a:xfrm>
            <a:off x="5852680" y="3374552"/>
            <a:ext cx="1668028" cy="90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934644" y="3519252"/>
            <a:ext cx="586064" cy="58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623883" y="3374552"/>
            <a:ext cx="1668028" cy="90174"/>
          </a:xfrm>
          <a:prstGeom prst="rect">
            <a:avLst/>
          </a:prstGeom>
          <a:solidFill>
            <a:srgbClr val="1BB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623883" y="2707689"/>
            <a:ext cx="586064" cy="586064"/>
          </a:xfrm>
          <a:prstGeom prst="rect">
            <a:avLst/>
          </a:prstGeom>
          <a:solidFill>
            <a:srgbClr val="1BB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444091" y="4735851"/>
            <a:ext cx="20570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52" name="矩形 51"/>
          <p:cNvSpPr/>
          <p:nvPr/>
        </p:nvSpPr>
        <p:spPr>
          <a:xfrm>
            <a:off x="7628819" y="5394193"/>
            <a:ext cx="1668028" cy="90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710783" y="5538291"/>
            <a:ext cx="586064" cy="58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400022" y="5394193"/>
            <a:ext cx="1668028" cy="90174"/>
          </a:xfrm>
          <a:prstGeom prst="rect">
            <a:avLst/>
          </a:prstGeom>
          <a:solidFill>
            <a:srgbClr val="39B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400022" y="4702977"/>
            <a:ext cx="586064" cy="586064"/>
          </a:xfrm>
          <a:prstGeom prst="rect">
            <a:avLst/>
          </a:prstGeom>
          <a:solidFill>
            <a:srgbClr val="39B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7" name="组 4"/>
          <p:cNvGrpSpPr/>
          <p:nvPr/>
        </p:nvGrpSpPr>
        <p:grpSpPr>
          <a:xfrm>
            <a:off x="1584501" y="1731630"/>
            <a:ext cx="731170" cy="876287"/>
            <a:chOff x="1536700" y="911225"/>
            <a:chExt cx="831850" cy="9969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0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6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7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68" name="Freeform 124"/>
          <p:cNvSpPr>
            <a:spLocks noEditPoints="1"/>
          </p:cNvSpPr>
          <p:nvPr/>
        </p:nvSpPr>
        <p:spPr bwMode="auto">
          <a:xfrm>
            <a:off x="6371062" y="1790361"/>
            <a:ext cx="650804" cy="800686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79" name="组合 78"/>
          <p:cNvGrpSpPr/>
          <p:nvPr/>
        </p:nvGrpSpPr>
        <p:grpSpPr>
          <a:xfrm>
            <a:off x="3421758" y="3980389"/>
            <a:ext cx="864493" cy="701538"/>
            <a:chOff x="5813425" y="1647825"/>
            <a:chExt cx="993775" cy="8064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Freeform 112"/>
            <p:cNvSpPr>
              <a:spLocks noEditPoints="1"/>
            </p:cNvSpPr>
            <p:nvPr/>
          </p:nvSpPr>
          <p:spPr bwMode="auto">
            <a:xfrm>
              <a:off x="5813425" y="1647825"/>
              <a:ext cx="993775" cy="806450"/>
            </a:xfrm>
            <a:custGeom>
              <a:avLst/>
              <a:gdLst/>
              <a:ahLst/>
              <a:cxnLst>
                <a:cxn ang="0">
                  <a:pos x="402" y="294"/>
                </a:cxn>
                <a:cxn ang="0">
                  <a:pos x="490" y="198"/>
                </a:cxn>
                <a:cxn ang="0">
                  <a:pos x="574" y="146"/>
                </a:cxn>
                <a:cxn ang="0">
                  <a:pos x="490" y="92"/>
                </a:cxn>
                <a:cxn ang="0">
                  <a:pos x="408" y="146"/>
                </a:cxn>
                <a:cxn ang="0">
                  <a:pos x="312" y="220"/>
                </a:cxn>
                <a:cxn ang="0">
                  <a:pos x="244" y="164"/>
                </a:cxn>
                <a:cxn ang="0">
                  <a:pos x="228" y="96"/>
                </a:cxn>
                <a:cxn ang="0">
                  <a:pos x="116" y="70"/>
                </a:cxn>
                <a:cxn ang="0">
                  <a:pos x="156" y="30"/>
                </a:cxn>
                <a:cxn ang="0">
                  <a:pos x="70" y="2"/>
                </a:cxn>
                <a:cxn ang="0">
                  <a:pos x="14" y="44"/>
                </a:cxn>
                <a:cxn ang="0">
                  <a:pos x="100" y="72"/>
                </a:cxn>
                <a:cxn ang="0">
                  <a:pos x="58" y="136"/>
                </a:cxn>
                <a:cxn ang="0">
                  <a:pos x="74" y="212"/>
                </a:cxn>
                <a:cxn ang="0">
                  <a:pos x="0" y="242"/>
                </a:cxn>
                <a:cxn ang="0">
                  <a:pos x="50" y="290"/>
                </a:cxn>
                <a:cxn ang="0">
                  <a:pos x="124" y="260"/>
                </a:cxn>
                <a:cxn ang="0">
                  <a:pos x="110" y="186"/>
                </a:cxn>
                <a:cxn ang="0">
                  <a:pos x="208" y="242"/>
                </a:cxn>
                <a:cxn ang="0">
                  <a:pos x="182" y="314"/>
                </a:cxn>
                <a:cxn ang="0">
                  <a:pos x="186" y="390"/>
                </a:cxn>
                <a:cxn ang="0">
                  <a:pos x="60" y="436"/>
                </a:cxn>
                <a:cxn ang="0">
                  <a:pos x="146" y="506"/>
                </a:cxn>
                <a:cxn ang="0">
                  <a:pos x="274" y="462"/>
                </a:cxn>
                <a:cxn ang="0">
                  <a:pos x="232" y="400"/>
                </a:cxn>
                <a:cxn ang="0">
                  <a:pos x="338" y="362"/>
                </a:cxn>
                <a:cxn ang="0">
                  <a:pos x="442" y="408"/>
                </a:cxn>
                <a:cxn ang="0">
                  <a:pos x="492" y="478"/>
                </a:cxn>
                <a:cxn ang="0">
                  <a:pos x="618" y="450"/>
                </a:cxn>
                <a:cxn ang="0">
                  <a:pos x="568" y="380"/>
                </a:cxn>
                <a:cxn ang="0">
                  <a:pos x="538" y="132"/>
                </a:cxn>
                <a:cxn ang="0">
                  <a:pos x="512" y="170"/>
                </a:cxn>
                <a:cxn ang="0">
                  <a:pos x="436" y="150"/>
                </a:cxn>
                <a:cxn ang="0">
                  <a:pos x="490" y="120"/>
                </a:cxn>
                <a:cxn ang="0">
                  <a:pos x="86" y="14"/>
                </a:cxn>
                <a:cxn ang="0">
                  <a:pos x="144" y="40"/>
                </a:cxn>
                <a:cxn ang="0">
                  <a:pos x="36" y="48"/>
                </a:cxn>
                <a:cxn ang="0">
                  <a:pos x="104" y="266"/>
                </a:cxn>
                <a:cxn ang="0">
                  <a:pos x="14" y="256"/>
                </a:cxn>
                <a:cxn ang="0">
                  <a:pos x="62" y="224"/>
                </a:cxn>
                <a:cxn ang="0">
                  <a:pos x="86" y="136"/>
                </a:cxn>
                <a:cxn ang="0">
                  <a:pos x="158" y="106"/>
                </a:cxn>
                <a:cxn ang="0">
                  <a:pos x="230" y="136"/>
                </a:cxn>
                <a:cxn ang="0">
                  <a:pos x="158" y="166"/>
                </a:cxn>
                <a:cxn ang="0">
                  <a:pos x="86" y="136"/>
                </a:cxn>
                <a:cxn ang="0">
                  <a:pos x="186" y="480"/>
                </a:cxn>
                <a:cxn ang="0">
                  <a:pos x="86" y="454"/>
                </a:cxn>
                <a:cxn ang="0">
                  <a:pos x="150" y="416"/>
                </a:cxn>
                <a:cxn ang="0">
                  <a:pos x="248" y="444"/>
                </a:cxn>
                <a:cxn ang="0">
                  <a:pos x="230" y="312"/>
                </a:cxn>
                <a:cxn ang="0">
                  <a:pos x="248" y="264"/>
                </a:cxn>
                <a:cxn ang="0">
                  <a:pos x="350" y="274"/>
                </a:cxn>
                <a:cxn ang="0">
                  <a:pos x="330" y="324"/>
                </a:cxn>
                <a:cxn ang="0">
                  <a:pos x="490" y="450"/>
                </a:cxn>
                <a:cxn ang="0">
                  <a:pos x="472" y="416"/>
                </a:cxn>
                <a:cxn ang="0">
                  <a:pos x="570" y="408"/>
                </a:cxn>
                <a:cxn ang="0">
                  <a:pos x="588" y="442"/>
                </a:cxn>
              </a:cxnLst>
              <a:rect l="0" t="0" r="r" b="b"/>
              <a:pathLst>
                <a:path w="626" h="508">
                  <a:moveTo>
                    <a:pt x="530" y="376"/>
                  </a:moveTo>
                  <a:lnTo>
                    <a:pt x="530" y="376"/>
                  </a:lnTo>
                  <a:lnTo>
                    <a:pt x="502" y="378"/>
                  </a:lnTo>
                  <a:lnTo>
                    <a:pt x="478" y="384"/>
                  </a:lnTo>
                  <a:lnTo>
                    <a:pt x="398" y="310"/>
                  </a:lnTo>
                  <a:lnTo>
                    <a:pt x="398" y="310"/>
                  </a:lnTo>
                  <a:lnTo>
                    <a:pt x="400" y="302"/>
                  </a:lnTo>
                  <a:lnTo>
                    <a:pt x="402" y="294"/>
                  </a:lnTo>
                  <a:lnTo>
                    <a:pt x="402" y="294"/>
                  </a:lnTo>
                  <a:lnTo>
                    <a:pt x="400" y="282"/>
                  </a:lnTo>
                  <a:lnTo>
                    <a:pt x="396" y="270"/>
                  </a:lnTo>
                  <a:lnTo>
                    <a:pt x="390" y="258"/>
                  </a:lnTo>
                  <a:lnTo>
                    <a:pt x="380" y="250"/>
                  </a:lnTo>
                  <a:lnTo>
                    <a:pt x="444" y="190"/>
                  </a:lnTo>
                  <a:lnTo>
                    <a:pt x="444" y="190"/>
                  </a:lnTo>
                  <a:lnTo>
                    <a:pt x="466" y="196"/>
                  </a:lnTo>
                  <a:lnTo>
                    <a:pt x="490" y="198"/>
                  </a:lnTo>
                  <a:lnTo>
                    <a:pt x="490" y="198"/>
                  </a:lnTo>
                  <a:lnTo>
                    <a:pt x="508" y="198"/>
                  </a:lnTo>
                  <a:lnTo>
                    <a:pt x="524" y="194"/>
                  </a:lnTo>
                  <a:lnTo>
                    <a:pt x="538" y="190"/>
                  </a:lnTo>
                  <a:lnTo>
                    <a:pt x="550" y="182"/>
                  </a:lnTo>
                  <a:lnTo>
                    <a:pt x="560" y="176"/>
                  </a:lnTo>
                  <a:lnTo>
                    <a:pt x="566" y="166"/>
                  </a:lnTo>
                  <a:lnTo>
                    <a:pt x="572" y="156"/>
                  </a:lnTo>
                  <a:lnTo>
                    <a:pt x="574" y="146"/>
                  </a:lnTo>
                  <a:lnTo>
                    <a:pt x="574" y="146"/>
                  </a:lnTo>
                  <a:lnTo>
                    <a:pt x="572" y="134"/>
                  </a:lnTo>
                  <a:lnTo>
                    <a:pt x="566" y="124"/>
                  </a:lnTo>
                  <a:lnTo>
                    <a:pt x="560" y="116"/>
                  </a:lnTo>
                  <a:lnTo>
                    <a:pt x="550" y="108"/>
                  </a:lnTo>
                  <a:lnTo>
                    <a:pt x="538" y="102"/>
                  </a:lnTo>
                  <a:lnTo>
                    <a:pt x="524" y="96"/>
                  </a:lnTo>
                  <a:lnTo>
                    <a:pt x="508" y="94"/>
                  </a:lnTo>
                  <a:lnTo>
                    <a:pt x="490" y="92"/>
                  </a:lnTo>
                  <a:lnTo>
                    <a:pt x="490" y="92"/>
                  </a:lnTo>
                  <a:lnTo>
                    <a:pt x="474" y="94"/>
                  </a:lnTo>
                  <a:lnTo>
                    <a:pt x="458" y="96"/>
                  </a:lnTo>
                  <a:lnTo>
                    <a:pt x="444" y="102"/>
                  </a:lnTo>
                  <a:lnTo>
                    <a:pt x="432" y="108"/>
                  </a:lnTo>
                  <a:lnTo>
                    <a:pt x="422" y="116"/>
                  </a:lnTo>
                  <a:lnTo>
                    <a:pt x="414" y="124"/>
                  </a:lnTo>
                  <a:lnTo>
                    <a:pt x="410" y="134"/>
                  </a:lnTo>
                  <a:lnTo>
                    <a:pt x="408" y="146"/>
                  </a:lnTo>
                  <a:lnTo>
                    <a:pt x="408" y="146"/>
                  </a:lnTo>
                  <a:lnTo>
                    <a:pt x="410" y="156"/>
                  </a:lnTo>
                  <a:lnTo>
                    <a:pt x="414" y="166"/>
                  </a:lnTo>
                  <a:lnTo>
                    <a:pt x="422" y="176"/>
                  </a:lnTo>
                  <a:lnTo>
                    <a:pt x="432" y="184"/>
                  </a:lnTo>
                  <a:lnTo>
                    <a:pt x="370" y="240"/>
                  </a:lnTo>
                  <a:lnTo>
                    <a:pt x="370" y="240"/>
                  </a:lnTo>
                  <a:lnTo>
                    <a:pt x="354" y="232"/>
                  </a:lnTo>
                  <a:lnTo>
                    <a:pt x="334" y="224"/>
                  </a:lnTo>
                  <a:lnTo>
                    <a:pt x="312" y="220"/>
                  </a:lnTo>
                  <a:lnTo>
                    <a:pt x="290" y="218"/>
                  </a:lnTo>
                  <a:lnTo>
                    <a:pt x="290" y="218"/>
                  </a:lnTo>
                  <a:lnTo>
                    <a:pt x="266" y="220"/>
                  </a:lnTo>
                  <a:lnTo>
                    <a:pt x="242" y="224"/>
                  </a:lnTo>
                  <a:lnTo>
                    <a:pt x="210" y="184"/>
                  </a:lnTo>
                  <a:lnTo>
                    <a:pt x="210" y="184"/>
                  </a:lnTo>
                  <a:lnTo>
                    <a:pt x="228" y="176"/>
                  </a:lnTo>
                  <a:lnTo>
                    <a:pt x="236" y="170"/>
                  </a:lnTo>
                  <a:lnTo>
                    <a:pt x="244" y="164"/>
                  </a:lnTo>
                  <a:lnTo>
                    <a:pt x="250" y="158"/>
                  </a:lnTo>
                  <a:lnTo>
                    <a:pt x="254" y="150"/>
                  </a:lnTo>
                  <a:lnTo>
                    <a:pt x="256" y="144"/>
                  </a:lnTo>
                  <a:lnTo>
                    <a:pt x="256" y="136"/>
                  </a:lnTo>
                  <a:lnTo>
                    <a:pt x="256" y="136"/>
                  </a:lnTo>
                  <a:lnTo>
                    <a:pt x="254" y="124"/>
                  </a:lnTo>
                  <a:lnTo>
                    <a:pt x="250" y="114"/>
                  </a:lnTo>
                  <a:lnTo>
                    <a:pt x="240" y="104"/>
                  </a:lnTo>
                  <a:lnTo>
                    <a:pt x="228" y="96"/>
                  </a:lnTo>
                  <a:lnTo>
                    <a:pt x="214" y="88"/>
                  </a:lnTo>
                  <a:lnTo>
                    <a:pt x="196" y="84"/>
                  </a:lnTo>
                  <a:lnTo>
                    <a:pt x="178" y="80"/>
                  </a:lnTo>
                  <a:lnTo>
                    <a:pt x="158" y="80"/>
                  </a:lnTo>
                  <a:lnTo>
                    <a:pt x="158" y="80"/>
                  </a:lnTo>
                  <a:lnTo>
                    <a:pt x="140" y="80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16" y="70"/>
                  </a:lnTo>
                  <a:lnTo>
                    <a:pt x="116" y="70"/>
                  </a:lnTo>
                  <a:lnTo>
                    <a:pt x="132" y="64"/>
                  </a:lnTo>
                  <a:lnTo>
                    <a:pt x="146" y="56"/>
                  </a:lnTo>
                  <a:lnTo>
                    <a:pt x="152" y="52"/>
                  </a:lnTo>
                  <a:lnTo>
                    <a:pt x="154" y="48"/>
                  </a:lnTo>
                  <a:lnTo>
                    <a:pt x="156" y="42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56" y="30"/>
                  </a:lnTo>
                  <a:lnTo>
                    <a:pt x="152" y="22"/>
                  </a:lnTo>
                  <a:lnTo>
                    <a:pt x="146" y="16"/>
                  </a:lnTo>
                  <a:lnTo>
                    <a:pt x="136" y="10"/>
                  </a:lnTo>
                  <a:lnTo>
                    <a:pt x="126" y="6"/>
                  </a:lnTo>
                  <a:lnTo>
                    <a:pt x="114" y="4"/>
                  </a:lnTo>
                  <a:lnTo>
                    <a:pt x="100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0" y="2"/>
                  </a:lnTo>
                  <a:lnTo>
                    <a:pt x="56" y="4"/>
                  </a:lnTo>
                  <a:lnTo>
                    <a:pt x="44" y="6"/>
                  </a:lnTo>
                  <a:lnTo>
                    <a:pt x="34" y="10"/>
                  </a:lnTo>
                  <a:lnTo>
                    <a:pt x="24" y="16"/>
                  </a:lnTo>
                  <a:lnTo>
                    <a:pt x="18" y="22"/>
                  </a:lnTo>
                  <a:lnTo>
                    <a:pt x="14" y="3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4" y="44"/>
                  </a:lnTo>
                  <a:lnTo>
                    <a:pt x="18" y="52"/>
                  </a:lnTo>
                  <a:lnTo>
                    <a:pt x="24" y="58"/>
                  </a:lnTo>
                  <a:lnTo>
                    <a:pt x="34" y="62"/>
                  </a:lnTo>
                  <a:lnTo>
                    <a:pt x="44" y="66"/>
                  </a:lnTo>
                  <a:lnTo>
                    <a:pt x="56" y="70"/>
                  </a:lnTo>
                  <a:lnTo>
                    <a:pt x="70" y="72"/>
                  </a:lnTo>
                  <a:lnTo>
                    <a:pt x="86" y="72"/>
                  </a:lnTo>
                  <a:lnTo>
                    <a:pt x="86" y="72"/>
                  </a:lnTo>
                  <a:lnTo>
                    <a:pt x="100" y="72"/>
                  </a:lnTo>
                  <a:lnTo>
                    <a:pt x="110" y="86"/>
                  </a:lnTo>
                  <a:lnTo>
                    <a:pt x="110" y="86"/>
                  </a:lnTo>
                  <a:lnTo>
                    <a:pt x="90" y="94"/>
                  </a:lnTo>
                  <a:lnTo>
                    <a:pt x="80" y="100"/>
                  </a:lnTo>
                  <a:lnTo>
                    <a:pt x="72" y="106"/>
                  </a:lnTo>
                  <a:lnTo>
                    <a:pt x="66" y="112"/>
                  </a:lnTo>
                  <a:lnTo>
                    <a:pt x="62" y="120"/>
                  </a:lnTo>
                  <a:lnTo>
                    <a:pt x="60" y="128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60" y="142"/>
                  </a:lnTo>
                  <a:lnTo>
                    <a:pt x="62" y="150"/>
                  </a:lnTo>
                  <a:lnTo>
                    <a:pt x="64" y="156"/>
                  </a:lnTo>
                  <a:lnTo>
                    <a:pt x="70" y="162"/>
                  </a:lnTo>
                  <a:lnTo>
                    <a:pt x="82" y="172"/>
                  </a:lnTo>
                  <a:lnTo>
                    <a:pt x="98" y="180"/>
                  </a:lnTo>
                  <a:lnTo>
                    <a:pt x="74" y="212"/>
                  </a:lnTo>
                  <a:lnTo>
                    <a:pt x="74" y="212"/>
                  </a:lnTo>
                  <a:lnTo>
                    <a:pt x="62" y="212"/>
                  </a:lnTo>
                  <a:lnTo>
                    <a:pt x="62" y="212"/>
                  </a:lnTo>
                  <a:lnTo>
                    <a:pt x="50" y="212"/>
                  </a:lnTo>
                  <a:lnTo>
                    <a:pt x="38" y="214"/>
                  </a:lnTo>
                  <a:lnTo>
                    <a:pt x="26" y="218"/>
                  </a:lnTo>
                  <a:lnTo>
                    <a:pt x="18" y="222"/>
                  </a:lnTo>
                  <a:lnTo>
                    <a:pt x="10" y="228"/>
                  </a:lnTo>
                  <a:lnTo>
                    <a:pt x="4" y="236"/>
                  </a:lnTo>
                  <a:lnTo>
                    <a:pt x="0" y="242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60"/>
                  </a:lnTo>
                  <a:lnTo>
                    <a:pt x="4" y="266"/>
                  </a:lnTo>
                  <a:lnTo>
                    <a:pt x="10" y="274"/>
                  </a:lnTo>
                  <a:lnTo>
                    <a:pt x="18" y="280"/>
                  </a:lnTo>
                  <a:lnTo>
                    <a:pt x="26" y="284"/>
                  </a:lnTo>
                  <a:lnTo>
                    <a:pt x="38" y="288"/>
                  </a:lnTo>
                  <a:lnTo>
                    <a:pt x="50" y="290"/>
                  </a:lnTo>
                  <a:lnTo>
                    <a:pt x="62" y="290"/>
                  </a:lnTo>
                  <a:lnTo>
                    <a:pt x="62" y="290"/>
                  </a:lnTo>
                  <a:lnTo>
                    <a:pt x="74" y="290"/>
                  </a:lnTo>
                  <a:lnTo>
                    <a:pt x="86" y="288"/>
                  </a:lnTo>
                  <a:lnTo>
                    <a:pt x="98" y="284"/>
                  </a:lnTo>
                  <a:lnTo>
                    <a:pt x="106" y="280"/>
                  </a:lnTo>
                  <a:lnTo>
                    <a:pt x="114" y="274"/>
                  </a:lnTo>
                  <a:lnTo>
                    <a:pt x="120" y="266"/>
                  </a:lnTo>
                  <a:lnTo>
                    <a:pt x="124" y="260"/>
                  </a:lnTo>
                  <a:lnTo>
                    <a:pt x="124" y="250"/>
                  </a:lnTo>
                  <a:lnTo>
                    <a:pt x="124" y="250"/>
                  </a:lnTo>
                  <a:lnTo>
                    <a:pt x="124" y="246"/>
                  </a:lnTo>
                  <a:lnTo>
                    <a:pt x="122" y="240"/>
                  </a:lnTo>
                  <a:lnTo>
                    <a:pt x="114" y="230"/>
                  </a:lnTo>
                  <a:lnTo>
                    <a:pt x="104" y="222"/>
                  </a:lnTo>
                  <a:lnTo>
                    <a:pt x="88" y="216"/>
                  </a:lnTo>
                  <a:lnTo>
                    <a:pt x="110" y="186"/>
                  </a:lnTo>
                  <a:lnTo>
                    <a:pt x="110" y="186"/>
                  </a:lnTo>
                  <a:lnTo>
                    <a:pt x="132" y="190"/>
                  </a:lnTo>
                  <a:lnTo>
                    <a:pt x="158" y="192"/>
                  </a:lnTo>
                  <a:lnTo>
                    <a:pt x="158" y="192"/>
                  </a:lnTo>
                  <a:lnTo>
                    <a:pt x="178" y="190"/>
                  </a:lnTo>
                  <a:lnTo>
                    <a:pt x="196" y="188"/>
                  </a:lnTo>
                  <a:lnTo>
                    <a:pt x="230" y="230"/>
                  </a:lnTo>
                  <a:lnTo>
                    <a:pt x="230" y="230"/>
                  </a:lnTo>
                  <a:lnTo>
                    <a:pt x="218" y="236"/>
                  </a:lnTo>
                  <a:lnTo>
                    <a:pt x="208" y="242"/>
                  </a:lnTo>
                  <a:lnTo>
                    <a:pt x="200" y="248"/>
                  </a:lnTo>
                  <a:lnTo>
                    <a:pt x="192" y="256"/>
                  </a:lnTo>
                  <a:lnTo>
                    <a:pt x="186" y="264"/>
                  </a:lnTo>
                  <a:lnTo>
                    <a:pt x="182" y="274"/>
                  </a:lnTo>
                  <a:lnTo>
                    <a:pt x="178" y="284"/>
                  </a:lnTo>
                  <a:lnTo>
                    <a:pt x="178" y="294"/>
                  </a:lnTo>
                  <a:lnTo>
                    <a:pt x="178" y="294"/>
                  </a:lnTo>
                  <a:lnTo>
                    <a:pt x="178" y="304"/>
                  </a:lnTo>
                  <a:lnTo>
                    <a:pt x="182" y="314"/>
                  </a:lnTo>
                  <a:lnTo>
                    <a:pt x="186" y="324"/>
                  </a:lnTo>
                  <a:lnTo>
                    <a:pt x="192" y="332"/>
                  </a:lnTo>
                  <a:lnTo>
                    <a:pt x="200" y="340"/>
                  </a:lnTo>
                  <a:lnTo>
                    <a:pt x="210" y="348"/>
                  </a:lnTo>
                  <a:lnTo>
                    <a:pt x="222" y="354"/>
                  </a:lnTo>
                  <a:lnTo>
                    <a:pt x="234" y="360"/>
                  </a:lnTo>
                  <a:lnTo>
                    <a:pt x="204" y="392"/>
                  </a:lnTo>
                  <a:lnTo>
                    <a:pt x="204" y="392"/>
                  </a:lnTo>
                  <a:lnTo>
                    <a:pt x="186" y="390"/>
                  </a:lnTo>
                  <a:lnTo>
                    <a:pt x="168" y="390"/>
                  </a:lnTo>
                  <a:lnTo>
                    <a:pt x="168" y="390"/>
                  </a:lnTo>
                  <a:lnTo>
                    <a:pt x="146" y="390"/>
                  </a:lnTo>
                  <a:lnTo>
                    <a:pt x="124" y="394"/>
                  </a:lnTo>
                  <a:lnTo>
                    <a:pt x="106" y="400"/>
                  </a:lnTo>
                  <a:lnTo>
                    <a:pt x="90" y="406"/>
                  </a:lnTo>
                  <a:lnTo>
                    <a:pt x="76" y="416"/>
                  </a:lnTo>
                  <a:lnTo>
                    <a:pt x="68" y="426"/>
                  </a:lnTo>
                  <a:lnTo>
                    <a:pt x="60" y="436"/>
                  </a:lnTo>
                  <a:lnTo>
                    <a:pt x="58" y="448"/>
                  </a:lnTo>
                  <a:lnTo>
                    <a:pt x="58" y="448"/>
                  </a:lnTo>
                  <a:lnTo>
                    <a:pt x="60" y="462"/>
                  </a:lnTo>
                  <a:lnTo>
                    <a:pt x="68" y="472"/>
                  </a:lnTo>
                  <a:lnTo>
                    <a:pt x="76" y="482"/>
                  </a:lnTo>
                  <a:lnTo>
                    <a:pt x="90" y="492"/>
                  </a:lnTo>
                  <a:lnTo>
                    <a:pt x="106" y="498"/>
                  </a:lnTo>
                  <a:lnTo>
                    <a:pt x="124" y="504"/>
                  </a:lnTo>
                  <a:lnTo>
                    <a:pt x="146" y="506"/>
                  </a:lnTo>
                  <a:lnTo>
                    <a:pt x="168" y="508"/>
                  </a:lnTo>
                  <a:lnTo>
                    <a:pt x="168" y="508"/>
                  </a:lnTo>
                  <a:lnTo>
                    <a:pt x="190" y="506"/>
                  </a:lnTo>
                  <a:lnTo>
                    <a:pt x="210" y="504"/>
                  </a:lnTo>
                  <a:lnTo>
                    <a:pt x="230" y="498"/>
                  </a:lnTo>
                  <a:lnTo>
                    <a:pt x="246" y="492"/>
                  </a:lnTo>
                  <a:lnTo>
                    <a:pt x="258" y="482"/>
                  </a:lnTo>
                  <a:lnTo>
                    <a:pt x="268" y="472"/>
                  </a:lnTo>
                  <a:lnTo>
                    <a:pt x="274" y="462"/>
                  </a:lnTo>
                  <a:lnTo>
                    <a:pt x="276" y="448"/>
                  </a:lnTo>
                  <a:lnTo>
                    <a:pt x="276" y="448"/>
                  </a:lnTo>
                  <a:lnTo>
                    <a:pt x="276" y="440"/>
                  </a:lnTo>
                  <a:lnTo>
                    <a:pt x="272" y="432"/>
                  </a:lnTo>
                  <a:lnTo>
                    <a:pt x="268" y="424"/>
                  </a:lnTo>
                  <a:lnTo>
                    <a:pt x="260" y="418"/>
                  </a:lnTo>
                  <a:lnTo>
                    <a:pt x="252" y="410"/>
                  </a:lnTo>
                  <a:lnTo>
                    <a:pt x="242" y="404"/>
                  </a:lnTo>
                  <a:lnTo>
                    <a:pt x="232" y="400"/>
                  </a:lnTo>
                  <a:lnTo>
                    <a:pt x="218" y="396"/>
                  </a:lnTo>
                  <a:lnTo>
                    <a:pt x="246" y="364"/>
                  </a:lnTo>
                  <a:lnTo>
                    <a:pt x="246" y="364"/>
                  </a:lnTo>
                  <a:lnTo>
                    <a:pt x="268" y="368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306" y="368"/>
                  </a:lnTo>
                  <a:lnTo>
                    <a:pt x="324" y="366"/>
                  </a:lnTo>
                  <a:lnTo>
                    <a:pt x="338" y="362"/>
                  </a:lnTo>
                  <a:lnTo>
                    <a:pt x="352" y="356"/>
                  </a:lnTo>
                  <a:lnTo>
                    <a:pt x="366" y="350"/>
                  </a:lnTo>
                  <a:lnTo>
                    <a:pt x="376" y="342"/>
                  </a:lnTo>
                  <a:lnTo>
                    <a:pt x="386" y="334"/>
                  </a:lnTo>
                  <a:lnTo>
                    <a:pt x="394" y="324"/>
                  </a:lnTo>
                  <a:lnTo>
                    <a:pt x="464" y="390"/>
                  </a:lnTo>
                  <a:lnTo>
                    <a:pt x="464" y="390"/>
                  </a:lnTo>
                  <a:lnTo>
                    <a:pt x="452" y="398"/>
                  </a:lnTo>
                  <a:lnTo>
                    <a:pt x="442" y="408"/>
                  </a:lnTo>
                  <a:lnTo>
                    <a:pt x="436" y="418"/>
                  </a:lnTo>
                  <a:lnTo>
                    <a:pt x="434" y="428"/>
                  </a:lnTo>
                  <a:lnTo>
                    <a:pt x="434" y="428"/>
                  </a:lnTo>
                  <a:lnTo>
                    <a:pt x="436" y="440"/>
                  </a:lnTo>
                  <a:lnTo>
                    <a:pt x="442" y="450"/>
                  </a:lnTo>
                  <a:lnTo>
                    <a:pt x="450" y="458"/>
                  </a:lnTo>
                  <a:lnTo>
                    <a:pt x="462" y="466"/>
                  </a:lnTo>
                  <a:lnTo>
                    <a:pt x="476" y="472"/>
                  </a:lnTo>
                  <a:lnTo>
                    <a:pt x="492" y="478"/>
                  </a:lnTo>
                  <a:lnTo>
                    <a:pt x="510" y="480"/>
                  </a:lnTo>
                  <a:lnTo>
                    <a:pt x="530" y="482"/>
                  </a:lnTo>
                  <a:lnTo>
                    <a:pt x="530" y="482"/>
                  </a:lnTo>
                  <a:lnTo>
                    <a:pt x="550" y="480"/>
                  </a:lnTo>
                  <a:lnTo>
                    <a:pt x="568" y="478"/>
                  </a:lnTo>
                  <a:lnTo>
                    <a:pt x="584" y="472"/>
                  </a:lnTo>
                  <a:lnTo>
                    <a:pt x="598" y="466"/>
                  </a:lnTo>
                  <a:lnTo>
                    <a:pt x="610" y="458"/>
                  </a:lnTo>
                  <a:lnTo>
                    <a:pt x="618" y="450"/>
                  </a:lnTo>
                  <a:lnTo>
                    <a:pt x="624" y="440"/>
                  </a:lnTo>
                  <a:lnTo>
                    <a:pt x="626" y="428"/>
                  </a:lnTo>
                  <a:lnTo>
                    <a:pt x="626" y="428"/>
                  </a:lnTo>
                  <a:lnTo>
                    <a:pt x="624" y="418"/>
                  </a:lnTo>
                  <a:lnTo>
                    <a:pt x="618" y="408"/>
                  </a:lnTo>
                  <a:lnTo>
                    <a:pt x="610" y="400"/>
                  </a:lnTo>
                  <a:lnTo>
                    <a:pt x="598" y="392"/>
                  </a:lnTo>
                  <a:lnTo>
                    <a:pt x="584" y="384"/>
                  </a:lnTo>
                  <a:lnTo>
                    <a:pt x="568" y="380"/>
                  </a:lnTo>
                  <a:lnTo>
                    <a:pt x="550" y="378"/>
                  </a:lnTo>
                  <a:lnTo>
                    <a:pt x="530" y="376"/>
                  </a:lnTo>
                  <a:lnTo>
                    <a:pt x="530" y="376"/>
                  </a:lnTo>
                  <a:close/>
                  <a:moveTo>
                    <a:pt x="490" y="120"/>
                  </a:moveTo>
                  <a:lnTo>
                    <a:pt x="490" y="120"/>
                  </a:lnTo>
                  <a:lnTo>
                    <a:pt x="502" y="120"/>
                  </a:lnTo>
                  <a:lnTo>
                    <a:pt x="512" y="122"/>
                  </a:lnTo>
                  <a:lnTo>
                    <a:pt x="530" y="128"/>
                  </a:lnTo>
                  <a:lnTo>
                    <a:pt x="538" y="132"/>
                  </a:lnTo>
                  <a:lnTo>
                    <a:pt x="542" y="136"/>
                  </a:lnTo>
                  <a:lnTo>
                    <a:pt x="546" y="140"/>
                  </a:lnTo>
                  <a:lnTo>
                    <a:pt x="546" y="146"/>
                  </a:lnTo>
                  <a:lnTo>
                    <a:pt x="546" y="146"/>
                  </a:lnTo>
                  <a:lnTo>
                    <a:pt x="546" y="150"/>
                  </a:lnTo>
                  <a:lnTo>
                    <a:pt x="542" y="154"/>
                  </a:lnTo>
                  <a:lnTo>
                    <a:pt x="538" y="160"/>
                  </a:lnTo>
                  <a:lnTo>
                    <a:pt x="530" y="164"/>
                  </a:lnTo>
                  <a:lnTo>
                    <a:pt x="512" y="170"/>
                  </a:lnTo>
                  <a:lnTo>
                    <a:pt x="502" y="172"/>
                  </a:lnTo>
                  <a:lnTo>
                    <a:pt x="490" y="172"/>
                  </a:lnTo>
                  <a:lnTo>
                    <a:pt x="490" y="172"/>
                  </a:lnTo>
                  <a:lnTo>
                    <a:pt x="480" y="172"/>
                  </a:lnTo>
                  <a:lnTo>
                    <a:pt x="468" y="170"/>
                  </a:lnTo>
                  <a:lnTo>
                    <a:pt x="450" y="164"/>
                  </a:lnTo>
                  <a:lnTo>
                    <a:pt x="444" y="160"/>
                  </a:lnTo>
                  <a:lnTo>
                    <a:pt x="438" y="154"/>
                  </a:lnTo>
                  <a:lnTo>
                    <a:pt x="436" y="150"/>
                  </a:lnTo>
                  <a:lnTo>
                    <a:pt x="434" y="146"/>
                  </a:lnTo>
                  <a:lnTo>
                    <a:pt x="434" y="146"/>
                  </a:lnTo>
                  <a:lnTo>
                    <a:pt x="436" y="140"/>
                  </a:lnTo>
                  <a:lnTo>
                    <a:pt x="438" y="136"/>
                  </a:lnTo>
                  <a:lnTo>
                    <a:pt x="444" y="132"/>
                  </a:lnTo>
                  <a:lnTo>
                    <a:pt x="450" y="128"/>
                  </a:lnTo>
                  <a:lnTo>
                    <a:pt x="468" y="122"/>
                  </a:lnTo>
                  <a:lnTo>
                    <a:pt x="480" y="120"/>
                  </a:lnTo>
                  <a:lnTo>
                    <a:pt x="490" y="120"/>
                  </a:lnTo>
                  <a:lnTo>
                    <a:pt x="490" y="120"/>
                  </a:lnTo>
                  <a:close/>
                  <a:moveTo>
                    <a:pt x="26" y="36"/>
                  </a:moveTo>
                  <a:lnTo>
                    <a:pt x="26" y="36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6" y="24"/>
                  </a:lnTo>
                  <a:lnTo>
                    <a:pt x="42" y="22"/>
                  </a:lnTo>
                  <a:lnTo>
                    <a:pt x="62" y="16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108" y="16"/>
                  </a:lnTo>
                  <a:lnTo>
                    <a:pt x="128" y="22"/>
                  </a:lnTo>
                  <a:lnTo>
                    <a:pt x="134" y="24"/>
                  </a:lnTo>
                  <a:lnTo>
                    <a:pt x="140" y="28"/>
                  </a:lnTo>
                  <a:lnTo>
                    <a:pt x="144" y="32"/>
                  </a:lnTo>
                  <a:lnTo>
                    <a:pt x="144" y="36"/>
                  </a:lnTo>
                  <a:lnTo>
                    <a:pt x="144" y="36"/>
                  </a:lnTo>
                  <a:lnTo>
                    <a:pt x="144" y="40"/>
                  </a:lnTo>
                  <a:lnTo>
                    <a:pt x="140" y="44"/>
                  </a:lnTo>
                  <a:lnTo>
                    <a:pt x="134" y="48"/>
                  </a:lnTo>
                  <a:lnTo>
                    <a:pt x="128" y="52"/>
                  </a:lnTo>
                  <a:lnTo>
                    <a:pt x="108" y="58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62" y="58"/>
                  </a:lnTo>
                  <a:lnTo>
                    <a:pt x="42" y="52"/>
                  </a:lnTo>
                  <a:lnTo>
                    <a:pt x="36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6" y="36"/>
                  </a:lnTo>
                  <a:lnTo>
                    <a:pt x="26" y="36"/>
                  </a:lnTo>
                  <a:close/>
                  <a:moveTo>
                    <a:pt x="112" y="250"/>
                  </a:moveTo>
                  <a:lnTo>
                    <a:pt x="112" y="250"/>
                  </a:lnTo>
                  <a:lnTo>
                    <a:pt x="110" y="256"/>
                  </a:lnTo>
                  <a:lnTo>
                    <a:pt x="108" y="262"/>
                  </a:lnTo>
                  <a:lnTo>
                    <a:pt x="104" y="266"/>
                  </a:lnTo>
                  <a:lnTo>
                    <a:pt x="96" y="270"/>
                  </a:lnTo>
                  <a:lnTo>
                    <a:pt x="82" y="276"/>
                  </a:lnTo>
                  <a:lnTo>
                    <a:pt x="62" y="278"/>
                  </a:lnTo>
                  <a:lnTo>
                    <a:pt x="62" y="278"/>
                  </a:lnTo>
                  <a:lnTo>
                    <a:pt x="44" y="276"/>
                  </a:lnTo>
                  <a:lnTo>
                    <a:pt x="28" y="270"/>
                  </a:lnTo>
                  <a:lnTo>
                    <a:pt x="22" y="266"/>
                  </a:lnTo>
                  <a:lnTo>
                    <a:pt x="16" y="262"/>
                  </a:lnTo>
                  <a:lnTo>
                    <a:pt x="14" y="256"/>
                  </a:lnTo>
                  <a:lnTo>
                    <a:pt x="12" y="250"/>
                  </a:lnTo>
                  <a:lnTo>
                    <a:pt x="12" y="250"/>
                  </a:lnTo>
                  <a:lnTo>
                    <a:pt x="14" y="246"/>
                  </a:lnTo>
                  <a:lnTo>
                    <a:pt x="16" y="240"/>
                  </a:lnTo>
                  <a:lnTo>
                    <a:pt x="22" y="236"/>
                  </a:lnTo>
                  <a:lnTo>
                    <a:pt x="28" y="232"/>
                  </a:lnTo>
                  <a:lnTo>
                    <a:pt x="44" y="226"/>
                  </a:lnTo>
                  <a:lnTo>
                    <a:pt x="62" y="224"/>
                  </a:lnTo>
                  <a:lnTo>
                    <a:pt x="62" y="224"/>
                  </a:lnTo>
                  <a:lnTo>
                    <a:pt x="82" y="226"/>
                  </a:lnTo>
                  <a:lnTo>
                    <a:pt x="96" y="232"/>
                  </a:lnTo>
                  <a:lnTo>
                    <a:pt x="104" y="236"/>
                  </a:lnTo>
                  <a:lnTo>
                    <a:pt x="108" y="240"/>
                  </a:lnTo>
                  <a:lnTo>
                    <a:pt x="110" y="246"/>
                  </a:lnTo>
                  <a:lnTo>
                    <a:pt x="112" y="250"/>
                  </a:lnTo>
                  <a:lnTo>
                    <a:pt x="112" y="250"/>
                  </a:lnTo>
                  <a:close/>
                  <a:moveTo>
                    <a:pt x="86" y="136"/>
                  </a:moveTo>
                  <a:lnTo>
                    <a:pt x="86" y="136"/>
                  </a:lnTo>
                  <a:lnTo>
                    <a:pt x="86" y="130"/>
                  </a:lnTo>
                  <a:lnTo>
                    <a:pt x="90" y="126"/>
                  </a:lnTo>
                  <a:lnTo>
                    <a:pt x="96" y="120"/>
                  </a:lnTo>
                  <a:lnTo>
                    <a:pt x="104" y="116"/>
                  </a:lnTo>
                  <a:lnTo>
                    <a:pt x="116" y="112"/>
                  </a:lnTo>
                  <a:lnTo>
                    <a:pt x="128" y="108"/>
                  </a:lnTo>
                  <a:lnTo>
                    <a:pt x="142" y="10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74" y="106"/>
                  </a:lnTo>
                  <a:lnTo>
                    <a:pt x="188" y="108"/>
                  </a:lnTo>
                  <a:lnTo>
                    <a:pt x="200" y="112"/>
                  </a:lnTo>
                  <a:lnTo>
                    <a:pt x="210" y="116"/>
                  </a:lnTo>
                  <a:lnTo>
                    <a:pt x="218" y="120"/>
                  </a:lnTo>
                  <a:lnTo>
                    <a:pt x="226" y="126"/>
                  </a:lnTo>
                  <a:lnTo>
                    <a:pt x="228" y="130"/>
                  </a:lnTo>
                  <a:lnTo>
                    <a:pt x="230" y="136"/>
                  </a:lnTo>
                  <a:lnTo>
                    <a:pt x="230" y="136"/>
                  </a:lnTo>
                  <a:lnTo>
                    <a:pt x="228" y="140"/>
                  </a:lnTo>
                  <a:lnTo>
                    <a:pt x="226" y="146"/>
                  </a:lnTo>
                  <a:lnTo>
                    <a:pt x="218" y="150"/>
                  </a:lnTo>
                  <a:lnTo>
                    <a:pt x="210" y="154"/>
                  </a:lnTo>
                  <a:lnTo>
                    <a:pt x="200" y="160"/>
                  </a:lnTo>
                  <a:lnTo>
                    <a:pt x="188" y="162"/>
                  </a:lnTo>
                  <a:lnTo>
                    <a:pt x="174" y="164"/>
                  </a:lnTo>
                  <a:lnTo>
                    <a:pt x="158" y="166"/>
                  </a:lnTo>
                  <a:lnTo>
                    <a:pt x="158" y="166"/>
                  </a:lnTo>
                  <a:lnTo>
                    <a:pt x="142" y="164"/>
                  </a:lnTo>
                  <a:lnTo>
                    <a:pt x="128" y="162"/>
                  </a:lnTo>
                  <a:lnTo>
                    <a:pt x="116" y="160"/>
                  </a:lnTo>
                  <a:lnTo>
                    <a:pt x="104" y="154"/>
                  </a:lnTo>
                  <a:lnTo>
                    <a:pt x="96" y="150"/>
                  </a:lnTo>
                  <a:lnTo>
                    <a:pt x="90" y="146"/>
                  </a:lnTo>
                  <a:lnTo>
                    <a:pt x="86" y="140"/>
                  </a:lnTo>
                  <a:lnTo>
                    <a:pt x="86" y="136"/>
                  </a:lnTo>
                  <a:lnTo>
                    <a:pt x="86" y="136"/>
                  </a:lnTo>
                  <a:close/>
                  <a:moveTo>
                    <a:pt x="250" y="448"/>
                  </a:moveTo>
                  <a:lnTo>
                    <a:pt x="250" y="448"/>
                  </a:lnTo>
                  <a:lnTo>
                    <a:pt x="248" y="454"/>
                  </a:lnTo>
                  <a:lnTo>
                    <a:pt x="244" y="460"/>
                  </a:lnTo>
                  <a:lnTo>
                    <a:pt x="238" y="466"/>
                  </a:lnTo>
                  <a:lnTo>
                    <a:pt x="228" y="470"/>
                  </a:lnTo>
                  <a:lnTo>
                    <a:pt x="216" y="474"/>
                  </a:lnTo>
                  <a:lnTo>
                    <a:pt x="202" y="478"/>
                  </a:lnTo>
                  <a:lnTo>
                    <a:pt x="186" y="480"/>
                  </a:lnTo>
                  <a:lnTo>
                    <a:pt x="168" y="482"/>
                  </a:lnTo>
                  <a:lnTo>
                    <a:pt x="168" y="482"/>
                  </a:lnTo>
                  <a:lnTo>
                    <a:pt x="150" y="480"/>
                  </a:lnTo>
                  <a:lnTo>
                    <a:pt x="134" y="478"/>
                  </a:lnTo>
                  <a:lnTo>
                    <a:pt x="120" y="474"/>
                  </a:lnTo>
                  <a:lnTo>
                    <a:pt x="108" y="470"/>
                  </a:lnTo>
                  <a:lnTo>
                    <a:pt x="98" y="466"/>
                  </a:lnTo>
                  <a:lnTo>
                    <a:pt x="92" y="460"/>
                  </a:lnTo>
                  <a:lnTo>
                    <a:pt x="86" y="454"/>
                  </a:lnTo>
                  <a:lnTo>
                    <a:pt x="86" y="448"/>
                  </a:lnTo>
                  <a:lnTo>
                    <a:pt x="86" y="448"/>
                  </a:lnTo>
                  <a:lnTo>
                    <a:pt x="86" y="444"/>
                  </a:lnTo>
                  <a:lnTo>
                    <a:pt x="92" y="438"/>
                  </a:lnTo>
                  <a:lnTo>
                    <a:pt x="98" y="432"/>
                  </a:lnTo>
                  <a:lnTo>
                    <a:pt x="108" y="428"/>
                  </a:lnTo>
                  <a:lnTo>
                    <a:pt x="120" y="422"/>
                  </a:lnTo>
                  <a:lnTo>
                    <a:pt x="134" y="420"/>
                  </a:lnTo>
                  <a:lnTo>
                    <a:pt x="150" y="416"/>
                  </a:lnTo>
                  <a:lnTo>
                    <a:pt x="168" y="416"/>
                  </a:lnTo>
                  <a:lnTo>
                    <a:pt x="168" y="416"/>
                  </a:lnTo>
                  <a:lnTo>
                    <a:pt x="186" y="416"/>
                  </a:lnTo>
                  <a:lnTo>
                    <a:pt x="202" y="420"/>
                  </a:lnTo>
                  <a:lnTo>
                    <a:pt x="216" y="422"/>
                  </a:lnTo>
                  <a:lnTo>
                    <a:pt x="228" y="428"/>
                  </a:lnTo>
                  <a:lnTo>
                    <a:pt x="238" y="432"/>
                  </a:lnTo>
                  <a:lnTo>
                    <a:pt x="244" y="438"/>
                  </a:lnTo>
                  <a:lnTo>
                    <a:pt x="248" y="444"/>
                  </a:lnTo>
                  <a:lnTo>
                    <a:pt x="250" y="448"/>
                  </a:lnTo>
                  <a:lnTo>
                    <a:pt x="250" y="448"/>
                  </a:lnTo>
                  <a:close/>
                  <a:moveTo>
                    <a:pt x="290" y="330"/>
                  </a:moveTo>
                  <a:lnTo>
                    <a:pt x="290" y="330"/>
                  </a:lnTo>
                  <a:lnTo>
                    <a:pt x="274" y="330"/>
                  </a:lnTo>
                  <a:lnTo>
                    <a:pt x="260" y="326"/>
                  </a:lnTo>
                  <a:lnTo>
                    <a:pt x="248" y="324"/>
                  </a:lnTo>
                  <a:lnTo>
                    <a:pt x="238" y="318"/>
                  </a:lnTo>
                  <a:lnTo>
                    <a:pt x="230" y="312"/>
                  </a:lnTo>
                  <a:lnTo>
                    <a:pt x="222" y="306"/>
                  </a:lnTo>
                  <a:lnTo>
                    <a:pt x="218" y="300"/>
                  </a:lnTo>
                  <a:lnTo>
                    <a:pt x="218" y="294"/>
                  </a:lnTo>
                  <a:lnTo>
                    <a:pt x="218" y="294"/>
                  </a:lnTo>
                  <a:lnTo>
                    <a:pt x="218" y="288"/>
                  </a:lnTo>
                  <a:lnTo>
                    <a:pt x="222" y="280"/>
                  </a:lnTo>
                  <a:lnTo>
                    <a:pt x="230" y="274"/>
                  </a:lnTo>
                  <a:lnTo>
                    <a:pt x="238" y="270"/>
                  </a:lnTo>
                  <a:lnTo>
                    <a:pt x="248" y="264"/>
                  </a:lnTo>
                  <a:lnTo>
                    <a:pt x="260" y="260"/>
                  </a:lnTo>
                  <a:lnTo>
                    <a:pt x="274" y="258"/>
                  </a:lnTo>
                  <a:lnTo>
                    <a:pt x="290" y="258"/>
                  </a:lnTo>
                  <a:lnTo>
                    <a:pt x="290" y="258"/>
                  </a:lnTo>
                  <a:lnTo>
                    <a:pt x="304" y="258"/>
                  </a:lnTo>
                  <a:lnTo>
                    <a:pt x="318" y="260"/>
                  </a:lnTo>
                  <a:lnTo>
                    <a:pt x="330" y="264"/>
                  </a:lnTo>
                  <a:lnTo>
                    <a:pt x="342" y="270"/>
                  </a:lnTo>
                  <a:lnTo>
                    <a:pt x="350" y="274"/>
                  </a:lnTo>
                  <a:lnTo>
                    <a:pt x="356" y="280"/>
                  </a:lnTo>
                  <a:lnTo>
                    <a:pt x="360" y="288"/>
                  </a:lnTo>
                  <a:lnTo>
                    <a:pt x="362" y="294"/>
                  </a:lnTo>
                  <a:lnTo>
                    <a:pt x="362" y="294"/>
                  </a:lnTo>
                  <a:lnTo>
                    <a:pt x="360" y="300"/>
                  </a:lnTo>
                  <a:lnTo>
                    <a:pt x="356" y="306"/>
                  </a:lnTo>
                  <a:lnTo>
                    <a:pt x="350" y="312"/>
                  </a:lnTo>
                  <a:lnTo>
                    <a:pt x="342" y="318"/>
                  </a:lnTo>
                  <a:lnTo>
                    <a:pt x="330" y="324"/>
                  </a:lnTo>
                  <a:lnTo>
                    <a:pt x="318" y="326"/>
                  </a:lnTo>
                  <a:lnTo>
                    <a:pt x="304" y="330"/>
                  </a:lnTo>
                  <a:lnTo>
                    <a:pt x="290" y="330"/>
                  </a:lnTo>
                  <a:lnTo>
                    <a:pt x="290" y="330"/>
                  </a:lnTo>
                  <a:close/>
                  <a:moveTo>
                    <a:pt x="530" y="456"/>
                  </a:moveTo>
                  <a:lnTo>
                    <a:pt x="530" y="456"/>
                  </a:lnTo>
                  <a:lnTo>
                    <a:pt x="516" y="454"/>
                  </a:lnTo>
                  <a:lnTo>
                    <a:pt x="502" y="452"/>
                  </a:lnTo>
                  <a:lnTo>
                    <a:pt x="490" y="450"/>
                  </a:lnTo>
                  <a:lnTo>
                    <a:pt x="480" y="446"/>
                  </a:lnTo>
                  <a:lnTo>
                    <a:pt x="472" y="442"/>
                  </a:lnTo>
                  <a:lnTo>
                    <a:pt x="466" y="438"/>
                  </a:lnTo>
                  <a:lnTo>
                    <a:pt x="462" y="434"/>
                  </a:lnTo>
                  <a:lnTo>
                    <a:pt x="460" y="428"/>
                  </a:lnTo>
                  <a:lnTo>
                    <a:pt x="460" y="428"/>
                  </a:lnTo>
                  <a:lnTo>
                    <a:pt x="462" y="424"/>
                  </a:lnTo>
                  <a:lnTo>
                    <a:pt x="466" y="420"/>
                  </a:lnTo>
                  <a:lnTo>
                    <a:pt x="472" y="416"/>
                  </a:lnTo>
                  <a:lnTo>
                    <a:pt x="480" y="412"/>
                  </a:lnTo>
                  <a:lnTo>
                    <a:pt x="490" y="408"/>
                  </a:lnTo>
                  <a:lnTo>
                    <a:pt x="502" y="406"/>
                  </a:lnTo>
                  <a:lnTo>
                    <a:pt x="516" y="404"/>
                  </a:lnTo>
                  <a:lnTo>
                    <a:pt x="530" y="402"/>
                  </a:lnTo>
                  <a:lnTo>
                    <a:pt x="530" y="402"/>
                  </a:lnTo>
                  <a:lnTo>
                    <a:pt x="546" y="404"/>
                  </a:lnTo>
                  <a:lnTo>
                    <a:pt x="558" y="406"/>
                  </a:lnTo>
                  <a:lnTo>
                    <a:pt x="570" y="408"/>
                  </a:lnTo>
                  <a:lnTo>
                    <a:pt x="580" y="412"/>
                  </a:lnTo>
                  <a:lnTo>
                    <a:pt x="588" y="416"/>
                  </a:lnTo>
                  <a:lnTo>
                    <a:pt x="594" y="420"/>
                  </a:lnTo>
                  <a:lnTo>
                    <a:pt x="598" y="424"/>
                  </a:lnTo>
                  <a:lnTo>
                    <a:pt x="600" y="428"/>
                  </a:lnTo>
                  <a:lnTo>
                    <a:pt x="600" y="428"/>
                  </a:lnTo>
                  <a:lnTo>
                    <a:pt x="598" y="434"/>
                  </a:lnTo>
                  <a:lnTo>
                    <a:pt x="594" y="438"/>
                  </a:lnTo>
                  <a:lnTo>
                    <a:pt x="588" y="442"/>
                  </a:lnTo>
                  <a:lnTo>
                    <a:pt x="580" y="446"/>
                  </a:lnTo>
                  <a:lnTo>
                    <a:pt x="570" y="450"/>
                  </a:lnTo>
                  <a:lnTo>
                    <a:pt x="558" y="452"/>
                  </a:lnTo>
                  <a:lnTo>
                    <a:pt x="546" y="454"/>
                  </a:lnTo>
                  <a:lnTo>
                    <a:pt x="530" y="456"/>
                  </a:lnTo>
                  <a:lnTo>
                    <a:pt x="530" y="4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13"/>
            <p:cNvSpPr>
              <a:spLocks noChangeArrowheads="1"/>
            </p:cNvSpPr>
            <p:nvPr/>
          </p:nvSpPr>
          <p:spPr bwMode="auto">
            <a:xfrm>
              <a:off x="5895975" y="1689100"/>
              <a:ext cx="104775" cy="22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14"/>
            <p:cNvSpPr>
              <a:spLocks/>
            </p:cNvSpPr>
            <p:nvPr/>
          </p:nvSpPr>
          <p:spPr bwMode="auto">
            <a:xfrm>
              <a:off x="5991225" y="1847850"/>
              <a:ext cx="146050" cy="3175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92" y="12"/>
                </a:cxn>
                <a:cxn ang="0">
                  <a:pos x="0" y="20"/>
                </a:cxn>
                <a:cxn ang="0">
                  <a:pos x="0" y="6"/>
                </a:cxn>
                <a:cxn ang="0">
                  <a:pos x="92" y="0"/>
                </a:cxn>
              </a:cxnLst>
              <a:rect l="0" t="0" r="r" b="b"/>
              <a:pathLst>
                <a:path w="92" h="20">
                  <a:moveTo>
                    <a:pt x="92" y="0"/>
                  </a:moveTo>
                  <a:lnTo>
                    <a:pt x="92" y="12"/>
                  </a:lnTo>
                  <a:lnTo>
                    <a:pt x="0" y="20"/>
                  </a:lnTo>
                  <a:lnTo>
                    <a:pt x="0" y="6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15"/>
            <p:cNvSpPr>
              <a:spLocks/>
            </p:cNvSpPr>
            <p:nvPr/>
          </p:nvSpPr>
          <p:spPr bwMode="auto">
            <a:xfrm>
              <a:off x="6197600" y="2076450"/>
              <a:ext cx="161925" cy="539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2" y="8"/>
                </a:cxn>
                <a:cxn ang="0">
                  <a:pos x="100" y="34"/>
                </a:cxn>
                <a:cxn ang="0">
                  <a:pos x="0" y="28"/>
                </a:cxn>
                <a:cxn ang="0">
                  <a:pos x="2" y="0"/>
                </a:cxn>
              </a:cxnLst>
              <a:rect l="0" t="0" r="r" b="b"/>
              <a:pathLst>
                <a:path w="102" h="34">
                  <a:moveTo>
                    <a:pt x="2" y="0"/>
                  </a:moveTo>
                  <a:lnTo>
                    <a:pt x="102" y="8"/>
                  </a:lnTo>
                  <a:lnTo>
                    <a:pt x="100" y="34"/>
                  </a:lnTo>
                  <a:lnTo>
                    <a:pt x="0" y="28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16"/>
            <p:cNvSpPr>
              <a:spLocks/>
            </p:cNvSpPr>
            <p:nvPr/>
          </p:nvSpPr>
          <p:spPr bwMode="auto">
            <a:xfrm>
              <a:off x="6543675" y="1866900"/>
              <a:ext cx="107950" cy="3175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0" y="8"/>
                </a:cxn>
                <a:cxn ang="0">
                  <a:pos x="66" y="0"/>
                </a:cxn>
                <a:cxn ang="0">
                  <a:pos x="68" y="14"/>
                </a:cxn>
                <a:cxn ang="0">
                  <a:pos x="2" y="20"/>
                </a:cxn>
              </a:cxnLst>
              <a:rect l="0" t="0" r="r" b="b"/>
              <a:pathLst>
                <a:path w="68" h="20">
                  <a:moveTo>
                    <a:pt x="2" y="20"/>
                  </a:moveTo>
                  <a:lnTo>
                    <a:pt x="0" y="8"/>
                  </a:lnTo>
                  <a:lnTo>
                    <a:pt x="66" y="0"/>
                  </a:lnTo>
                  <a:lnTo>
                    <a:pt x="68" y="14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17"/>
            <p:cNvSpPr>
              <a:spLocks noChangeArrowheads="1"/>
            </p:cNvSpPr>
            <p:nvPr/>
          </p:nvSpPr>
          <p:spPr bwMode="auto">
            <a:xfrm>
              <a:off x="6588125" y="2317750"/>
              <a:ext cx="60325" cy="22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18"/>
            <p:cNvSpPr>
              <a:spLocks noChangeArrowheads="1"/>
            </p:cNvSpPr>
            <p:nvPr/>
          </p:nvSpPr>
          <p:spPr bwMode="auto">
            <a:xfrm>
              <a:off x="6680200" y="2317750"/>
              <a:ext cx="63500" cy="22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19"/>
            <p:cNvSpPr>
              <a:spLocks noChangeArrowheads="1"/>
            </p:cNvSpPr>
            <p:nvPr/>
          </p:nvSpPr>
          <p:spPr bwMode="auto">
            <a:xfrm>
              <a:off x="6000750" y="2349500"/>
              <a:ext cx="104775" cy="22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20"/>
            <p:cNvSpPr>
              <a:spLocks/>
            </p:cNvSpPr>
            <p:nvPr/>
          </p:nvSpPr>
          <p:spPr bwMode="auto">
            <a:xfrm>
              <a:off x="6124575" y="2339975"/>
              <a:ext cx="66675" cy="3175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0" y="6"/>
                </a:cxn>
                <a:cxn ang="0">
                  <a:pos x="40" y="0"/>
                </a:cxn>
                <a:cxn ang="0">
                  <a:pos x="42" y="12"/>
                </a:cxn>
                <a:cxn ang="0">
                  <a:pos x="2" y="20"/>
                </a:cxn>
              </a:cxnLst>
              <a:rect l="0" t="0" r="r" b="b"/>
              <a:pathLst>
                <a:path w="42" h="20">
                  <a:moveTo>
                    <a:pt x="2" y="20"/>
                  </a:moveTo>
                  <a:lnTo>
                    <a:pt x="0" y="6"/>
                  </a:lnTo>
                  <a:lnTo>
                    <a:pt x="40" y="0"/>
                  </a:lnTo>
                  <a:lnTo>
                    <a:pt x="42" y="12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21"/>
            <p:cNvSpPr>
              <a:spLocks noChangeArrowheads="1"/>
            </p:cNvSpPr>
            <p:nvPr/>
          </p:nvSpPr>
          <p:spPr bwMode="auto">
            <a:xfrm>
              <a:off x="5864225" y="2035175"/>
              <a:ext cx="85725" cy="22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0" name="Freeform 110"/>
          <p:cNvSpPr>
            <a:spLocks noEditPoints="1"/>
          </p:cNvSpPr>
          <p:nvPr/>
        </p:nvSpPr>
        <p:spPr bwMode="auto">
          <a:xfrm>
            <a:off x="8209947" y="4025961"/>
            <a:ext cx="656067" cy="659859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" name="图片 8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03" y="362153"/>
            <a:ext cx="5251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我们的指导老师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0631" y="943429"/>
            <a:ext cx="25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ADD YOUR TETLE HERE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476831" y="3333750"/>
            <a:ext cx="2737247" cy="2171700"/>
          </a:xfrm>
          <a:prstGeom prst="rect">
            <a:avLst/>
          </a:prstGeom>
          <a:blipFill>
            <a:blip r:embed="rId2"/>
            <a:srcRect/>
            <a:stretch>
              <a:fillRect l="-43449" r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96281" y="3333750"/>
            <a:ext cx="2737247" cy="2171700"/>
          </a:xfrm>
          <a:prstGeom prst="rect">
            <a:avLst/>
          </a:prstGeom>
          <a:blipFill>
            <a:blip r:embed="rId3"/>
            <a:srcRect/>
            <a:stretch>
              <a:fillRect l="-43449" r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15731" y="3333751"/>
            <a:ext cx="2737245" cy="2246454"/>
          </a:xfrm>
          <a:prstGeom prst="rect">
            <a:avLst/>
          </a:prstGeom>
          <a:blipFill>
            <a:blip r:embed="rId4"/>
            <a:srcRect/>
            <a:stretch>
              <a:fillRect l="-43449" t="-22264" r="2" b="-23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6831" y="2209800"/>
            <a:ext cx="2737247" cy="971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96280" y="2209800"/>
            <a:ext cx="2737247" cy="971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15729" y="2209800"/>
            <a:ext cx="2737247" cy="971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33981" y="2312856"/>
            <a:ext cx="20570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24680" y="2757543"/>
            <a:ext cx="74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</a:rPr>
              <a:t>ONE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6696" y="2312856"/>
            <a:ext cx="20570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67395" y="2757543"/>
            <a:ext cx="89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</a:rPr>
              <a:t>TWO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30939" y="2312856"/>
            <a:ext cx="20570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654341" y="2757543"/>
            <a:ext cx="128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</a:rPr>
              <a:t>THREE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994628" y="4505777"/>
            <a:ext cx="1061534" cy="819150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4205009" y="4505777"/>
            <a:ext cx="1061534" cy="819150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7384962" y="4505777"/>
            <a:ext cx="1061534" cy="819150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03" y="362153"/>
            <a:ext cx="5251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我们的标准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0631" y="943429"/>
            <a:ext cx="25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ADD YOUR TETLE HERE</a:t>
            </a:r>
            <a:endParaRPr lang="zh-CN" altLang="en-US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592038" y="2019300"/>
            <a:ext cx="6252109" cy="2457450"/>
            <a:chOff x="2592038" y="2019300"/>
            <a:chExt cx="6252109" cy="2457450"/>
          </a:xfrm>
        </p:grpSpPr>
        <p:sp>
          <p:nvSpPr>
            <p:cNvPr id="5" name="椭圆 4"/>
            <p:cNvSpPr/>
            <p:nvPr/>
          </p:nvSpPr>
          <p:spPr>
            <a:xfrm>
              <a:off x="3295651" y="2446687"/>
              <a:ext cx="1753837" cy="1753837"/>
            </a:xfrm>
            <a:prstGeom prst="ellipse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592038" y="2660380"/>
              <a:ext cx="1326449" cy="1326449"/>
            </a:xfrm>
            <a:prstGeom prst="ellipse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27086" y="2446687"/>
              <a:ext cx="1753837" cy="1753837"/>
            </a:xfrm>
            <a:prstGeom prst="ellipse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517698" y="2660380"/>
              <a:ext cx="1326449" cy="1326449"/>
            </a:xfrm>
            <a:prstGeom prst="ellipse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629150" y="2019300"/>
              <a:ext cx="2457450" cy="245745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62549" y="2322701"/>
            <a:ext cx="174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KEYWORD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62549" y="2763917"/>
            <a:ext cx="174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KEYWORD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2549" y="3225582"/>
            <a:ext cx="174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KEYWORD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62549" y="3664322"/>
            <a:ext cx="174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KEYWORD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27801" y="4763494"/>
            <a:ext cx="285750" cy="285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1"/>
          <p:cNvSpPr/>
          <p:nvPr/>
        </p:nvSpPr>
        <p:spPr>
          <a:xfrm>
            <a:off x="837352" y="5190882"/>
            <a:ext cx="2569152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</a:t>
            </a:r>
            <a:r>
              <a:rPr lang="zh-CN" altLang="en-US" sz="1200" dirty="0" smtClean="0"/>
              <a:t>内容</a:t>
            </a:r>
            <a:r>
              <a:rPr lang="en-US" altLang="zh-CN" sz="1200" dirty="0" smtClean="0"/>
              <a:t>.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74442" y="4675536"/>
            <a:ext cx="174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KEYWORD</a:t>
            </a:r>
            <a:endParaRPr lang="zh-CN" altLang="en-US" sz="2400" b="1" dirty="0"/>
          </a:p>
        </p:txBody>
      </p:sp>
      <p:sp>
        <p:nvSpPr>
          <p:cNvPr id="17" name="椭圆 16"/>
          <p:cNvSpPr/>
          <p:nvPr/>
        </p:nvSpPr>
        <p:spPr>
          <a:xfrm>
            <a:off x="3406504" y="4763494"/>
            <a:ext cx="285750" cy="285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1"/>
          <p:cNvSpPr/>
          <p:nvPr/>
        </p:nvSpPr>
        <p:spPr>
          <a:xfrm>
            <a:off x="3616055" y="5209932"/>
            <a:ext cx="2569152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</a:t>
            </a:r>
            <a:r>
              <a:rPr lang="zh-CN" altLang="en-US" sz="1200" dirty="0" smtClean="0"/>
              <a:t>内容</a:t>
            </a:r>
            <a:r>
              <a:rPr lang="en-US" altLang="zh-CN" sz="1200" dirty="0" smtClean="0"/>
              <a:t>.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653145" y="4694586"/>
            <a:ext cx="174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KEYWORD</a:t>
            </a:r>
            <a:endParaRPr lang="zh-CN" altLang="en-US" sz="2400" b="1" dirty="0"/>
          </a:p>
        </p:txBody>
      </p:sp>
      <p:sp>
        <p:nvSpPr>
          <p:cNvPr id="20" name="椭圆 19"/>
          <p:cNvSpPr/>
          <p:nvPr/>
        </p:nvSpPr>
        <p:spPr>
          <a:xfrm>
            <a:off x="6185207" y="4763494"/>
            <a:ext cx="285750" cy="285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1"/>
          <p:cNvSpPr/>
          <p:nvPr/>
        </p:nvSpPr>
        <p:spPr>
          <a:xfrm>
            <a:off x="6394758" y="5209932"/>
            <a:ext cx="2569152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</a:t>
            </a:r>
            <a:r>
              <a:rPr lang="zh-CN" altLang="en-US" sz="1200" dirty="0" smtClean="0"/>
              <a:t>内容</a:t>
            </a:r>
            <a:r>
              <a:rPr lang="en-US" altLang="zh-CN" sz="1200" dirty="0" smtClean="0"/>
              <a:t>.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431848" y="4694586"/>
            <a:ext cx="174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KEYWORD</a:t>
            </a:r>
            <a:endParaRPr lang="zh-CN" altLang="en-US" sz="2400" b="1" dirty="0"/>
          </a:p>
        </p:txBody>
      </p:sp>
      <p:sp>
        <p:nvSpPr>
          <p:cNvPr id="23" name="椭圆 22"/>
          <p:cNvSpPr/>
          <p:nvPr/>
        </p:nvSpPr>
        <p:spPr>
          <a:xfrm>
            <a:off x="8963910" y="4763494"/>
            <a:ext cx="285750" cy="285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11"/>
          <p:cNvSpPr/>
          <p:nvPr/>
        </p:nvSpPr>
        <p:spPr>
          <a:xfrm>
            <a:off x="9173461" y="5209932"/>
            <a:ext cx="2569152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</a:t>
            </a:r>
            <a:r>
              <a:rPr lang="zh-CN" altLang="en-US" sz="1200" dirty="0" smtClean="0"/>
              <a:t>内容</a:t>
            </a:r>
            <a:r>
              <a:rPr lang="en-US" altLang="zh-CN" sz="1200" dirty="0" smtClean="0"/>
              <a:t>.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9210551" y="4694586"/>
            <a:ext cx="174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KEYWORD</a:t>
            </a:r>
            <a:endParaRPr lang="zh-CN" altLang="en-US" sz="2400" b="1" dirty="0"/>
          </a:p>
        </p:txBody>
      </p:sp>
      <p:pic>
        <p:nvPicPr>
          <p:cNvPr id="26" name="图片 2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7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3" y="362153"/>
            <a:ext cx="5251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我们的项目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631" y="943429"/>
            <a:ext cx="25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ADD YOUR TETLE HERE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400631" y="1924050"/>
            <a:ext cx="9429750" cy="3848100"/>
          </a:xfrm>
          <a:prstGeom prst="rect">
            <a:avLst/>
          </a:prstGeom>
          <a:noFill/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7550" y="1790700"/>
            <a:ext cx="3143250" cy="4171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11"/>
          <p:cNvSpPr/>
          <p:nvPr/>
        </p:nvSpPr>
        <p:spPr>
          <a:xfrm>
            <a:off x="1805185" y="3161760"/>
            <a:ext cx="5091549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3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5184" y="2638540"/>
            <a:ext cx="37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3"/>
                </a:solidFill>
              </a:rPr>
              <a:t>ADD YOUR TETLE HERE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156701" y="1924051"/>
            <a:ext cx="803730" cy="184150"/>
            <a:chOff x="9156701" y="1924051"/>
            <a:chExt cx="803730" cy="184150"/>
          </a:xfrm>
        </p:grpSpPr>
        <p:sp>
          <p:nvSpPr>
            <p:cNvPr id="9" name="椭圆 8"/>
            <p:cNvSpPr/>
            <p:nvPr/>
          </p:nvSpPr>
          <p:spPr>
            <a:xfrm>
              <a:off x="9156701" y="1924051"/>
              <a:ext cx="184150" cy="184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466491" y="1924051"/>
              <a:ext cx="184150" cy="184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776281" y="1924051"/>
              <a:ext cx="184150" cy="184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Rectangle 11"/>
          <p:cNvSpPr/>
          <p:nvPr/>
        </p:nvSpPr>
        <p:spPr>
          <a:xfrm>
            <a:off x="7330350" y="2584017"/>
            <a:ext cx="2630081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 rot="17527498">
            <a:off x="9697691" y="4558433"/>
            <a:ext cx="852910" cy="809192"/>
          </a:xfrm>
          <a:prstGeom prst="triangl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595865">
            <a:off x="9895662" y="4569807"/>
            <a:ext cx="750324" cy="579000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/>
          <p:cNvSpPr/>
          <p:nvPr/>
        </p:nvSpPr>
        <p:spPr>
          <a:xfrm>
            <a:off x="7330350" y="4118913"/>
            <a:ext cx="2630081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5184" y="4474221"/>
            <a:ext cx="937350" cy="937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13350" y="4474221"/>
            <a:ext cx="937350" cy="937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06125" y="4474221"/>
            <a:ext cx="937350" cy="937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 4"/>
          <p:cNvGrpSpPr/>
          <p:nvPr/>
        </p:nvGrpSpPr>
        <p:grpSpPr>
          <a:xfrm>
            <a:off x="1966019" y="4547692"/>
            <a:ext cx="630444" cy="755570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2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3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4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5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9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0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31" name="Line 110"/>
          <p:cNvSpPr>
            <a:spLocks noChangeShapeType="1"/>
          </p:cNvSpPr>
          <p:nvPr/>
        </p:nvSpPr>
        <p:spPr bwMode="auto">
          <a:xfrm>
            <a:off x="3230169" y="4653047"/>
            <a:ext cx="1377" cy="137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2" name="Line 111"/>
          <p:cNvSpPr>
            <a:spLocks noChangeShapeType="1"/>
          </p:cNvSpPr>
          <p:nvPr/>
        </p:nvSpPr>
        <p:spPr bwMode="auto">
          <a:xfrm>
            <a:off x="3230169" y="4653047"/>
            <a:ext cx="1377" cy="137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3" name="Freeform 112"/>
          <p:cNvSpPr>
            <a:spLocks/>
          </p:cNvSpPr>
          <p:nvPr/>
        </p:nvSpPr>
        <p:spPr bwMode="auto">
          <a:xfrm>
            <a:off x="3163494" y="4589547"/>
            <a:ext cx="517481" cy="685387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76" y="0"/>
              </a:cxn>
              <a:cxn ang="0">
                <a:pos x="50" y="0"/>
              </a:cxn>
              <a:cxn ang="0">
                <a:pos x="32" y="4"/>
              </a:cxn>
              <a:cxn ang="0">
                <a:pos x="18" y="12"/>
              </a:cxn>
              <a:cxn ang="0">
                <a:pos x="14" y="16"/>
              </a:cxn>
              <a:cxn ang="0">
                <a:pos x="4" y="28"/>
              </a:cxn>
              <a:cxn ang="0">
                <a:pos x="0" y="44"/>
              </a:cxn>
              <a:cxn ang="0">
                <a:pos x="0" y="62"/>
              </a:cxn>
              <a:cxn ang="0">
                <a:pos x="0" y="480"/>
              </a:cxn>
              <a:cxn ang="0">
                <a:pos x="6" y="492"/>
              </a:cxn>
              <a:cxn ang="0">
                <a:pos x="18" y="498"/>
              </a:cxn>
              <a:cxn ang="0">
                <a:pos x="328" y="498"/>
              </a:cxn>
              <a:cxn ang="0">
                <a:pos x="340" y="492"/>
              </a:cxn>
              <a:cxn ang="0">
                <a:pos x="346" y="480"/>
              </a:cxn>
              <a:cxn ang="0">
                <a:pos x="346" y="58"/>
              </a:cxn>
              <a:cxn ang="0">
                <a:pos x="340" y="46"/>
              </a:cxn>
              <a:cxn ang="0">
                <a:pos x="328" y="40"/>
              </a:cxn>
              <a:cxn ang="0">
                <a:pos x="122" y="40"/>
              </a:cxn>
              <a:cxn ang="0">
                <a:pos x="118" y="32"/>
              </a:cxn>
              <a:cxn ang="0">
                <a:pos x="110" y="28"/>
              </a:cxn>
              <a:cxn ang="0">
                <a:pos x="104" y="30"/>
              </a:cxn>
              <a:cxn ang="0">
                <a:pos x="98" y="36"/>
              </a:cxn>
              <a:cxn ang="0">
                <a:pos x="98" y="46"/>
              </a:cxn>
              <a:cxn ang="0">
                <a:pos x="68" y="134"/>
              </a:cxn>
              <a:cxn ang="0">
                <a:pos x="42" y="40"/>
              </a:cxn>
              <a:cxn ang="0">
                <a:pos x="18" y="40"/>
              </a:cxn>
              <a:cxn ang="0">
                <a:pos x="38" y="18"/>
              </a:cxn>
              <a:cxn ang="0">
                <a:pos x="358" y="18"/>
              </a:cxn>
              <a:cxn ang="0">
                <a:pos x="358" y="464"/>
              </a:cxn>
              <a:cxn ang="0">
                <a:pos x="366" y="462"/>
              </a:cxn>
              <a:cxn ang="0">
                <a:pos x="376" y="452"/>
              </a:cxn>
              <a:cxn ang="0">
                <a:pos x="376" y="18"/>
              </a:cxn>
              <a:cxn ang="0">
                <a:pos x="376" y="10"/>
              </a:cxn>
              <a:cxn ang="0">
                <a:pos x="366" y="2"/>
              </a:cxn>
              <a:cxn ang="0">
                <a:pos x="358" y="0"/>
              </a:cxn>
            </a:cxnLst>
            <a:rect l="0" t="0" r="r" b="b"/>
            <a:pathLst>
              <a:path w="376" h="498">
                <a:moveTo>
                  <a:pt x="358" y="0"/>
                </a:moveTo>
                <a:lnTo>
                  <a:pt x="112" y="0"/>
                </a:lnTo>
                <a:lnTo>
                  <a:pt x="112" y="0"/>
                </a:lnTo>
                <a:lnTo>
                  <a:pt x="76" y="0"/>
                </a:lnTo>
                <a:lnTo>
                  <a:pt x="50" y="0"/>
                </a:lnTo>
                <a:lnTo>
                  <a:pt x="50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8" y="12"/>
                </a:lnTo>
                <a:lnTo>
                  <a:pt x="14" y="16"/>
                </a:lnTo>
                <a:lnTo>
                  <a:pt x="14" y="16"/>
                </a:lnTo>
                <a:lnTo>
                  <a:pt x="8" y="22"/>
                </a:lnTo>
                <a:lnTo>
                  <a:pt x="4" y="28"/>
                </a:lnTo>
                <a:lnTo>
                  <a:pt x="2" y="38"/>
                </a:lnTo>
                <a:lnTo>
                  <a:pt x="0" y="44"/>
                </a:lnTo>
                <a:lnTo>
                  <a:pt x="0" y="58"/>
                </a:lnTo>
                <a:lnTo>
                  <a:pt x="0" y="62"/>
                </a:lnTo>
                <a:lnTo>
                  <a:pt x="0" y="480"/>
                </a:lnTo>
                <a:lnTo>
                  <a:pt x="0" y="480"/>
                </a:lnTo>
                <a:lnTo>
                  <a:pt x="2" y="488"/>
                </a:lnTo>
                <a:lnTo>
                  <a:pt x="6" y="492"/>
                </a:lnTo>
                <a:lnTo>
                  <a:pt x="12" y="496"/>
                </a:lnTo>
                <a:lnTo>
                  <a:pt x="18" y="498"/>
                </a:lnTo>
                <a:lnTo>
                  <a:pt x="328" y="498"/>
                </a:lnTo>
                <a:lnTo>
                  <a:pt x="328" y="498"/>
                </a:lnTo>
                <a:lnTo>
                  <a:pt x="334" y="496"/>
                </a:lnTo>
                <a:lnTo>
                  <a:pt x="340" y="492"/>
                </a:lnTo>
                <a:lnTo>
                  <a:pt x="344" y="488"/>
                </a:lnTo>
                <a:lnTo>
                  <a:pt x="346" y="480"/>
                </a:lnTo>
                <a:lnTo>
                  <a:pt x="346" y="58"/>
                </a:lnTo>
                <a:lnTo>
                  <a:pt x="346" y="58"/>
                </a:lnTo>
                <a:lnTo>
                  <a:pt x="344" y="52"/>
                </a:lnTo>
                <a:lnTo>
                  <a:pt x="340" y="46"/>
                </a:lnTo>
                <a:lnTo>
                  <a:pt x="334" y="42"/>
                </a:lnTo>
                <a:lnTo>
                  <a:pt x="328" y="40"/>
                </a:lnTo>
                <a:lnTo>
                  <a:pt x="122" y="40"/>
                </a:lnTo>
                <a:lnTo>
                  <a:pt x="122" y="40"/>
                </a:lnTo>
                <a:lnTo>
                  <a:pt x="120" y="36"/>
                </a:lnTo>
                <a:lnTo>
                  <a:pt x="118" y="32"/>
                </a:lnTo>
                <a:lnTo>
                  <a:pt x="114" y="30"/>
                </a:lnTo>
                <a:lnTo>
                  <a:pt x="110" y="28"/>
                </a:lnTo>
                <a:lnTo>
                  <a:pt x="110" y="28"/>
                </a:lnTo>
                <a:lnTo>
                  <a:pt x="104" y="30"/>
                </a:lnTo>
                <a:lnTo>
                  <a:pt x="102" y="32"/>
                </a:lnTo>
                <a:lnTo>
                  <a:pt x="98" y="36"/>
                </a:lnTo>
                <a:lnTo>
                  <a:pt x="98" y="40"/>
                </a:lnTo>
                <a:lnTo>
                  <a:pt x="98" y="46"/>
                </a:lnTo>
                <a:lnTo>
                  <a:pt x="98" y="162"/>
                </a:lnTo>
                <a:lnTo>
                  <a:pt x="68" y="134"/>
                </a:lnTo>
                <a:lnTo>
                  <a:pt x="42" y="162"/>
                </a:lnTo>
                <a:lnTo>
                  <a:pt x="42" y="40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38" y="18"/>
                </a:lnTo>
                <a:lnTo>
                  <a:pt x="94" y="18"/>
                </a:lnTo>
                <a:lnTo>
                  <a:pt x="358" y="18"/>
                </a:lnTo>
                <a:lnTo>
                  <a:pt x="358" y="464"/>
                </a:lnTo>
                <a:lnTo>
                  <a:pt x="358" y="464"/>
                </a:lnTo>
                <a:lnTo>
                  <a:pt x="358" y="464"/>
                </a:lnTo>
                <a:lnTo>
                  <a:pt x="366" y="462"/>
                </a:lnTo>
                <a:lnTo>
                  <a:pt x="372" y="458"/>
                </a:lnTo>
                <a:lnTo>
                  <a:pt x="376" y="452"/>
                </a:lnTo>
                <a:lnTo>
                  <a:pt x="376" y="446"/>
                </a:lnTo>
                <a:lnTo>
                  <a:pt x="376" y="18"/>
                </a:lnTo>
                <a:lnTo>
                  <a:pt x="376" y="18"/>
                </a:lnTo>
                <a:lnTo>
                  <a:pt x="376" y="10"/>
                </a:lnTo>
                <a:lnTo>
                  <a:pt x="372" y="6"/>
                </a:lnTo>
                <a:lnTo>
                  <a:pt x="366" y="2"/>
                </a:lnTo>
                <a:lnTo>
                  <a:pt x="358" y="0"/>
                </a:lnTo>
                <a:lnTo>
                  <a:pt x="35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4" name="Freeform 94"/>
          <p:cNvSpPr>
            <a:spLocks noEditPoints="1"/>
          </p:cNvSpPr>
          <p:nvPr/>
        </p:nvSpPr>
        <p:spPr bwMode="auto">
          <a:xfrm>
            <a:off x="4137682" y="4610285"/>
            <a:ext cx="660668" cy="660668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pic>
        <p:nvPicPr>
          <p:cNvPr id="35" name="图片 3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03" y="362153"/>
            <a:ext cx="214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我们的数据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0631" y="943429"/>
            <a:ext cx="25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ADD YOUR TETLE HERE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862200" y="1905485"/>
            <a:ext cx="1525517" cy="582867"/>
          </a:xfrm>
          <a:prstGeom prst="roundRect">
            <a:avLst>
              <a:gd name="adj" fmla="val 78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pPr algn="ctr" defTabSz="685681"/>
            <a:r>
              <a:rPr lang="en-US" altLang="zh-CN" sz="2400" b="1" dirty="0" smtClean="0">
                <a:solidFill>
                  <a:prstClr val="white"/>
                </a:solidFill>
                <a:latin typeface="Calibri"/>
                <a:ea typeface="宋体"/>
              </a:rPr>
              <a:t>one</a:t>
            </a:r>
            <a:endParaRPr lang="zh-CN" altLang="en-US" sz="24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62200" y="3212484"/>
            <a:ext cx="1525517" cy="582867"/>
          </a:xfrm>
          <a:prstGeom prst="roundRect">
            <a:avLst>
              <a:gd name="adj" fmla="val 78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pPr algn="ctr" defTabSz="685681"/>
            <a:r>
              <a:rPr lang="en-US" altLang="zh-CN" sz="2400" b="1" dirty="0" smtClean="0">
                <a:solidFill>
                  <a:prstClr val="white"/>
                </a:solidFill>
                <a:latin typeface="Calibri"/>
                <a:ea typeface="宋体"/>
              </a:rPr>
              <a:t>two</a:t>
            </a:r>
            <a:endParaRPr lang="zh-CN" altLang="en-US" sz="24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62200" y="4413424"/>
            <a:ext cx="1525517" cy="582867"/>
          </a:xfrm>
          <a:prstGeom prst="roundRect">
            <a:avLst>
              <a:gd name="adj" fmla="val 784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pPr algn="ctr" defTabSz="685681"/>
            <a:r>
              <a:rPr lang="en-US" altLang="zh-CN" sz="2400" b="1" dirty="0" smtClean="0">
                <a:solidFill>
                  <a:prstClr val="white"/>
                </a:solidFill>
                <a:latin typeface="Calibri"/>
                <a:ea typeface="宋体"/>
              </a:rPr>
              <a:t>three</a:t>
            </a:r>
            <a:endParaRPr lang="zh-CN" altLang="en-US" sz="24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2200" y="5689506"/>
            <a:ext cx="1525517" cy="582867"/>
          </a:xfrm>
          <a:prstGeom prst="roundRect">
            <a:avLst>
              <a:gd name="adj" fmla="val 784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pPr algn="ctr" defTabSz="685681"/>
            <a:r>
              <a:rPr lang="en-US" altLang="zh-CN" sz="2400" b="1" dirty="0" smtClean="0">
                <a:solidFill>
                  <a:prstClr val="white"/>
                </a:solidFill>
                <a:latin typeface="Calibri"/>
                <a:ea typeface="宋体"/>
              </a:rPr>
              <a:t>four</a:t>
            </a:r>
            <a:endParaRPr lang="zh-CN" altLang="en-US" sz="24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cxnSp>
        <p:nvCxnSpPr>
          <p:cNvPr id="8" name="直接连接符 7"/>
          <p:cNvCxnSpPr>
            <a:stCxn id="4" idx="2"/>
            <a:endCxn id="5" idx="0"/>
          </p:cNvCxnSpPr>
          <p:nvPr/>
        </p:nvCxnSpPr>
        <p:spPr>
          <a:xfrm>
            <a:off x="1624959" y="2488352"/>
            <a:ext cx="0" cy="7241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2"/>
          </p:cNvCxnSpPr>
          <p:nvPr/>
        </p:nvCxnSpPr>
        <p:spPr>
          <a:xfrm>
            <a:off x="1624959" y="3795351"/>
            <a:ext cx="0" cy="63467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2"/>
          </p:cNvCxnSpPr>
          <p:nvPr/>
        </p:nvCxnSpPr>
        <p:spPr>
          <a:xfrm>
            <a:off x="1624959" y="4996291"/>
            <a:ext cx="0" cy="70981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049826" y="2907920"/>
            <a:ext cx="5606840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049826" y="4089630"/>
            <a:ext cx="5606840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049826" y="5300068"/>
            <a:ext cx="5606840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82246" y="1913686"/>
            <a:ext cx="1053794" cy="70019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4100" b="1" dirty="0">
                <a:solidFill>
                  <a:schemeClr val="tx2"/>
                </a:solidFill>
                <a:latin typeface="Calibri"/>
                <a:ea typeface="宋体"/>
              </a:rPr>
              <a:t>46%</a:t>
            </a:r>
            <a:endParaRPr lang="zh-CN" altLang="en-US" sz="4100" b="1" dirty="0">
              <a:solidFill>
                <a:schemeClr val="tx2"/>
              </a:solidFill>
              <a:latin typeface="Calibri"/>
              <a:ea typeface="宋体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82246" y="3159854"/>
            <a:ext cx="1053794" cy="70019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4100" b="1" dirty="0">
                <a:solidFill>
                  <a:schemeClr val="accent2"/>
                </a:solidFill>
                <a:latin typeface="Calibri"/>
                <a:ea typeface="宋体"/>
              </a:rPr>
              <a:t>56%</a:t>
            </a:r>
            <a:endParaRPr lang="zh-CN" altLang="en-US" sz="4100" b="1" dirty="0">
              <a:solidFill>
                <a:schemeClr val="accent2"/>
              </a:solidFill>
              <a:latin typeface="Calibri"/>
              <a:ea typeface="宋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82246" y="4412722"/>
            <a:ext cx="1053794" cy="70019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4100" b="1" dirty="0">
                <a:solidFill>
                  <a:schemeClr val="accent3"/>
                </a:solidFill>
                <a:latin typeface="Calibri"/>
                <a:ea typeface="宋体"/>
              </a:rPr>
              <a:t>66%</a:t>
            </a:r>
            <a:endParaRPr lang="zh-CN" altLang="en-US" sz="4100" b="1" dirty="0">
              <a:solidFill>
                <a:schemeClr val="accent3"/>
              </a:solidFill>
              <a:latin typeface="Calibri"/>
              <a:ea typeface="宋体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82246" y="5637702"/>
            <a:ext cx="1053794" cy="70019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4100" b="1" dirty="0">
                <a:solidFill>
                  <a:schemeClr val="accent4"/>
                </a:solidFill>
                <a:latin typeface="Calibri"/>
                <a:ea typeface="宋体"/>
              </a:rPr>
              <a:t>76%</a:t>
            </a:r>
            <a:endParaRPr lang="zh-CN" altLang="en-US" sz="4100" b="1" dirty="0">
              <a:solidFill>
                <a:schemeClr val="accent4"/>
              </a:solidFill>
              <a:latin typeface="Calibri"/>
              <a:ea typeface="宋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50837" y="1892354"/>
            <a:ext cx="4917464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号字，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475978" y="3045083"/>
            <a:ext cx="4917464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号字，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475978" y="4250635"/>
            <a:ext cx="4917464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号字，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2475978" y="5478313"/>
            <a:ext cx="4917464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号字，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1.3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倍字间距。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809732" y="1993065"/>
            <a:ext cx="2734568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257132" indent="-257132" defTabSz="685681">
              <a:lnSpc>
                <a:spcPct val="130000"/>
              </a:lnSpc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顶部“开始”面板中可以对字体、字号、颜色、行距等进行修改。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809732" y="3262699"/>
            <a:ext cx="2734568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257132" indent="-257132" defTabSz="685681">
              <a:lnSpc>
                <a:spcPct val="130000"/>
              </a:lnSpc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顶部“开始”面板中可以对字体、字号、颜色、行距等进行修改。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09732" y="4487965"/>
            <a:ext cx="2734568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257132" indent="-257132" defTabSz="685681">
              <a:lnSpc>
                <a:spcPct val="130000"/>
              </a:lnSpc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顶部“开始”面板中可以对字体、字号、颜色、行距等进行修改。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09732" y="5750600"/>
            <a:ext cx="2734568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257132" indent="-257132" defTabSz="685681">
              <a:lnSpc>
                <a:spcPct val="130000"/>
              </a:lnSpc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顶部“开始”面板中可以对字体、字号、颜色、行距等进行修改。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1206</Words>
  <Application>Microsoft Office PowerPoint</Application>
  <PresentationFormat>宽屏</PresentationFormat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22</cp:revision>
  <dcterms:created xsi:type="dcterms:W3CDTF">2015-10-15T04:54:15Z</dcterms:created>
  <dcterms:modified xsi:type="dcterms:W3CDTF">2015-10-20T08:02:30Z</dcterms:modified>
</cp:coreProperties>
</file>