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5" r:id="rId3"/>
  </p:sldMasterIdLst>
  <p:sldIdLst>
    <p:sldId id="257" r:id="rId4"/>
    <p:sldId id="256" r:id="rId5"/>
    <p:sldId id="260" r:id="rId6"/>
    <p:sldId id="261" r:id="rId7"/>
    <p:sldId id="258" r:id="rId8"/>
    <p:sldId id="259" r:id="rId9"/>
    <p:sldId id="262" r:id="rId10"/>
    <p:sldId id="263" r:id="rId11"/>
    <p:sldId id="264" r:id="rId12"/>
    <p:sldId id="273" r:id="rId13"/>
    <p:sldId id="270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FBE60"/>
    <a:srgbClr val="CB6790"/>
    <a:srgbClr val="18B3C4"/>
    <a:srgbClr val="008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C8D9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CB679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3.1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FFBE6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739136"/>
        <c:axId val="406422984"/>
      </c:barChart>
      <c:catAx>
        <c:axId val="43273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altLang="en-US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pPr>
            <a:endParaRPr lang="zh-CN"/>
          </a:p>
        </c:txPr>
        <c:crossAx val="406422984"/>
        <c:crosses val="autoZero"/>
        <c:auto val="1"/>
        <c:lblAlgn val="ctr"/>
        <c:lblOffset val="100"/>
        <c:noMultiLvlLbl val="0"/>
      </c:catAx>
      <c:valAx>
        <c:axId val="406422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zh-CN" altLang="en-US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pPr>
            <a:endParaRPr lang="zh-CN"/>
          </a:p>
        </c:txPr>
        <c:crossAx val="43273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zh-CN" altLang="en-US" sz="1000" b="0" i="0" u="none" strike="noStrike" kern="1200" baseline="0">
          <a:solidFill>
            <a:schemeClr val="tx1">
              <a:lumMod val="75000"/>
              <a:lumOff val="25000"/>
            </a:schemeClr>
          </a:solidFill>
          <a:latin typeface="HelveticaNeueLT Pro 67 MdCn" panose="020B0606030502030204" pitchFamily="34" charset="0"/>
          <a:ea typeface="Hiragino Sans GB W3" panose="020B0300000000000000" pitchFamily="34" charset="-122"/>
          <a:cs typeface="+mn-cs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C693-1A42-4FF9-8EA4-0F2719E3A6C1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BD8-2681-4B37-A633-D05907BB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3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rot="6907040">
            <a:off x="594050" y="1644416"/>
            <a:ext cx="5459838" cy="8752443"/>
          </a:xfrm>
          <a:prstGeom prst="triangle">
            <a:avLst>
              <a:gd name="adj" fmla="val 6762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180975" y="-352425"/>
            <a:ext cx="3657600" cy="4019550"/>
          </a:xfrm>
          <a:prstGeom prst="triangle">
            <a:avLst>
              <a:gd name="adj" fmla="val 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0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    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prstClr val="white"/>
                </a:solidFill>
              </a:rPr>
              <a:t>Office</a:t>
            </a:r>
            <a:r>
              <a:rPr lang="en-US" altLang="zh-CN" sz="1333" dirty="0" smtClean="0">
                <a:solidFill>
                  <a:prstClr val="white"/>
                </a:solidFill>
              </a:rPr>
              <a:t>PLUS</a:t>
            </a:r>
            <a:r>
              <a:rPr lang="zh-CN" altLang="en-US" sz="1333" dirty="0" smtClean="0">
                <a:solidFill>
                  <a:prstClr val="white"/>
                </a:solidFill>
              </a:rPr>
              <a:t>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0610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1970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165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82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3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3411071" cy="1140946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defTabSz="457106">
              <a:lnSpc>
                <a:spcPct val="110000"/>
              </a:lnSpc>
            </a:pP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+mj-ea"/>
              </a:rPr>
              <a:t>MORE THAN TEMPLATE</a:t>
            </a: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+mj-ea"/>
                <a:cs typeface="微软雅黑"/>
              </a:rPr>
              <a:t/>
            </a:r>
            <a:b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+mj-ea"/>
                <a:cs typeface="微软雅黑"/>
              </a:rPr>
            </a:br>
            <a:r>
              <a:rPr kumimoji="1"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+mj-ea"/>
                <a:cs typeface="微软雅黑"/>
              </a:rPr>
              <a:t>点击此处添加副标题</a:t>
            </a:r>
            <a:endParaRPr kumimoji="1"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+mj-ea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15582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C693-1A42-4FF9-8EA4-0F2719E3A6C1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BD8-2681-4B37-A633-D05907BB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0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C693-1A42-4FF9-8EA4-0F2719E3A6C1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BD8-2681-4B37-A633-D05907BB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>
                <a:solidFill>
                  <a:srgbClr val="1E2D43">
                    <a:tint val="75000"/>
                  </a:srgbClr>
                </a:solidFill>
              </a:rPr>
              <a:pPr/>
              <a:t>9/22/2015</a:t>
            </a:fld>
            <a:endParaRPr lang="en-US" dirty="0">
              <a:solidFill>
                <a:srgbClr val="1E2D4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E2D4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srgbClr val="1E2D4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1E2D4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0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3412"/>
            <a:ext cx="12192000" cy="812482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0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92392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rot="18799330">
            <a:off x="1548955" y="1152525"/>
            <a:ext cx="4552950" cy="4552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3919272" y="5026384"/>
            <a:ext cx="3046678" cy="1620658"/>
          </a:xfrm>
          <a:prstGeom prst="triangle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8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0" y="0"/>
            <a:ext cx="69659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3747822" y="5026384"/>
            <a:ext cx="3046678" cy="1620658"/>
          </a:xfrm>
          <a:prstGeom prst="triangle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7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H="1">
            <a:off x="3771900" y="-76200"/>
            <a:ext cx="4781550" cy="84582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 rot="1738231">
            <a:off x="6450978" y="-1079204"/>
            <a:ext cx="5189648" cy="118237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1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6C693-1A42-4FF9-8EA4-0F2719E3A6C1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4BD8-2681-4B37-A633-D05907BB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55"/>
            <a:fld id="{68C2560D-EC28-3B41-86E8-18F1CE0113B4}" type="datetimeFigureOut">
              <a:rPr lang="en-US" smtClean="0">
                <a:solidFill>
                  <a:srgbClr val="1E2D43">
                    <a:tint val="75000"/>
                  </a:srgbClr>
                </a:solidFill>
              </a:rPr>
              <a:pPr defTabSz="609555"/>
              <a:t>9/22/2015</a:t>
            </a:fld>
            <a:endParaRPr lang="en-US">
              <a:solidFill>
                <a:srgbClr val="1E2D4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55"/>
            <a:endParaRPr lang="en-US">
              <a:solidFill>
                <a:srgbClr val="1E2D4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55"/>
            <a:fld id="{2066355A-084C-D24E-9AD2-7E4FC41EA627}" type="slidenum">
              <a:rPr lang="en-US" smtClean="0">
                <a:solidFill>
                  <a:srgbClr val="1E2D43">
                    <a:tint val="75000"/>
                  </a:srgbClr>
                </a:solidFill>
              </a:rPr>
              <a:pPr defTabSz="609555"/>
              <a:t>‹#›</a:t>
            </a:fld>
            <a:endParaRPr lang="en-US">
              <a:solidFill>
                <a:srgbClr val="1E2D4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3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89" r:id="rId7"/>
    <p:sldLayoutId id="2147483690" r:id="rId8"/>
  </p:sldLayoutIdLst>
  <p:txStyles>
    <p:titleStyle>
      <a:lvl1pPr algn="ctr" defTabSz="60955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7" indent="-457167" algn="l" defTabSz="60955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2" algn="l" defTabSz="60955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7" indent="-304776" algn="l" defTabSz="60955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60955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60955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49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20054643" flipH="1" flipV="1">
            <a:off x="-857470" y="2915600"/>
            <a:ext cx="14747829" cy="5763608"/>
          </a:xfrm>
          <a:prstGeom prst="triangle">
            <a:avLst>
              <a:gd name="adj" fmla="val 71782"/>
            </a:avLst>
          </a:prstGeom>
          <a:solidFill>
            <a:srgbClr val="FFFFFF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555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4010" y="3702063"/>
            <a:ext cx="5587353" cy="1895898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defTabSz="609555">
              <a:lnSpc>
                <a:spcPct val="80000"/>
              </a:lnSpc>
            </a:pPr>
            <a:r>
              <a:rPr kumimoji="1" lang="en-US" altLang="zh-CN" sz="7200" b="1" dirty="0">
                <a:solidFill>
                  <a:srgbClr val="00B0F0"/>
                </a:solidFill>
              </a:rPr>
              <a:t>POWERPOINT</a:t>
            </a:r>
          </a:p>
          <a:p>
            <a:pPr defTabSz="609555">
              <a:lnSpc>
                <a:spcPct val="80000"/>
              </a:lnSpc>
            </a:pPr>
            <a:r>
              <a:rPr kumimoji="1" lang="en-US" altLang="zh-CN" sz="7200" b="1" dirty="0">
                <a:solidFill>
                  <a:srgbClr val="00B0F0"/>
                </a:solidFill>
              </a:rPr>
              <a:t>TEMPLATE</a:t>
            </a:r>
            <a:endParaRPr kumimoji="1" lang="zh-CN" altLang="en-US" sz="7200" b="1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8525" y="5488825"/>
            <a:ext cx="3063201" cy="385677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defTabSz="609555">
              <a:lnSpc>
                <a:spcPct val="80000"/>
              </a:lnSpc>
            </a:pPr>
            <a:r>
              <a:rPr kumimoji="1" lang="en-US" altLang="zh-CN" sz="2133" b="1" dirty="0">
                <a:solidFill>
                  <a:srgbClr val="00B0F0"/>
                </a:solidFill>
              </a:rPr>
              <a:t>DESIGNED</a:t>
            </a:r>
            <a:r>
              <a:rPr kumimoji="1" lang="zh-CN" altLang="en-US" sz="2133" b="1" dirty="0">
                <a:solidFill>
                  <a:srgbClr val="00B0F0"/>
                </a:solidFill>
              </a:rPr>
              <a:t> </a:t>
            </a:r>
            <a:r>
              <a:rPr kumimoji="1" lang="en-US" altLang="zh-CN" sz="2133" b="1" dirty="0">
                <a:solidFill>
                  <a:srgbClr val="00B0F0"/>
                </a:solidFill>
              </a:rPr>
              <a:t>BY</a:t>
            </a:r>
            <a:r>
              <a:rPr kumimoji="1" lang="zh-CN" altLang="en-US" sz="2133" b="1" dirty="0">
                <a:solidFill>
                  <a:srgbClr val="00B0F0"/>
                </a:solidFill>
              </a:rPr>
              <a:t> </a:t>
            </a:r>
            <a:r>
              <a:rPr kumimoji="1" lang="en-US" altLang="zh-CN" sz="2133" b="1" dirty="0" err="1" smtClean="0">
                <a:solidFill>
                  <a:srgbClr val="00B0F0"/>
                </a:solidFill>
              </a:rPr>
              <a:t>OfficePLUS</a:t>
            </a:r>
            <a:endParaRPr kumimoji="1" lang="zh-CN" altLang="en-US" sz="2133" b="1" dirty="0">
              <a:solidFill>
                <a:srgbClr val="00B0F0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 rot="20054643" flipH="1" flipV="1">
            <a:off x="-545413" y="2999302"/>
            <a:ext cx="14747829" cy="5763608"/>
          </a:xfrm>
          <a:prstGeom prst="triangle">
            <a:avLst>
              <a:gd name="adj" fmla="val 71782"/>
            </a:avLst>
          </a:prstGeom>
          <a:solidFill>
            <a:srgbClr val="FFFFFF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555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822811" y="348268"/>
            <a:ext cx="227710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600" dirty="0" smtClean="0">
                <a:solidFill>
                  <a:srgbClr val="1E2327"/>
                </a:solidFill>
              </a:rPr>
              <a:t>  </a:t>
            </a:r>
            <a:r>
              <a:rPr lang="zh-CN" altLang="zh-CN" sz="1600" dirty="0" smtClean="0">
                <a:solidFill>
                  <a:srgbClr val="1E2327"/>
                </a:solidFill>
              </a:rPr>
              <a:t>|</a:t>
            </a:r>
            <a:r>
              <a:rPr lang="zh-CN" altLang="en-US" sz="1600" dirty="0" smtClean="0">
                <a:solidFill>
                  <a:srgbClr val="1E2327"/>
                </a:solidFill>
              </a:rPr>
              <a:t>  </a:t>
            </a:r>
            <a:r>
              <a:rPr lang="en-US" altLang="zh-CN" sz="1600" dirty="0" smtClean="0">
                <a:solidFill>
                  <a:srgbClr val="1E2327"/>
                </a:solidFill>
              </a:rPr>
              <a:t>LOGO</a:t>
            </a:r>
            <a:endParaRPr kumimoji="1" lang="zh-CN" altLang="en-US" sz="1600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30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3412"/>
            <a:ext cx="12192000" cy="81248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41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38314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44" y="0"/>
            <a:ext cx="10297056" cy="6858000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>
            <a:off x="1894944" y="0"/>
            <a:ext cx="92392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8799330">
            <a:off x="1548955" y="1152525"/>
            <a:ext cx="4552950" cy="4552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902714" y="5011870"/>
            <a:ext cx="3046678" cy="1620658"/>
          </a:xfrm>
          <a:prstGeom prst="triangle">
            <a:avLst>
              <a:gd name="adj" fmla="val 42854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894944" y="1953241"/>
            <a:ext cx="29424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181715"/>
                </a:solidFill>
                <a:latin typeface="+mn-lt"/>
              </a:rPr>
              <a:t>ADD YOUR TEXT</a:t>
            </a:r>
            <a:endParaRPr lang="zh-CN" altLang="en-US" sz="3200" b="1" dirty="0" smtClean="0">
              <a:solidFill>
                <a:srgbClr val="181715"/>
              </a:solidFill>
              <a:latin typeface="+mn-lt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894944" y="2456587"/>
            <a:ext cx="40637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1894944" y="3680134"/>
            <a:ext cx="40637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图片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7" y="3476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23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6"/>
          <p:cNvSpPr/>
          <p:nvPr/>
        </p:nvSpPr>
        <p:spPr>
          <a:xfrm>
            <a:off x="2496458" y="1872323"/>
            <a:ext cx="1080522" cy="1643482"/>
          </a:xfrm>
          <a:custGeom>
            <a:avLst/>
            <a:gdLst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780" h="1379220">
                <a:moveTo>
                  <a:pt x="0" y="1379220"/>
                </a:moveTo>
                <a:lnTo>
                  <a:pt x="571500" y="1379220"/>
                </a:lnTo>
                <a:cubicBezTo>
                  <a:pt x="611821" y="1120139"/>
                  <a:pt x="766445" y="1061085"/>
                  <a:pt x="906780" y="1059180"/>
                </a:cubicBezTo>
                <a:lnTo>
                  <a:pt x="90678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 7"/>
          <p:cNvSpPr/>
          <p:nvPr/>
        </p:nvSpPr>
        <p:spPr>
          <a:xfrm>
            <a:off x="3540659" y="3533966"/>
            <a:ext cx="1616242" cy="1643482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任意多边形 8"/>
          <p:cNvSpPr/>
          <p:nvPr/>
        </p:nvSpPr>
        <p:spPr>
          <a:xfrm>
            <a:off x="5111501" y="1899563"/>
            <a:ext cx="1598082" cy="1643482"/>
          </a:xfrm>
          <a:custGeom>
            <a:avLst/>
            <a:gdLst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120" h="137922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 9"/>
          <p:cNvSpPr/>
          <p:nvPr/>
        </p:nvSpPr>
        <p:spPr>
          <a:xfrm>
            <a:off x="8262266" y="3128934"/>
            <a:ext cx="1489122" cy="405029"/>
          </a:xfrm>
          <a:custGeom>
            <a:avLst/>
            <a:gdLst>
              <a:gd name="connsiteX0" fmla="*/ 0 w 1249680"/>
              <a:gd name="connsiteY0" fmla="*/ 0 h 335280"/>
              <a:gd name="connsiteX1" fmla="*/ 365760 w 1249680"/>
              <a:gd name="connsiteY1" fmla="*/ 335280 h 335280"/>
              <a:gd name="connsiteX2" fmla="*/ 1249680 w 1249680"/>
              <a:gd name="connsiteY2" fmla="*/ 335280 h 335280"/>
              <a:gd name="connsiteX0" fmla="*/ 0 w 1249680"/>
              <a:gd name="connsiteY0" fmla="*/ 1933 h 337213"/>
              <a:gd name="connsiteX1" fmla="*/ 365760 w 1249680"/>
              <a:gd name="connsiteY1" fmla="*/ 337213 h 337213"/>
              <a:gd name="connsiteX2" fmla="*/ 1249680 w 1249680"/>
              <a:gd name="connsiteY2" fmla="*/ 337213 h 337213"/>
              <a:gd name="connsiteX0" fmla="*/ 0 w 1249680"/>
              <a:gd name="connsiteY0" fmla="*/ 3084 h 338364"/>
              <a:gd name="connsiteX1" fmla="*/ 365760 w 1249680"/>
              <a:gd name="connsiteY1" fmla="*/ 338364 h 338364"/>
              <a:gd name="connsiteX2" fmla="*/ 1249680 w 1249680"/>
              <a:gd name="connsiteY2" fmla="*/ 338364 h 338364"/>
              <a:gd name="connsiteX0" fmla="*/ 0 w 1249680"/>
              <a:gd name="connsiteY0" fmla="*/ 4623 h 339903"/>
              <a:gd name="connsiteX1" fmla="*/ 365760 w 1249680"/>
              <a:gd name="connsiteY1" fmla="*/ 339903 h 339903"/>
              <a:gd name="connsiteX2" fmla="*/ 1249680 w 1249680"/>
              <a:gd name="connsiteY2" fmla="*/ 339903 h 3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680" h="339903">
                <a:moveTo>
                  <a:pt x="0" y="4623"/>
                </a:moveTo>
                <a:cubicBezTo>
                  <a:pt x="219552" y="-28874"/>
                  <a:pt x="334328" y="123368"/>
                  <a:pt x="365760" y="339903"/>
                </a:cubicBezTo>
                <a:lnTo>
                  <a:pt x="1249680" y="339903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任意多边形 10"/>
          <p:cNvSpPr/>
          <p:nvPr/>
        </p:nvSpPr>
        <p:spPr>
          <a:xfrm>
            <a:off x="6698234" y="3527912"/>
            <a:ext cx="1616242" cy="1643482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4"/>
          <p:cNvCxnSpPr/>
          <p:nvPr/>
        </p:nvCxnSpPr>
        <p:spPr>
          <a:xfrm>
            <a:off x="4174020" y="3691291"/>
            <a:ext cx="386079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5"/>
          <p:cNvCxnSpPr/>
          <p:nvPr/>
        </p:nvCxnSpPr>
        <p:spPr>
          <a:xfrm>
            <a:off x="5717503" y="3371436"/>
            <a:ext cx="386079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6"/>
          <p:cNvCxnSpPr/>
          <p:nvPr/>
        </p:nvCxnSpPr>
        <p:spPr>
          <a:xfrm>
            <a:off x="7313315" y="3691291"/>
            <a:ext cx="386079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椭圆 16"/>
          <p:cNvSpPr>
            <a:spLocks noChangeAspect="1"/>
          </p:cNvSpPr>
          <p:nvPr/>
        </p:nvSpPr>
        <p:spPr>
          <a:xfrm>
            <a:off x="4886943" y="5344949"/>
            <a:ext cx="514772" cy="514772"/>
          </a:xfrm>
          <a:prstGeom prst="ellipse">
            <a:avLst/>
          </a:prstGeom>
          <a:solidFill>
            <a:srgbClr val="FFB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319593" y="1255137"/>
            <a:ext cx="514772" cy="5147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6452198" y="1255137"/>
            <a:ext cx="514772" cy="514772"/>
          </a:xfrm>
          <a:prstGeom prst="ellipse">
            <a:avLst/>
          </a:prstGeom>
          <a:solidFill>
            <a:srgbClr val="CB67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4883081" y="3285659"/>
            <a:ext cx="514772" cy="514772"/>
          </a:xfrm>
          <a:prstGeom prst="ellipse">
            <a:avLst/>
          </a:prstGeom>
          <a:solidFill>
            <a:srgbClr val="FFB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3319593" y="3258419"/>
            <a:ext cx="514772" cy="5147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6459008" y="3285659"/>
            <a:ext cx="514772" cy="514772"/>
          </a:xfrm>
          <a:prstGeom prst="ellipse">
            <a:avLst/>
          </a:prstGeom>
          <a:solidFill>
            <a:srgbClr val="CB67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8057090" y="3253879"/>
            <a:ext cx="514772" cy="5147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8059323" y="5344949"/>
            <a:ext cx="514772" cy="5147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17"/>
          <p:cNvSpPr>
            <a:spLocks noChangeAspect="1" noEditPoints="1"/>
          </p:cNvSpPr>
          <p:nvPr/>
        </p:nvSpPr>
        <p:spPr bwMode="auto">
          <a:xfrm>
            <a:off x="3445476" y="1373472"/>
            <a:ext cx="295556" cy="300284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18"/>
          <p:cNvSpPr>
            <a:spLocks noChangeAspect="1" noEditPoints="1"/>
          </p:cNvSpPr>
          <p:nvPr/>
        </p:nvSpPr>
        <p:spPr bwMode="auto">
          <a:xfrm>
            <a:off x="4987779" y="5448355"/>
            <a:ext cx="285636" cy="300284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19"/>
          <p:cNvSpPr>
            <a:spLocks noChangeAspect="1" noEditPoints="1"/>
          </p:cNvSpPr>
          <p:nvPr/>
        </p:nvSpPr>
        <p:spPr bwMode="auto">
          <a:xfrm>
            <a:off x="8197436" y="5445428"/>
            <a:ext cx="234080" cy="300284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21"/>
          <p:cNvSpPr>
            <a:spLocks noChangeAspect="1"/>
          </p:cNvSpPr>
          <p:nvPr/>
        </p:nvSpPr>
        <p:spPr bwMode="auto">
          <a:xfrm>
            <a:off x="6553133" y="1362620"/>
            <a:ext cx="312901" cy="300284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650614" y="1933005"/>
            <a:ext cx="2556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标题数字等都可以通过点击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79369" y="1581641"/>
            <a:ext cx="1938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222144" y="1937841"/>
            <a:ext cx="2922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标题数字等都可以通过点击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20215" y="1573025"/>
            <a:ext cx="1938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131898" y="4431774"/>
            <a:ext cx="264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标题数字等都可以通过点击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38187" y="4067506"/>
            <a:ext cx="1938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411528" y="4425721"/>
            <a:ext cx="261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标题数字等都可以通过点击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91569" y="4061453"/>
            <a:ext cx="1938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</a:p>
        </p:txBody>
      </p:sp>
      <p:sp>
        <p:nvSpPr>
          <p:cNvPr id="42" name="等腰三角形 41"/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01845" y="280043"/>
            <a:ext cx="3052309" cy="735570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</a:rPr>
              <a:t>MORE THAN TEMPLATE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defTabSz="457106">
              <a:lnSpc>
                <a:spcPct val="110000"/>
              </a:lnSpc>
            </a:pP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pic>
        <p:nvPicPr>
          <p:cNvPr id="35" name="图片 3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7" y="3476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7483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3771900" y="-76200"/>
            <a:ext cx="4781550" cy="84582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1738231">
            <a:off x="6450978" y="-1079204"/>
            <a:ext cx="5189648" cy="118237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558653961"/>
              </p:ext>
            </p:extLst>
          </p:nvPr>
        </p:nvGraphicFramePr>
        <p:xfrm>
          <a:off x="793581" y="1912136"/>
          <a:ext cx="6483519" cy="3117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7579498" y="2374347"/>
            <a:ext cx="3774302" cy="2653018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3947" y="1699983"/>
            <a:ext cx="2736614" cy="830981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defTabSz="914220">
              <a:lnSpc>
                <a:spcPct val="15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1845" y="280043"/>
            <a:ext cx="3052309" cy="735570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</a:rPr>
              <a:t>MORE THAN TEMPLATE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defTabSz="457106">
              <a:lnSpc>
                <a:spcPct val="110000"/>
              </a:lnSpc>
            </a:pP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7" y="3476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553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6907040">
            <a:off x="594050" y="1644416"/>
            <a:ext cx="5459838" cy="8752443"/>
          </a:xfrm>
          <a:prstGeom prst="triangle">
            <a:avLst>
              <a:gd name="adj" fmla="val 6762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180975" y="-352425"/>
            <a:ext cx="3657600" cy="4019550"/>
          </a:xfrm>
          <a:prstGeom prst="triangle">
            <a:avLst>
              <a:gd name="adj" fmla="val 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IMG_224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"/>
          <a:stretch/>
        </p:blipFill>
        <p:spPr>
          <a:xfrm>
            <a:off x="1226413" y="1468184"/>
            <a:ext cx="5230016" cy="3168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1" y="1326180"/>
            <a:ext cx="5626182" cy="4319939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sp>
        <p:nvSpPr>
          <p:cNvPr id="12" name="矩形 11"/>
          <p:cNvSpPr/>
          <p:nvPr/>
        </p:nvSpPr>
        <p:spPr>
          <a:xfrm>
            <a:off x="4309656" y="1536881"/>
            <a:ext cx="2121339" cy="29453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225"/>
          <p:cNvSpPr>
            <a:spLocks noEditPoints="1"/>
          </p:cNvSpPr>
          <p:nvPr/>
        </p:nvSpPr>
        <p:spPr bwMode="auto">
          <a:xfrm>
            <a:off x="4875534" y="1797143"/>
            <a:ext cx="980215" cy="980214"/>
          </a:xfrm>
          <a:custGeom>
            <a:avLst/>
            <a:gdLst>
              <a:gd name="T0" fmla="*/ 128 w 256"/>
              <a:gd name="T1" fmla="*/ 256 h 256"/>
              <a:gd name="T2" fmla="*/ 0 w 256"/>
              <a:gd name="T3" fmla="*/ 128 h 256"/>
              <a:gd name="T4" fmla="*/ 128 w 256"/>
              <a:gd name="T5" fmla="*/ 0 h 256"/>
              <a:gd name="T6" fmla="*/ 256 w 256"/>
              <a:gd name="T7" fmla="*/ 128 h 256"/>
              <a:gd name="T8" fmla="*/ 128 w 256"/>
              <a:gd name="T9" fmla="*/ 256 h 256"/>
              <a:gd name="T10" fmla="*/ 128 w 256"/>
              <a:gd name="T11" fmla="*/ 24 h 256"/>
              <a:gd name="T12" fmla="*/ 24 w 256"/>
              <a:gd name="T13" fmla="*/ 128 h 256"/>
              <a:gd name="T14" fmla="*/ 51 w 256"/>
              <a:gd name="T15" fmla="*/ 198 h 256"/>
              <a:gd name="T16" fmla="*/ 80 w 256"/>
              <a:gd name="T17" fmla="*/ 188 h 256"/>
              <a:gd name="T18" fmla="*/ 105 w 256"/>
              <a:gd name="T19" fmla="*/ 177 h 256"/>
              <a:gd name="T20" fmla="*/ 105 w 256"/>
              <a:gd name="T21" fmla="*/ 158 h 256"/>
              <a:gd name="T22" fmla="*/ 95 w 256"/>
              <a:gd name="T23" fmla="*/ 134 h 256"/>
              <a:gd name="T24" fmla="*/ 89 w 256"/>
              <a:gd name="T25" fmla="*/ 124 h 256"/>
              <a:gd name="T26" fmla="*/ 92 w 256"/>
              <a:gd name="T27" fmla="*/ 108 h 256"/>
              <a:gd name="T28" fmla="*/ 90 w 256"/>
              <a:gd name="T29" fmla="*/ 87 h 256"/>
              <a:gd name="T30" fmla="*/ 128 w 256"/>
              <a:gd name="T31" fmla="*/ 56 h 256"/>
              <a:gd name="T32" fmla="*/ 166 w 256"/>
              <a:gd name="T33" fmla="*/ 87 h 256"/>
              <a:gd name="T34" fmla="*/ 164 w 256"/>
              <a:gd name="T35" fmla="*/ 108 h 256"/>
              <a:gd name="T36" fmla="*/ 167 w 256"/>
              <a:gd name="T37" fmla="*/ 124 h 256"/>
              <a:gd name="T38" fmla="*/ 161 w 256"/>
              <a:gd name="T39" fmla="*/ 134 h 256"/>
              <a:gd name="T40" fmla="*/ 151 w 256"/>
              <a:gd name="T41" fmla="*/ 158 h 256"/>
              <a:gd name="T42" fmla="*/ 151 w 256"/>
              <a:gd name="T43" fmla="*/ 177 h 256"/>
              <a:gd name="T44" fmla="*/ 176 w 256"/>
              <a:gd name="T45" fmla="*/ 188 h 256"/>
              <a:gd name="T46" fmla="*/ 205 w 256"/>
              <a:gd name="T47" fmla="*/ 198 h 256"/>
              <a:gd name="T48" fmla="*/ 232 w 256"/>
              <a:gd name="T49" fmla="*/ 128 h 256"/>
              <a:gd name="T50" fmla="*/ 128 w 256"/>
              <a:gd name="T51" fmla="*/ 24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55"/>
                  <a:pt x="34" y="179"/>
                  <a:pt x="51" y="198"/>
                </a:cubicBezTo>
                <a:cubicBezTo>
                  <a:pt x="66" y="190"/>
                  <a:pt x="61" y="196"/>
                  <a:pt x="80" y="188"/>
                </a:cubicBezTo>
                <a:cubicBezTo>
                  <a:pt x="100" y="180"/>
                  <a:pt x="105" y="177"/>
                  <a:pt x="105" y="177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5" y="158"/>
                  <a:pt x="98" y="152"/>
                  <a:pt x="95" y="134"/>
                </a:cubicBezTo>
                <a:cubicBezTo>
                  <a:pt x="91" y="136"/>
                  <a:pt x="89" y="129"/>
                  <a:pt x="89" y="124"/>
                </a:cubicBezTo>
                <a:cubicBezTo>
                  <a:pt x="89" y="120"/>
                  <a:pt x="86" y="107"/>
                  <a:pt x="92" y="108"/>
                </a:cubicBezTo>
                <a:cubicBezTo>
                  <a:pt x="91" y="99"/>
                  <a:pt x="90" y="92"/>
                  <a:pt x="90" y="87"/>
                </a:cubicBezTo>
                <a:cubicBezTo>
                  <a:pt x="92" y="73"/>
                  <a:pt x="106" y="57"/>
                  <a:pt x="128" y="56"/>
                </a:cubicBezTo>
                <a:cubicBezTo>
                  <a:pt x="154" y="57"/>
                  <a:pt x="164" y="73"/>
                  <a:pt x="166" y="87"/>
                </a:cubicBezTo>
                <a:cubicBezTo>
                  <a:pt x="166" y="92"/>
                  <a:pt x="165" y="99"/>
                  <a:pt x="164" y="108"/>
                </a:cubicBezTo>
                <a:cubicBezTo>
                  <a:pt x="170" y="107"/>
                  <a:pt x="167" y="120"/>
                  <a:pt x="167" y="124"/>
                </a:cubicBezTo>
                <a:cubicBezTo>
                  <a:pt x="167" y="129"/>
                  <a:pt x="165" y="136"/>
                  <a:pt x="161" y="134"/>
                </a:cubicBezTo>
                <a:cubicBezTo>
                  <a:pt x="158" y="152"/>
                  <a:pt x="151" y="158"/>
                  <a:pt x="151" y="158"/>
                </a:cubicBezTo>
                <a:cubicBezTo>
                  <a:pt x="151" y="177"/>
                  <a:pt x="151" y="177"/>
                  <a:pt x="151" y="177"/>
                </a:cubicBezTo>
                <a:cubicBezTo>
                  <a:pt x="151" y="177"/>
                  <a:pt x="156" y="180"/>
                  <a:pt x="176" y="188"/>
                </a:cubicBezTo>
                <a:cubicBezTo>
                  <a:pt x="195" y="196"/>
                  <a:pt x="190" y="190"/>
                  <a:pt x="205" y="198"/>
                </a:cubicBezTo>
                <a:cubicBezTo>
                  <a:pt x="222" y="179"/>
                  <a:pt x="232" y="155"/>
                  <a:pt x="232" y="128"/>
                </a:cubicBezTo>
                <a:cubicBezTo>
                  <a:pt x="232" y="71"/>
                  <a:pt x="185" y="24"/>
                  <a:pt x="128" y="24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62938" y="2794063"/>
            <a:ext cx="1805407" cy="46198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prstClr val="white"/>
                </a:solidFill>
              </a:rPr>
              <a:t>KEY WORD</a:t>
            </a:r>
          </a:p>
        </p:txBody>
      </p:sp>
      <p:sp>
        <p:nvSpPr>
          <p:cNvPr id="15" name="矩形 14"/>
          <p:cNvSpPr/>
          <p:nvPr/>
        </p:nvSpPr>
        <p:spPr>
          <a:xfrm>
            <a:off x="4399788" y="3231377"/>
            <a:ext cx="1931711" cy="10613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17" name="Freeform 28"/>
          <p:cNvSpPr>
            <a:spLocks noEditPoints="1"/>
          </p:cNvSpPr>
          <p:nvPr/>
        </p:nvSpPr>
        <p:spPr bwMode="auto">
          <a:xfrm>
            <a:off x="7484547" y="1873277"/>
            <a:ext cx="621400" cy="623342"/>
          </a:xfrm>
          <a:custGeom>
            <a:avLst/>
            <a:gdLst>
              <a:gd name="T0" fmla="*/ 132 w 144"/>
              <a:gd name="T1" fmla="*/ 61 h 144"/>
              <a:gd name="T2" fmla="*/ 121 w 144"/>
              <a:gd name="T3" fmla="*/ 46 h 144"/>
              <a:gd name="T4" fmla="*/ 127 w 144"/>
              <a:gd name="T5" fmla="*/ 33 h 144"/>
              <a:gd name="T6" fmla="*/ 119 w 144"/>
              <a:gd name="T7" fmla="*/ 17 h 144"/>
              <a:gd name="T8" fmla="*/ 106 w 144"/>
              <a:gd name="T9" fmla="*/ 22 h 144"/>
              <a:gd name="T10" fmla="*/ 88 w 144"/>
              <a:gd name="T11" fmla="*/ 19 h 144"/>
              <a:gd name="T12" fmla="*/ 83 w 144"/>
              <a:gd name="T13" fmla="*/ 6 h 144"/>
              <a:gd name="T14" fmla="*/ 66 w 144"/>
              <a:gd name="T15" fmla="*/ 0 h 144"/>
              <a:gd name="T16" fmla="*/ 61 w 144"/>
              <a:gd name="T17" fmla="*/ 12 h 144"/>
              <a:gd name="T18" fmla="*/ 46 w 144"/>
              <a:gd name="T19" fmla="*/ 23 h 144"/>
              <a:gd name="T20" fmla="*/ 33 w 144"/>
              <a:gd name="T21" fmla="*/ 17 h 144"/>
              <a:gd name="T22" fmla="*/ 17 w 144"/>
              <a:gd name="T23" fmla="*/ 25 h 144"/>
              <a:gd name="T24" fmla="*/ 22 w 144"/>
              <a:gd name="T25" fmla="*/ 38 h 144"/>
              <a:gd name="T26" fmla="*/ 19 w 144"/>
              <a:gd name="T27" fmla="*/ 56 h 144"/>
              <a:gd name="T28" fmla="*/ 6 w 144"/>
              <a:gd name="T29" fmla="*/ 61 h 144"/>
              <a:gd name="T30" fmla="*/ 0 w 144"/>
              <a:gd name="T31" fmla="*/ 78 h 144"/>
              <a:gd name="T32" fmla="*/ 12 w 144"/>
              <a:gd name="T33" fmla="*/ 83 h 144"/>
              <a:gd name="T34" fmla="*/ 23 w 144"/>
              <a:gd name="T35" fmla="*/ 98 h 144"/>
              <a:gd name="T36" fmla="*/ 17 w 144"/>
              <a:gd name="T37" fmla="*/ 111 h 144"/>
              <a:gd name="T38" fmla="*/ 25 w 144"/>
              <a:gd name="T39" fmla="*/ 127 h 144"/>
              <a:gd name="T40" fmla="*/ 38 w 144"/>
              <a:gd name="T41" fmla="*/ 122 h 144"/>
              <a:gd name="T42" fmla="*/ 56 w 144"/>
              <a:gd name="T43" fmla="*/ 125 h 144"/>
              <a:gd name="T44" fmla="*/ 61 w 144"/>
              <a:gd name="T45" fmla="*/ 138 h 144"/>
              <a:gd name="T46" fmla="*/ 78 w 144"/>
              <a:gd name="T47" fmla="*/ 144 h 144"/>
              <a:gd name="T48" fmla="*/ 83 w 144"/>
              <a:gd name="T49" fmla="*/ 132 h 144"/>
              <a:gd name="T50" fmla="*/ 98 w 144"/>
              <a:gd name="T51" fmla="*/ 121 h 144"/>
              <a:gd name="T52" fmla="*/ 111 w 144"/>
              <a:gd name="T53" fmla="*/ 127 h 144"/>
              <a:gd name="T54" fmla="*/ 127 w 144"/>
              <a:gd name="T55" fmla="*/ 119 h 144"/>
              <a:gd name="T56" fmla="*/ 122 w 144"/>
              <a:gd name="T57" fmla="*/ 106 h 144"/>
              <a:gd name="T58" fmla="*/ 125 w 144"/>
              <a:gd name="T59" fmla="*/ 88 h 144"/>
              <a:gd name="T60" fmla="*/ 138 w 144"/>
              <a:gd name="T61" fmla="*/ 83 h 144"/>
              <a:gd name="T62" fmla="*/ 144 w 144"/>
              <a:gd name="T63" fmla="*/ 66 h 144"/>
              <a:gd name="T64" fmla="*/ 100 w 144"/>
              <a:gd name="T65" fmla="*/ 72 h 144"/>
              <a:gd name="T66" fmla="*/ 44 w 144"/>
              <a:gd name="T67" fmla="*/ 72 h 144"/>
              <a:gd name="T68" fmla="*/ 100 w 144"/>
              <a:gd name="T69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rgbClr val="CB679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8" name="Freeform 188"/>
          <p:cNvSpPr>
            <a:spLocks/>
          </p:cNvSpPr>
          <p:nvPr/>
        </p:nvSpPr>
        <p:spPr bwMode="auto">
          <a:xfrm>
            <a:off x="7504194" y="3419855"/>
            <a:ext cx="582106" cy="551970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rgbClr val="18B3C4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52640" y="4685552"/>
            <a:ext cx="485214" cy="599703"/>
            <a:chOff x="7300913" y="3284538"/>
            <a:chExt cx="423863" cy="523875"/>
          </a:xfrm>
          <a:solidFill>
            <a:srgbClr val="FFBE60"/>
          </a:solidFill>
        </p:grpSpPr>
        <p:sp>
          <p:nvSpPr>
            <p:cNvPr id="20" name="Rectangle 94"/>
            <p:cNvSpPr>
              <a:spLocks noChangeArrowheads="1"/>
            </p:cNvSpPr>
            <p:nvPr/>
          </p:nvSpPr>
          <p:spPr bwMode="auto">
            <a:xfrm>
              <a:off x="7597776" y="3284538"/>
              <a:ext cx="85725" cy="25558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1" name="Rectangle 95"/>
            <p:cNvSpPr>
              <a:spLocks noChangeArrowheads="1"/>
            </p:cNvSpPr>
            <p:nvPr/>
          </p:nvSpPr>
          <p:spPr bwMode="auto">
            <a:xfrm>
              <a:off x="7597776" y="3284538"/>
              <a:ext cx="85725" cy="25558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2" name="Rectangle 96"/>
            <p:cNvSpPr>
              <a:spLocks noChangeArrowheads="1"/>
            </p:cNvSpPr>
            <p:nvPr/>
          </p:nvSpPr>
          <p:spPr bwMode="auto">
            <a:xfrm>
              <a:off x="7597776" y="3284538"/>
              <a:ext cx="85725" cy="25558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3" name="Rectangle 97"/>
            <p:cNvSpPr>
              <a:spLocks noChangeArrowheads="1"/>
            </p:cNvSpPr>
            <p:nvPr/>
          </p:nvSpPr>
          <p:spPr bwMode="auto">
            <a:xfrm>
              <a:off x="7597776" y="3284538"/>
              <a:ext cx="85725" cy="25558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4" name="Rectangle 98"/>
            <p:cNvSpPr>
              <a:spLocks noChangeArrowheads="1"/>
            </p:cNvSpPr>
            <p:nvPr/>
          </p:nvSpPr>
          <p:spPr bwMode="auto">
            <a:xfrm>
              <a:off x="7343776" y="3284538"/>
              <a:ext cx="84138" cy="25558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5" name="Rectangle 99"/>
            <p:cNvSpPr>
              <a:spLocks noChangeArrowheads="1"/>
            </p:cNvSpPr>
            <p:nvPr/>
          </p:nvSpPr>
          <p:spPr bwMode="auto">
            <a:xfrm>
              <a:off x="7343776" y="3284538"/>
              <a:ext cx="84138" cy="25558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6" name="Rectangle 100"/>
            <p:cNvSpPr>
              <a:spLocks noChangeArrowheads="1"/>
            </p:cNvSpPr>
            <p:nvPr/>
          </p:nvSpPr>
          <p:spPr bwMode="auto">
            <a:xfrm>
              <a:off x="7343776" y="3284538"/>
              <a:ext cx="84138" cy="25558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7" name="Rectangle 101"/>
            <p:cNvSpPr>
              <a:spLocks noChangeArrowheads="1"/>
            </p:cNvSpPr>
            <p:nvPr/>
          </p:nvSpPr>
          <p:spPr bwMode="auto">
            <a:xfrm>
              <a:off x="7343776" y="3284538"/>
              <a:ext cx="84138" cy="25558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8" name="Freeform 102"/>
            <p:cNvSpPr>
              <a:spLocks/>
            </p:cNvSpPr>
            <p:nvPr/>
          </p:nvSpPr>
          <p:spPr bwMode="auto">
            <a:xfrm>
              <a:off x="7300913" y="3405188"/>
              <a:ext cx="423863" cy="403225"/>
            </a:xfrm>
            <a:custGeom>
              <a:avLst/>
              <a:gdLst>
                <a:gd name="T0" fmla="*/ 134 w 267"/>
                <a:gd name="T1" fmla="*/ 0 h 254"/>
                <a:gd name="T2" fmla="*/ 167 w 267"/>
                <a:gd name="T3" fmla="*/ 96 h 254"/>
                <a:gd name="T4" fmla="*/ 267 w 267"/>
                <a:gd name="T5" fmla="*/ 98 h 254"/>
                <a:gd name="T6" fmla="*/ 187 w 267"/>
                <a:gd name="T7" fmla="*/ 158 h 254"/>
                <a:gd name="T8" fmla="*/ 216 w 267"/>
                <a:gd name="T9" fmla="*/ 254 h 254"/>
                <a:gd name="T10" fmla="*/ 134 w 267"/>
                <a:gd name="T11" fmla="*/ 199 h 254"/>
                <a:gd name="T12" fmla="*/ 51 w 267"/>
                <a:gd name="T13" fmla="*/ 254 h 254"/>
                <a:gd name="T14" fmla="*/ 80 w 267"/>
                <a:gd name="T15" fmla="*/ 158 h 254"/>
                <a:gd name="T16" fmla="*/ 0 w 267"/>
                <a:gd name="T17" fmla="*/ 98 h 254"/>
                <a:gd name="T18" fmla="*/ 100 w 267"/>
                <a:gd name="T19" fmla="*/ 96 h 254"/>
                <a:gd name="T20" fmla="*/ 134 w 267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254">
                  <a:moveTo>
                    <a:pt x="134" y="0"/>
                  </a:moveTo>
                  <a:lnTo>
                    <a:pt x="167" y="96"/>
                  </a:lnTo>
                  <a:lnTo>
                    <a:pt x="267" y="98"/>
                  </a:lnTo>
                  <a:lnTo>
                    <a:pt x="187" y="158"/>
                  </a:lnTo>
                  <a:lnTo>
                    <a:pt x="216" y="254"/>
                  </a:lnTo>
                  <a:lnTo>
                    <a:pt x="134" y="199"/>
                  </a:lnTo>
                  <a:lnTo>
                    <a:pt x="51" y="254"/>
                  </a:lnTo>
                  <a:lnTo>
                    <a:pt x="80" y="158"/>
                  </a:lnTo>
                  <a:lnTo>
                    <a:pt x="0" y="98"/>
                  </a:lnTo>
                  <a:lnTo>
                    <a:pt x="100" y="96"/>
                  </a:lnTo>
                  <a:lnTo>
                    <a:pt x="134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9" name="Freeform 103"/>
            <p:cNvSpPr>
              <a:spLocks/>
            </p:cNvSpPr>
            <p:nvPr/>
          </p:nvSpPr>
          <p:spPr bwMode="auto">
            <a:xfrm>
              <a:off x="7300913" y="3405188"/>
              <a:ext cx="423863" cy="403225"/>
            </a:xfrm>
            <a:custGeom>
              <a:avLst/>
              <a:gdLst>
                <a:gd name="T0" fmla="*/ 134 w 267"/>
                <a:gd name="T1" fmla="*/ 0 h 254"/>
                <a:gd name="T2" fmla="*/ 167 w 267"/>
                <a:gd name="T3" fmla="*/ 96 h 254"/>
                <a:gd name="T4" fmla="*/ 267 w 267"/>
                <a:gd name="T5" fmla="*/ 98 h 254"/>
                <a:gd name="T6" fmla="*/ 187 w 267"/>
                <a:gd name="T7" fmla="*/ 158 h 254"/>
                <a:gd name="T8" fmla="*/ 216 w 267"/>
                <a:gd name="T9" fmla="*/ 254 h 254"/>
                <a:gd name="T10" fmla="*/ 134 w 267"/>
                <a:gd name="T11" fmla="*/ 199 h 254"/>
                <a:gd name="T12" fmla="*/ 51 w 267"/>
                <a:gd name="T13" fmla="*/ 254 h 254"/>
                <a:gd name="T14" fmla="*/ 80 w 267"/>
                <a:gd name="T15" fmla="*/ 158 h 254"/>
                <a:gd name="T16" fmla="*/ 0 w 267"/>
                <a:gd name="T17" fmla="*/ 98 h 254"/>
                <a:gd name="T18" fmla="*/ 100 w 267"/>
                <a:gd name="T19" fmla="*/ 96 h 254"/>
                <a:gd name="T20" fmla="*/ 134 w 267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254">
                  <a:moveTo>
                    <a:pt x="134" y="0"/>
                  </a:moveTo>
                  <a:lnTo>
                    <a:pt x="167" y="96"/>
                  </a:lnTo>
                  <a:lnTo>
                    <a:pt x="267" y="98"/>
                  </a:lnTo>
                  <a:lnTo>
                    <a:pt x="187" y="158"/>
                  </a:lnTo>
                  <a:lnTo>
                    <a:pt x="216" y="254"/>
                  </a:lnTo>
                  <a:lnTo>
                    <a:pt x="134" y="199"/>
                  </a:lnTo>
                  <a:lnTo>
                    <a:pt x="51" y="254"/>
                  </a:lnTo>
                  <a:lnTo>
                    <a:pt x="80" y="158"/>
                  </a:lnTo>
                  <a:lnTo>
                    <a:pt x="0" y="98"/>
                  </a:lnTo>
                  <a:lnTo>
                    <a:pt x="100" y="96"/>
                  </a:lnTo>
                  <a:lnTo>
                    <a:pt x="134" y="0"/>
                  </a:ln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0" name="Rectangle 104"/>
            <p:cNvSpPr>
              <a:spLocks noChangeArrowheads="1"/>
            </p:cNvSpPr>
            <p:nvPr/>
          </p:nvSpPr>
          <p:spPr bwMode="auto">
            <a:xfrm>
              <a:off x="7470776" y="3284538"/>
              <a:ext cx="84138" cy="19208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1" name="Rectangle 105"/>
            <p:cNvSpPr>
              <a:spLocks noChangeArrowheads="1"/>
            </p:cNvSpPr>
            <p:nvPr/>
          </p:nvSpPr>
          <p:spPr bwMode="auto">
            <a:xfrm>
              <a:off x="7470776" y="3284538"/>
              <a:ext cx="84138" cy="19208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7470776" y="3284538"/>
              <a:ext cx="84138" cy="192088"/>
            </a:xfrm>
            <a:custGeom>
              <a:avLst/>
              <a:gdLst>
                <a:gd name="T0" fmla="*/ 53 w 53"/>
                <a:gd name="T1" fmla="*/ 0 h 121"/>
                <a:gd name="T2" fmla="*/ 0 w 53"/>
                <a:gd name="T3" fmla="*/ 0 h 121"/>
                <a:gd name="T4" fmla="*/ 0 w 53"/>
                <a:gd name="T5" fmla="*/ 121 h 121"/>
                <a:gd name="T6" fmla="*/ 27 w 53"/>
                <a:gd name="T7" fmla="*/ 43 h 121"/>
                <a:gd name="T8" fmla="*/ 53 w 53"/>
                <a:gd name="T9" fmla="*/ 121 h 121"/>
                <a:gd name="T10" fmla="*/ 53 w 53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21">
                  <a:moveTo>
                    <a:pt x="5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27" y="43"/>
                  </a:lnTo>
                  <a:lnTo>
                    <a:pt x="53" y="121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3" name="Freeform 107"/>
            <p:cNvSpPr>
              <a:spLocks/>
            </p:cNvSpPr>
            <p:nvPr/>
          </p:nvSpPr>
          <p:spPr bwMode="auto">
            <a:xfrm>
              <a:off x="7470776" y="3284538"/>
              <a:ext cx="84138" cy="192088"/>
            </a:xfrm>
            <a:custGeom>
              <a:avLst/>
              <a:gdLst>
                <a:gd name="T0" fmla="*/ 53 w 53"/>
                <a:gd name="T1" fmla="*/ 0 h 121"/>
                <a:gd name="T2" fmla="*/ 0 w 53"/>
                <a:gd name="T3" fmla="*/ 0 h 121"/>
                <a:gd name="T4" fmla="*/ 0 w 53"/>
                <a:gd name="T5" fmla="*/ 121 h 121"/>
                <a:gd name="T6" fmla="*/ 27 w 53"/>
                <a:gd name="T7" fmla="*/ 43 h 121"/>
                <a:gd name="T8" fmla="*/ 53 w 53"/>
                <a:gd name="T9" fmla="*/ 121 h 121"/>
                <a:gd name="T10" fmla="*/ 53 w 53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21">
                  <a:moveTo>
                    <a:pt x="5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27" y="43"/>
                  </a:lnTo>
                  <a:lnTo>
                    <a:pt x="53" y="121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190572" y="1797143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b="1" dirty="0">
                <a:solidFill>
                  <a:srgbClr val="CB6790"/>
                </a:solidFill>
              </a:rPr>
              <a:t>KEY WORD</a:t>
            </a:r>
            <a:endParaRPr lang="zh-CN" altLang="en-US" b="1" dirty="0">
              <a:solidFill>
                <a:srgbClr val="CB679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183164" y="2072143"/>
            <a:ext cx="263862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8-10</a:t>
            </a: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号字，</a:t>
            </a: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1.3</a:t>
            </a: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倍字间距。</a:t>
            </a:r>
            <a:endParaRPr lang="zh-CN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190572" y="3220823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b="1" dirty="0">
                <a:solidFill>
                  <a:srgbClr val="18B3C4"/>
                </a:solidFill>
              </a:rPr>
              <a:t>KEY WORD</a:t>
            </a:r>
            <a:endParaRPr lang="zh-CN" altLang="en-US" b="1" dirty="0">
              <a:solidFill>
                <a:srgbClr val="18B3C4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83164" y="3495823"/>
            <a:ext cx="263862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8-10</a:t>
            </a: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号字，</a:t>
            </a: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1.3</a:t>
            </a: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倍字间距。</a:t>
            </a:r>
            <a:endParaRPr lang="zh-CN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90572" y="4609418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b="1" dirty="0">
                <a:solidFill>
                  <a:srgbClr val="FFBE60"/>
                </a:solidFill>
              </a:rPr>
              <a:t>KEY WORD</a:t>
            </a:r>
            <a:endParaRPr lang="zh-CN" altLang="en-US" b="1" dirty="0">
              <a:solidFill>
                <a:srgbClr val="FFBE6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183164" y="4884419"/>
            <a:ext cx="263862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8-10</a:t>
            </a: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号字，</a:t>
            </a: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1.3</a:t>
            </a: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/>
              </a:rPr>
              <a:t>倍字间距。</a:t>
            </a:r>
            <a:endParaRPr lang="zh-CN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1845" y="280043"/>
            <a:ext cx="3052309" cy="735570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</a:rPr>
              <a:t>MORE THAN TEMPLATE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defTabSz="457106">
              <a:lnSpc>
                <a:spcPct val="110000"/>
              </a:lnSpc>
            </a:pP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pic>
        <p:nvPicPr>
          <p:cNvPr id="40" name="图片 3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7" y="3476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738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0" y="1856599"/>
            <a:ext cx="5238868" cy="3245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6"/>
          <p:cNvSpPr txBox="1"/>
          <p:nvPr/>
        </p:nvSpPr>
        <p:spPr>
          <a:xfrm>
            <a:off x="5480829" y="3530777"/>
            <a:ext cx="667791" cy="351997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20">
              <a:defRPr/>
            </a:pPr>
            <a:r>
              <a:rPr lang="en-US" sz="1400" kern="0" dirty="0">
                <a:solidFill>
                  <a:sysClr val="window" lastClr="FFFFFF">
                    <a:lumMod val="50000"/>
                  </a:sysClr>
                </a:solidFill>
              </a:rPr>
              <a:t>2011</a:t>
            </a:r>
          </a:p>
        </p:txBody>
      </p:sp>
      <p:sp>
        <p:nvSpPr>
          <p:cNvPr id="44" name="TextBox 7"/>
          <p:cNvSpPr txBox="1"/>
          <p:nvPr/>
        </p:nvSpPr>
        <p:spPr>
          <a:xfrm>
            <a:off x="5480830" y="3970763"/>
            <a:ext cx="667791" cy="351997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20">
              <a:defRPr/>
            </a:pPr>
            <a:r>
              <a:rPr lang="en-US" sz="1400" kern="0" dirty="0">
                <a:solidFill>
                  <a:sysClr val="window" lastClr="FFFFFF">
                    <a:lumMod val="50000"/>
                  </a:sysClr>
                </a:solidFill>
              </a:rPr>
              <a:t>2012</a:t>
            </a:r>
          </a:p>
        </p:txBody>
      </p:sp>
      <p:sp>
        <p:nvSpPr>
          <p:cNvPr id="45" name="TextBox 8"/>
          <p:cNvSpPr txBox="1"/>
          <p:nvPr/>
        </p:nvSpPr>
        <p:spPr>
          <a:xfrm>
            <a:off x="5480830" y="4410739"/>
            <a:ext cx="667791" cy="351997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20">
              <a:defRPr/>
            </a:pPr>
            <a:r>
              <a:rPr lang="en-US" sz="1400" kern="0" dirty="0">
                <a:solidFill>
                  <a:sysClr val="window" lastClr="FFFFFF">
                    <a:lumMod val="50000"/>
                  </a:sysClr>
                </a:solidFill>
              </a:rPr>
              <a:t>2013</a:t>
            </a:r>
          </a:p>
        </p:txBody>
      </p:sp>
      <p:sp>
        <p:nvSpPr>
          <p:cNvPr id="46" name="TextBox 9"/>
          <p:cNvSpPr txBox="1"/>
          <p:nvPr/>
        </p:nvSpPr>
        <p:spPr>
          <a:xfrm>
            <a:off x="5480830" y="4850714"/>
            <a:ext cx="667791" cy="351997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20">
              <a:defRPr/>
            </a:pPr>
            <a:r>
              <a:rPr lang="en-US" sz="1400" kern="0" dirty="0">
                <a:solidFill>
                  <a:sysClr val="window" lastClr="FFFFFF">
                    <a:lumMod val="50000"/>
                  </a:sysClr>
                </a:solidFill>
              </a:rPr>
              <a:t>2014</a:t>
            </a:r>
          </a:p>
        </p:txBody>
      </p:sp>
      <p:sp>
        <p:nvSpPr>
          <p:cNvPr id="47" name="TextBox 10"/>
          <p:cNvSpPr txBox="1"/>
          <p:nvPr/>
        </p:nvSpPr>
        <p:spPr>
          <a:xfrm>
            <a:off x="5480830" y="1770875"/>
            <a:ext cx="667791" cy="351997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20">
              <a:defRPr/>
            </a:pPr>
            <a:r>
              <a:rPr lang="en-US" sz="1400" kern="0" dirty="0">
                <a:solidFill>
                  <a:sysClr val="window" lastClr="FFFFFF">
                    <a:lumMod val="50000"/>
                  </a:sysClr>
                </a:solidFill>
              </a:rPr>
              <a:t>2007</a:t>
            </a:r>
          </a:p>
        </p:txBody>
      </p:sp>
      <p:sp>
        <p:nvSpPr>
          <p:cNvPr id="48" name="TextBox 11"/>
          <p:cNvSpPr txBox="1"/>
          <p:nvPr/>
        </p:nvSpPr>
        <p:spPr>
          <a:xfrm>
            <a:off x="5480830" y="2210854"/>
            <a:ext cx="667791" cy="351997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20">
              <a:defRPr/>
            </a:pPr>
            <a:r>
              <a:rPr lang="en-US" sz="1400" kern="0" dirty="0">
                <a:solidFill>
                  <a:sysClr val="window" lastClr="FFFFFF">
                    <a:lumMod val="50000"/>
                  </a:sysClr>
                </a:solidFill>
              </a:rPr>
              <a:t>2008</a:t>
            </a:r>
          </a:p>
        </p:txBody>
      </p:sp>
      <p:sp>
        <p:nvSpPr>
          <p:cNvPr id="49" name="TextBox 12"/>
          <p:cNvSpPr txBox="1"/>
          <p:nvPr/>
        </p:nvSpPr>
        <p:spPr>
          <a:xfrm>
            <a:off x="5480830" y="2650831"/>
            <a:ext cx="667791" cy="351997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20">
              <a:defRPr/>
            </a:pPr>
            <a:r>
              <a:rPr lang="en-US" sz="1400" kern="0" dirty="0">
                <a:solidFill>
                  <a:sysClr val="window" lastClr="FFFFFF">
                    <a:lumMod val="50000"/>
                  </a:sysClr>
                </a:solidFill>
              </a:rPr>
              <a:t>2009</a:t>
            </a:r>
          </a:p>
        </p:txBody>
      </p:sp>
      <p:sp>
        <p:nvSpPr>
          <p:cNvPr id="50" name="TextBox 13"/>
          <p:cNvSpPr txBox="1"/>
          <p:nvPr/>
        </p:nvSpPr>
        <p:spPr>
          <a:xfrm>
            <a:off x="5480830" y="3090807"/>
            <a:ext cx="667791" cy="351997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20">
              <a:defRPr/>
            </a:pPr>
            <a:r>
              <a:rPr lang="en-US" sz="1400" kern="0" dirty="0">
                <a:solidFill>
                  <a:sysClr val="window" lastClr="FFFFFF">
                    <a:lumMod val="50000"/>
                  </a:sysClr>
                </a:solidFill>
              </a:rPr>
              <a:t>2010</a:t>
            </a:r>
          </a:p>
        </p:txBody>
      </p:sp>
      <p:cxnSp>
        <p:nvCxnSpPr>
          <p:cNvPr id="51" name="直接连接符 15"/>
          <p:cNvCxnSpPr/>
          <p:nvPr/>
        </p:nvCxnSpPr>
        <p:spPr>
          <a:xfrm>
            <a:off x="6174193" y="1936423"/>
            <a:ext cx="4879726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52" name="直接连接符 16"/>
          <p:cNvCxnSpPr/>
          <p:nvPr/>
        </p:nvCxnSpPr>
        <p:spPr>
          <a:xfrm>
            <a:off x="6174193" y="2376400"/>
            <a:ext cx="4879726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53" name="直接连接符 17"/>
          <p:cNvCxnSpPr/>
          <p:nvPr/>
        </p:nvCxnSpPr>
        <p:spPr>
          <a:xfrm>
            <a:off x="6174193" y="2816378"/>
            <a:ext cx="4879726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54" name="直接连接符 18"/>
          <p:cNvCxnSpPr/>
          <p:nvPr/>
        </p:nvCxnSpPr>
        <p:spPr>
          <a:xfrm>
            <a:off x="6174193" y="3256355"/>
            <a:ext cx="4879726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55" name="直接连接符 19"/>
          <p:cNvCxnSpPr/>
          <p:nvPr/>
        </p:nvCxnSpPr>
        <p:spPr>
          <a:xfrm>
            <a:off x="6174193" y="3696333"/>
            <a:ext cx="4879726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56" name="直接连接符 20"/>
          <p:cNvCxnSpPr/>
          <p:nvPr/>
        </p:nvCxnSpPr>
        <p:spPr>
          <a:xfrm>
            <a:off x="6174193" y="4136310"/>
            <a:ext cx="4879726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57" name="直接连接符 21"/>
          <p:cNvCxnSpPr/>
          <p:nvPr/>
        </p:nvCxnSpPr>
        <p:spPr>
          <a:xfrm>
            <a:off x="6174193" y="4576287"/>
            <a:ext cx="4879726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cxnSp>
        <p:nvCxnSpPr>
          <p:cNvPr id="58" name="直接连接符 22"/>
          <p:cNvCxnSpPr/>
          <p:nvPr/>
        </p:nvCxnSpPr>
        <p:spPr>
          <a:xfrm>
            <a:off x="6174193" y="5016261"/>
            <a:ext cx="4879726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sp>
        <p:nvSpPr>
          <p:cNvPr id="59" name="矩形 58"/>
          <p:cNvSpPr/>
          <p:nvPr/>
        </p:nvSpPr>
        <p:spPr>
          <a:xfrm>
            <a:off x="1111348" y="2374347"/>
            <a:ext cx="3774302" cy="2653018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85797" y="1699983"/>
            <a:ext cx="2736614" cy="830981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defTabSz="914220">
              <a:lnSpc>
                <a:spcPct val="15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61" name="五边形 60"/>
          <p:cNvSpPr/>
          <p:nvPr/>
        </p:nvSpPr>
        <p:spPr>
          <a:xfrm rot="5400000">
            <a:off x="6653279" y="2026692"/>
            <a:ext cx="941008" cy="738729"/>
          </a:xfrm>
          <a:prstGeom prst="homePlate">
            <a:avLst/>
          </a:prstGeom>
          <a:solidFill>
            <a:srgbClr val="FFBE60"/>
          </a:solidFill>
          <a:ln w="25400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91422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62" name="五边形 61"/>
          <p:cNvSpPr/>
          <p:nvPr/>
        </p:nvSpPr>
        <p:spPr>
          <a:xfrm rot="5400000">
            <a:off x="7577737" y="2886991"/>
            <a:ext cx="1759910" cy="738729"/>
          </a:xfrm>
          <a:prstGeom prst="homePlate">
            <a:avLst/>
          </a:prstGeom>
          <a:solidFill>
            <a:srgbClr val="CB6790"/>
          </a:solidFill>
          <a:ln w="25400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91422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63" name="五边形 62"/>
          <p:cNvSpPr/>
          <p:nvPr/>
        </p:nvSpPr>
        <p:spPr>
          <a:xfrm rot="5400000">
            <a:off x="8911643" y="3326969"/>
            <a:ext cx="1759910" cy="738729"/>
          </a:xfrm>
          <a:prstGeom prst="homePlate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91422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43796" y="2244237"/>
            <a:ext cx="737506" cy="46164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ctr" defTabSz="914220">
              <a:defRPr/>
            </a:pPr>
            <a:r>
              <a:rPr lang="en-US" altLang="zh-CN" sz="1200" kern="0" dirty="0">
                <a:solidFill>
                  <a:sysClr val="window" lastClr="FFFFFF"/>
                </a:solidFill>
              </a:rPr>
              <a:t>YOUR TEXT</a:t>
            </a:r>
          </a:p>
        </p:txBody>
      </p:sp>
      <p:sp>
        <p:nvSpPr>
          <p:cNvPr id="66" name="矩形 65"/>
          <p:cNvSpPr/>
          <p:nvPr/>
        </p:nvSpPr>
        <p:spPr>
          <a:xfrm>
            <a:off x="8081527" y="3428763"/>
            <a:ext cx="737506" cy="46164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ctr" defTabSz="914220">
              <a:defRPr/>
            </a:pPr>
            <a:r>
              <a:rPr lang="en-US" altLang="zh-CN" sz="1200" kern="0" dirty="0">
                <a:solidFill>
                  <a:sysClr val="window" lastClr="FFFFFF"/>
                </a:solidFill>
              </a:rPr>
              <a:t>YOUR TEXT</a:t>
            </a:r>
          </a:p>
        </p:txBody>
      </p:sp>
      <p:sp>
        <p:nvSpPr>
          <p:cNvPr id="67" name="矩形 66"/>
          <p:cNvSpPr/>
          <p:nvPr/>
        </p:nvSpPr>
        <p:spPr>
          <a:xfrm>
            <a:off x="9411607" y="3826610"/>
            <a:ext cx="737506" cy="46164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ctr" defTabSz="914220">
              <a:defRPr/>
            </a:pPr>
            <a:r>
              <a:rPr lang="en-US" altLang="zh-CN" sz="1200" kern="0" dirty="0">
                <a:solidFill>
                  <a:sysClr val="window" lastClr="FFFFFF"/>
                </a:solidFill>
              </a:rPr>
              <a:t>YOUR TEXT</a:t>
            </a:r>
          </a:p>
        </p:txBody>
      </p:sp>
      <p:sp>
        <p:nvSpPr>
          <p:cNvPr id="70" name="Freeform 113"/>
          <p:cNvSpPr>
            <a:spLocks noChangeAspect="1"/>
          </p:cNvSpPr>
          <p:nvPr/>
        </p:nvSpPr>
        <p:spPr bwMode="auto">
          <a:xfrm>
            <a:off x="8283080" y="3048839"/>
            <a:ext cx="349223" cy="312678"/>
          </a:xfrm>
          <a:custGeom>
            <a:avLst/>
            <a:gdLst>
              <a:gd name="T0" fmla="*/ 90 w 173"/>
              <a:gd name="T1" fmla="*/ 0 h 153"/>
              <a:gd name="T2" fmla="*/ 120 w 173"/>
              <a:gd name="T3" fmla="*/ 2 h 153"/>
              <a:gd name="T4" fmla="*/ 142 w 173"/>
              <a:gd name="T5" fmla="*/ 11 h 153"/>
              <a:gd name="T6" fmla="*/ 159 w 173"/>
              <a:gd name="T7" fmla="*/ 25 h 153"/>
              <a:gd name="T8" fmla="*/ 169 w 173"/>
              <a:gd name="T9" fmla="*/ 45 h 153"/>
              <a:gd name="T10" fmla="*/ 173 w 173"/>
              <a:gd name="T11" fmla="*/ 65 h 153"/>
              <a:gd name="T12" fmla="*/ 169 w 173"/>
              <a:gd name="T13" fmla="*/ 86 h 153"/>
              <a:gd name="T14" fmla="*/ 159 w 173"/>
              <a:gd name="T15" fmla="*/ 104 h 153"/>
              <a:gd name="T16" fmla="*/ 142 w 173"/>
              <a:gd name="T17" fmla="*/ 118 h 153"/>
              <a:gd name="T18" fmla="*/ 120 w 173"/>
              <a:gd name="T19" fmla="*/ 127 h 153"/>
              <a:gd name="T20" fmla="*/ 90 w 173"/>
              <a:gd name="T21" fmla="*/ 131 h 153"/>
              <a:gd name="T22" fmla="*/ 83 w 173"/>
              <a:gd name="T23" fmla="*/ 129 h 153"/>
              <a:gd name="T24" fmla="*/ 73 w 173"/>
              <a:gd name="T25" fmla="*/ 127 h 153"/>
              <a:gd name="T26" fmla="*/ 57 w 173"/>
              <a:gd name="T27" fmla="*/ 141 h 153"/>
              <a:gd name="T28" fmla="*/ 41 w 173"/>
              <a:gd name="T29" fmla="*/ 149 h 153"/>
              <a:gd name="T30" fmla="*/ 28 w 173"/>
              <a:gd name="T31" fmla="*/ 151 h 153"/>
              <a:gd name="T32" fmla="*/ 16 w 173"/>
              <a:gd name="T33" fmla="*/ 153 h 153"/>
              <a:gd name="T34" fmla="*/ 12 w 173"/>
              <a:gd name="T35" fmla="*/ 151 h 153"/>
              <a:gd name="T36" fmla="*/ 28 w 173"/>
              <a:gd name="T37" fmla="*/ 141 h 153"/>
              <a:gd name="T38" fmla="*/ 35 w 173"/>
              <a:gd name="T39" fmla="*/ 129 h 153"/>
              <a:gd name="T40" fmla="*/ 35 w 173"/>
              <a:gd name="T41" fmla="*/ 121 h 153"/>
              <a:gd name="T42" fmla="*/ 33 w 173"/>
              <a:gd name="T43" fmla="*/ 116 h 153"/>
              <a:gd name="T44" fmla="*/ 16 w 173"/>
              <a:gd name="T45" fmla="*/ 102 h 153"/>
              <a:gd name="T46" fmla="*/ 4 w 173"/>
              <a:gd name="T47" fmla="*/ 84 h 153"/>
              <a:gd name="T48" fmla="*/ 0 w 173"/>
              <a:gd name="T49" fmla="*/ 65 h 153"/>
              <a:gd name="T50" fmla="*/ 6 w 173"/>
              <a:gd name="T51" fmla="*/ 45 h 153"/>
              <a:gd name="T52" fmla="*/ 18 w 173"/>
              <a:gd name="T53" fmla="*/ 25 h 153"/>
              <a:gd name="T54" fmla="*/ 37 w 173"/>
              <a:gd name="T55" fmla="*/ 11 h 153"/>
              <a:gd name="T56" fmla="*/ 63 w 173"/>
              <a:gd name="T57" fmla="*/ 2 h 153"/>
              <a:gd name="T58" fmla="*/ 90 w 173"/>
              <a:gd name="T5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53">
                <a:moveTo>
                  <a:pt x="90" y="0"/>
                </a:moveTo>
                <a:lnTo>
                  <a:pt x="120" y="2"/>
                </a:lnTo>
                <a:lnTo>
                  <a:pt x="142" y="11"/>
                </a:lnTo>
                <a:lnTo>
                  <a:pt x="159" y="25"/>
                </a:lnTo>
                <a:lnTo>
                  <a:pt x="169" y="45"/>
                </a:lnTo>
                <a:lnTo>
                  <a:pt x="173" y="65"/>
                </a:lnTo>
                <a:lnTo>
                  <a:pt x="169" y="86"/>
                </a:lnTo>
                <a:lnTo>
                  <a:pt x="159" y="104"/>
                </a:lnTo>
                <a:lnTo>
                  <a:pt x="142" y="118"/>
                </a:lnTo>
                <a:lnTo>
                  <a:pt x="120" y="127"/>
                </a:lnTo>
                <a:lnTo>
                  <a:pt x="90" y="131"/>
                </a:lnTo>
                <a:lnTo>
                  <a:pt x="83" y="129"/>
                </a:lnTo>
                <a:lnTo>
                  <a:pt x="73" y="127"/>
                </a:lnTo>
                <a:lnTo>
                  <a:pt x="57" y="141"/>
                </a:lnTo>
                <a:lnTo>
                  <a:pt x="41" y="149"/>
                </a:lnTo>
                <a:lnTo>
                  <a:pt x="28" y="151"/>
                </a:lnTo>
                <a:lnTo>
                  <a:pt x="16" y="153"/>
                </a:lnTo>
                <a:lnTo>
                  <a:pt x="12" y="151"/>
                </a:lnTo>
                <a:lnTo>
                  <a:pt x="28" y="141"/>
                </a:lnTo>
                <a:lnTo>
                  <a:pt x="35" y="129"/>
                </a:lnTo>
                <a:lnTo>
                  <a:pt x="35" y="121"/>
                </a:lnTo>
                <a:lnTo>
                  <a:pt x="33" y="116"/>
                </a:lnTo>
                <a:lnTo>
                  <a:pt x="16" y="102"/>
                </a:lnTo>
                <a:lnTo>
                  <a:pt x="4" y="84"/>
                </a:lnTo>
                <a:lnTo>
                  <a:pt x="0" y="65"/>
                </a:lnTo>
                <a:lnTo>
                  <a:pt x="6" y="45"/>
                </a:lnTo>
                <a:lnTo>
                  <a:pt x="18" y="25"/>
                </a:lnTo>
                <a:lnTo>
                  <a:pt x="37" y="11"/>
                </a:lnTo>
                <a:lnTo>
                  <a:pt x="63" y="2"/>
                </a:lnTo>
                <a:lnTo>
                  <a:pt x="90" y="0"/>
                </a:lnTo>
                <a:close/>
              </a:path>
            </a:pathLst>
          </a:custGeom>
          <a:solidFill>
            <a:sysClr val="window" lastClr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defTabSz="91422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1" name="Freeform 197"/>
          <p:cNvSpPr>
            <a:spLocks noChangeAspect="1" noEditPoints="1"/>
          </p:cNvSpPr>
          <p:nvPr/>
        </p:nvSpPr>
        <p:spPr bwMode="auto">
          <a:xfrm>
            <a:off x="9628397" y="3409717"/>
            <a:ext cx="290605" cy="312678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ysClr val="window" lastClr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defTabSz="91422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2" name="Freeform 234"/>
          <p:cNvSpPr>
            <a:spLocks noChangeAspect="1"/>
          </p:cNvSpPr>
          <p:nvPr/>
        </p:nvSpPr>
        <p:spPr bwMode="auto">
          <a:xfrm>
            <a:off x="6949724" y="1923889"/>
            <a:ext cx="323979" cy="312677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ysClr val="window" lastClr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defTabSz="91422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01845" y="280043"/>
            <a:ext cx="3052309" cy="735570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</a:rPr>
              <a:t>MORE THAN TEMPLATE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defTabSz="457106">
              <a:lnSpc>
                <a:spcPct val="110000"/>
              </a:lnSpc>
            </a:pP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7" y="3476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2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0" y="0"/>
            <a:ext cx="69659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>
            <a:off x="712069" y="5011870"/>
            <a:ext cx="3046678" cy="1620658"/>
          </a:xfrm>
          <a:prstGeom prst="triangle">
            <a:avLst>
              <a:gd name="adj" fmla="val 41425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2"/>
          <a:srcRect t="-348" r="35440" b="26"/>
          <a:stretch/>
        </p:blipFill>
        <p:spPr>
          <a:xfrm rot="2574982">
            <a:off x="1385199" y="1120681"/>
            <a:ext cx="4524166" cy="4601895"/>
          </a:xfrm>
          <a:prstGeom prst="rect">
            <a:avLst/>
          </a:prstGeom>
        </p:spPr>
      </p:pic>
      <p:sp>
        <p:nvSpPr>
          <p:cNvPr id="54" name="TextBox 17"/>
          <p:cNvSpPr txBox="1"/>
          <p:nvPr/>
        </p:nvSpPr>
        <p:spPr>
          <a:xfrm>
            <a:off x="7425999" y="1506831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4000" b="1" dirty="0" smtClean="0">
                <a:solidFill>
                  <a:schemeClr val="bg1"/>
                </a:solidFill>
                <a:cs typeface="Levenim MT" pitchFamily="2" charset="-79"/>
              </a:rPr>
              <a:t>TEXT HERE</a:t>
            </a:r>
            <a:endParaRPr lang="zh-CN" altLang="en-US" sz="4000" b="1" dirty="0">
              <a:solidFill>
                <a:schemeClr val="bg1"/>
              </a:solidFill>
              <a:cs typeface="Levenim MT" pitchFamily="2" charset="-79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7425999" y="2174716"/>
            <a:ext cx="3638775" cy="151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56" name="TextBox 18"/>
          <p:cNvSpPr txBox="1"/>
          <p:nvPr/>
        </p:nvSpPr>
        <p:spPr>
          <a:xfrm>
            <a:off x="7425999" y="3760574"/>
            <a:ext cx="3638775" cy="151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01845" y="280043"/>
            <a:ext cx="3052309" cy="735570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</a:rPr>
              <a:t>MORE THAN TEMPLATE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defTabSz="457106">
              <a:lnSpc>
                <a:spcPct val="110000"/>
              </a:lnSpc>
            </a:pP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pic>
        <p:nvPicPr>
          <p:cNvPr id="11" name="图片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7" y="3476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353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05208" y="2862628"/>
            <a:ext cx="5622650" cy="343345"/>
          </a:xfrm>
          <a:prstGeom prst="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空心弧 4"/>
          <p:cNvSpPr>
            <a:spLocks noChangeAspect="1"/>
          </p:cNvSpPr>
          <p:nvPr/>
        </p:nvSpPr>
        <p:spPr>
          <a:xfrm rot="5400000">
            <a:off x="8499783" y="2856931"/>
            <a:ext cx="1411061" cy="1422430"/>
          </a:xfrm>
          <a:prstGeom prst="blockArc">
            <a:avLst>
              <a:gd name="adj1" fmla="val 10800000"/>
              <a:gd name="adj2" fmla="val 114192"/>
              <a:gd name="adj3" fmla="val 24433"/>
            </a:avLst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6713" y="3930341"/>
            <a:ext cx="4301140" cy="343345"/>
          </a:xfrm>
          <a:prstGeom prst="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空心弧 6"/>
          <p:cNvSpPr>
            <a:spLocks noChangeAspect="1"/>
          </p:cNvSpPr>
          <p:nvPr/>
        </p:nvSpPr>
        <p:spPr>
          <a:xfrm rot="16200000" flipH="1">
            <a:off x="4234319" y="3924647"/>
            <a:ext cx="1411061" cy="1422430"/>
          </a:xfrm>
          <a:prstGeom prst="blockArc">
            <a:avLst>
              <a:gd name="adj1" fmla="val 10800000"/>
              <a:gd name="adj2" fmla="val 114192"/>
              <a:gd name="adj3" fmla="val 24433"/>
            </a:avLst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6715" y="4998057"/>
            <a:ext cx="3857878" cy="343345"/>
          </a:xfrm>
          <a:prstGeom prst="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24"/>
          <p:cNvSpPr/>
          <p:nvPr/>
        </p:nvSpPr>
        <p:spPr>
          <a:xfrm>
            <a:off x="5093210" y="2345798"/>
            <a:ext cx="517830" cy="750240"/>
          </a:xfrm>
          <a:custGeom>
            <a:avLst/>
            <a:gdLst/>
            <a:ahLst/>
            <a:cxnLst/>
            <a:rect l="l" t="t" r="r" b="b"/>
            <a:pathLst>
              <a:path w="1868337" h="2706875">
                <a:moveTo>
                  <a:pt x="934169" y="319622"/>
                </a:moveTo>
                <a:cubicBezTo>
                  <a:pt x="650101" y="319622"/>
                  <a:pt x="419819" y="549904"/>
                  <a:pt x="419819" y="833972"/>
                </a:cubicBezTo>
                <a:cubicBezTo>
                  <a:pt x="419819" y="1118040"/>
                  <a:pt x="650101" y="1348322"/>
                  <a:pt x="934169" y="1348322"/>
                </a:cubicBezTo>
                <a:cubicBezTo>
                  <a:pt x="1218237" y="1348322"/>
                  <a:pt x="1448519" y="1118040"/>
                  <a:pt x="1448519" y="833972"/>
                </a:cubicBezTo>
                <a:cubicBezTo>
                  <a:pt x="1448519" y="549904"/>
                  <a:pt x="1218237" y="319622"/>
                  <a:pt x="934169" y="319622"/>
                </a:cubicBezTo>
                <a:close/>
                <a:moveTo>
                  <a:pt x="934065" y="0"/>
                </a:moveTo>
                <a:lnTo>
                  <a:pt x="934169" y="5"/>
                </a:lnTo>
                <a:lnTo>
                  <a:pt x="934272" y="0"/>
                </a:lnTo>
                <a:lnTo>
                  <a:pt x="934272" y="11"/>
                </a:lnTo>
                <a:lnTo>
                  <a:pt x="1018057" y="4241"/>
                </a:lnTo>
                <a:cubicBezTo>
                  <a:pt x="1495647" y="52743"/>
                  <a:pt x="1868337" y="456083"/>
                  <a:pt x="1868337" y="946468"/>
                </a:cubicBezTo>
                <a:cubicBezTo>
                  <a:pt x="1868337" y="1175315"/>
                  <a:pt x="1787175" y="1374709"/>
                  <a:pt x="1683548" y="1569916"/>
                </a:cubicBezTo>
                <a:cubicBezTo>
                  <a:pt x="1454040" y="1965463"/>
                  <a:pt x="1232566" y="2248496"/>
                  <a:pt x="1019128" y="2573722"/>
                </a:cubicBezTo>
                <a:lnTo>
                  <a:pt x="934272" y="2706551"/>
                </a:lnTo>
                <a:lnTo>
                  <a:pt x="934272" y="2706875"/>
                </a:lnTo>
                <a:lnTo>
                  <a:pt x="934169" y="2706713"/>
                </a:lnTo>
                <a:lnTo>
                  <a:pt x="934065" y="2706875"/>
                </a:lnTo>
                <a:lnTo>
                  <a:pt x="934065" y="2706551"/>
                </a:lnTo>
                <a:lnTo>
                  <a:pt x="849209" y="2573722"/>
                </a:lnTo>
                <a:cubicBezTo>
                  <a:pt x="635771" y="2248496"/>
                  <a:pt x="414297" y="1965463"/>
                  <a:pt x="184789" y="1569916"/>
                </a:cubicBezTo>
                <a:cubicBezTo>
                  <a:pt x="81162" y="1374709"/>
                  <a:pt x="0" y="1175315"/>
                  <a:pt x="0" y="946468"/>
                </a:cubicBezTo>
                <a:cubicBezTo>
                  <a:pt x="0" y="456083"/>
                  <a:pt x="372690" y="52743"/>
                  <a:pt x="850280" y="4241"/>
                </a:cubicBezTo>
                <a:lnTo>
                  <a:pt x="934065" y="11"/>
                </a:lnTo>
                <a:close/>
              </a:path>
            </a:pathLst>
          </a:custGeom>
          <a:solidFill>
            <a:srgbClr val="CB67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26713" y="1557619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/>
              <a:t>TEXT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endParaRPr kumimoji="1"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926713" y="1886404"/>
            <a:ext cx="249575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24"/>
          <p:cNvSpPr/>
          <p:nvPr/>
        </p:nvSpPr>
        <p:spPr>
          <a:xfrm>
            <a:off x="8687515" y="2345798"/>
            <a:ext cx="517830" cy="750240"/>
          </a:xfrm>
          <a:custGeom>
            <a:avLst/>
            <a:gdLst/>
            <a:ahLst/>
            <a:cxnLst/>
            <a:rect l="l" t="t" r="r" b="b"/>
            <a:pathLst>
              <a:path w="1868337" h="2706875">
                <a:moveTo>
                  <a:pt x="934169" y="319622"/>
                </a:moveTo>
                <a:cubicBezTo>
                  <a:pt x="650101" y="319622"/>
                  <a:pt x="419819" y="549904"/>
                  <a:pt x="419819" y="833972"/>
                </a:cubicBezTo>
                <a:cubicBezTo>
                  <a:pt x="419819" y="1118040"/>
                  <a:pt x="650101" y="1348322"/>
                  <a:pt x="934169" y="1348322"/>
                </a:cubicBezTo>
                <a:cubicBezTo>
                  <a:pt x="1218237" y="1348322"/>
                  <a:pt x="1448519" y="1118040"/>
                  <a:pt x="1448519" y="833972"/>
                </a:cubicBezTo>
                <a:cubicBezTo>
                  <a:pt x="1448519" y="549904"/>
                  <a:pt x="1218237" y="319622"/>
                  <a:pt x="934169" y="319622"/>
                </a:cubicBezTo>
                <a:close/>
                <a:moveTo>
                  <a:pt x="934065" y="0"/>
                </a:moveTo>
                <a:lnTo>
                  <a:pt x="934169" y="5"/>
                </a:lnTo>
                <a:lnTo>
                  <a:pt x="934272" y="0"/>
                </a:lnTo>
                <a:lnTo>
                  <a:pt x="934272" y="11"/>
                </a:lnTo>
                <a:lnTo>
                  <a:pt x="1018057" y="4241"/>
                </a:lnTo>
                <a:cubicBezTo>
                  <a:pt x="1495647" y="52743"/>
                  <a:pt x="1868337" y="456083"/>
                  <a:pt x="1868337" y="946468"/>
                </a:cubicBezTo>
                <a:cubicBezTo>
                  <a:pt x="1868337" y="1175315"/>
                  <a:pt x="1787175" y="1374709"/>
                  <a:pt x="1683548" y="1569916"/>
                </a:cubicBezTo>
                <a:cubicBezTo>
                  <a:pt x="1454040" y="1965463"/>
                  <a:pt x="1232566" y="2248496"/>
                  <a:pt x="1019128" y="2573722"/>
                </a:cubicBezTo>
                <a:lnTo>
                  <a:pt x="934272" y="2706551"/>
                </a:lnTo>
                <a:lnTo>
                  <a:pt x="934272" y="2706875"/>
                </a:lnTo>
                <a:lnTo>
                  <a:pt x="934169" y="2706713"/>
                </a:lnTo>
                <a:lnTo>
                  <a:pt x="934065" y="2706875"/>
                </a:lnTo>
                <a:lnTo>
                  <a:pt x="934065" y="2706551"/>
                </a:lnTo>
                <a:lnTo>
                  <a:pt x="849209" y="2573722"/>
                </a:lnTo>
                <a:cubicBezTo>
                  <a:pt x="635771" y="2248496"/>
                  <a:pt x="414297" y="1965463"/>
                  <a:pt x="184789" y="1569916"/>
                </a:cubicBezTo>
                <a:cubicBezTo>
                  <a:pt x="81162" y="1374709"/>
                  <a:pt x="0" y="1175315"/>
                  <a:pt x="0" y="946468"/>
                </a:cubicBezTo>
                <a:cubicBezTo>
                  <a:pt x="0" y="456083"/>
                  <a:pt x="372690" y="52743"/>
                  <a:pt x="850280" y="4241"/>
                </a:cubicBezTo>
                <a:lnTo>
                  <a:pt x="934065" y="11"/>
                </a:lnTo>
                <a:close/>
              </a:path>
            </a:pathLst>
          </a:custGeom>
          <a:solidFill>
            <a:srgbClr val="CB67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84593" y="1655571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/>
              <a:t>TEXT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endParaRPr kumimoji="1"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8784593" y="1984356"/>
            <a:ext cx="249575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24"/>
          <p:cNvSpPr/>
          <p:nvPr/>
        </p:nvSpPr>
        <p:spPr>
          <a:xfrm>
            <a:off x="6114058" y="3383787"/>
            <a:ext cx="517830" cy="750240"/>
          </a:xfrm>
          <a:custGeom>
            <a:avLst/>
            <a:gdLst/>
            <a:ahLst/>
            <a:cxnLst/>
            <a:rect l="l" t="t" r="r" b="b"/>
            <a:pathLst>
              <a:path w="1868337" h="2706875">
                <a:moveTo>
                  <a:pt x="934169" y="319622"/>
                </a:moveTo>
                <a:cubicBezTo>
                  <a:pt x="650101" y="319622"/>
                  <a:pt x="419819" y="549904"/>
                  <a:pt x="419819" y="833972"/>
                </a:cubicBezTo>
                <a:cubicBezTo>
                  <a:pt x="419819" y="1118040"/>
                  <a:pt x="650101" y="1348322"/>
                  <a:pt x="934169" y="1348322"/>
                </a:cubicBezTo>
                <a:cubicBezTo>
                  <a:pt x="1218237" y="1348322"/>
                  <a:pt x="1448519" y="1118040"/>
                  <a:pt x="1448519" y="833972"/>
                </a:cubicBezTo>
                <a:cubicBezTo>
                  <a:pt x="1448519" y="549904"/>
                  <a:pt x="1218237" y="319622"/>
                  <a:pt x="934169" y="319622"/>
                </a:cubicBezTo>
                <a:close/>
                <a:moveTo>
                  <a:pt x="934065" y="0"/>
                </a:moveTo>
                <a:lnTo>
                  <a:pt x="934169" y="5"/>
                </a:lnTo>
                <a:lnTo>
                  <a:pt x="934272" y="0"/>
                </a:lnTo>
                <a:lnTo>
                  <a:pt x="934272" y="11"/>
                </a:lnTo>
                <a:lnTo>
                  <a:pt x="1018057" y="4241"/>
                </a:lnTo>
                <a:cubicBezTo>
                  <a:pt x="1495647" y="52743"/>
                  <a:pt x="1868337" y="456083"/>
                  <a:pt x="1868337" y="946468"/>
                </a:cubicBezTo>
                <a:cubicBezTo>
                  <a:pt x="1868337" y="1175315"/>
                  <a:pt x="1787175" y="1374709"/>
                  <a:pt x="1683548" y="1569916"/>
                </a:cubicBezTo>
                <a:cubicBezTo>
                  <a:pt x="1454040" y="1965463"/>
                  <a:pt x="1232566" y="2248496"/>
                  <a:pt x="1019128" y="2573722"/>
                </a:cubicBezTo>
                <a:lnTo>
                  <a:pt x="934272" y="2706551"/>
                </a:lnTo>
                <a:lnTo>
                  <a:pt x="934272" y="2706875"/>
                </a:lnTo>
                <a:lnTo>
                  <a:pt x="934169" y="2706713"/>
                </a:lnTo>
                <a:lnTo>
                  <a:pt x="934065" y="2706875"/>
                </a:lnTo>
                <a:lnTo>
                  <a:pt x="934065" y="2706551"/>
                </a:lnTo>
                <a:lnTo>
                  <a:pt x="849209" y="2573722"/>
                </a:lnTo>
                <a:cubicBezTo>
                  <a:pt x="635771" y="2248496"/>
                  <a:pt x="414297" y="1965463"/>
                  <a:pt x="184789" y="1569916"/>
                </a:cubicBezTo>
                <a:cubicBezTo>
                  <a:pt x="81162" y="1374709"/>
                  <a:pt x="0" y="1175315"/>
                  <a:pt x="0" y="946468"/>
                </a:cubicBezTo>
                <a:cubicBezTo>
                  <a:pt x="0" y="456083"/>
                  <a:pt x="372690" y="52743"/>
                  <a:pt x="850280" y="4241"/>
                </a:cubicBezTo>
                <a:lnTo>
                  <a:pt x="934065" y="11"/>
                </a:lnTo>
                <a:close/>
              </a:path>
            </a:pathLst>
          </a:custGeom>
          <a:solidFill>
            <a:srgbClr val="CB67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32111" y="3203702"/>
            <a:ext cx="15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/>
              <a:t>TEXT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endParaRPr kumimoji="1"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732111" y="3532487"/>
            <a:ext cx="249575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24"/>
          <p:cNvSpPr/>
          <p:nvPr/>
        </p:nvSpPr>
        <p:spPr>
          <a:xfrm>
            <a:off x="7332903" y="4457913"/>
            <a:ext cx="517830" cy="750240"/>
          </a:xfrm>
          <a:custGeom>
            <a:avLst/>
            <a:gdLst/>
            <a:ahLst/>
            <a:cxnLst/>
            <a:rect l="l" t="t" r="r" b="b"/>
            <a:pathLst>
              <a:path w="1868337" h="2706875">
                <a:moveTo>
                  <a:pt x="934169" y="319622"/>
                </a:moveTo>
                <a:cubicBezTo>
                  <a:pt x="650101" y="319622"/>
                  <a:pt x="419819" y="549904"/>
                  <a:pt x="419819" y="833972"/>
                </a:cubicBezTo>
                <a:cubicBezTo>
                  <a:pt x="419819" y="1118040"/>
                  <a:pt x="650101" y="1348322"/>
                  <a:pt x="934169" y="1348322"/>
                </a:cubicBezTo>
                <a:cubicBezTo>
                  <a:pt x="1218237" y="1348322"/>
                  <a:pt x="1448519" y="1118040"/>
                  <a:pt x="1448519" y="833972"/>
                </a:cubicBezTo>
                <a:cubicBezTo>
                  <a:pt x="1448519" y="549904"/>
                  <a:pt x="1218237" y="319622"/>
                  <a:pt x="934169" y="319622"/>
                </a:cubicBezTo>
                <a:close/>
                <a:moveTo>
                  <a:pt x="934065" y="0"/>
                </a:moveTo>
                <a:lnTo>
                  <a:pt x="934169" y="5"/>
                </a:lnTo>
                <a:lnTo>
                  <a:pt x="934272" y="0"/>
                </a:lnTo>
                <a:lnTo>
                  <a:pt x="934272" y="11"/>
                </a:lnTo>
                <a:lnTo>
                  <a:pt x="1018057" y="4241"/>
                </a:lnTo>
                <a:cubicBezTo>
                  <a:pt x="1495647" y="52743"/>
                  <a:pt x="1868337" y="456083"/>
                  <a:pt x="1868337" y="946468"/>
                </a:cubicBezTo>
                <a:cubicBezTo>
                  <a:pt x="1868337" y="1175315"/>
                  <a:pt x="1787175" y="1374709"/>
                  <a:pt x="1683548" y="1569916"/>
                </a:cubicBezTo>
                <a:cubicBezTo>
                  <a:pt x="1454040" y="1965463"/>
                  <a:pt x="1232566" y="2248496"/>
                  <a:pt x="1019128" y="2573722"/>
                </a:cubicBezTo>
                <a:lnTo>
                  <a:pt x="934272" y="2706551"/>
                </a:lnTo>
                <a:lnTo>
                  <a:pt x="934272" y="2706875"/>
                </a:lnTo>
                <a:lnTo>
                  <a:pt x="934169" y="2706713"/>
                </a:lnTo>
                <a:lnTo>
                  <a:pt x="934065" y="2706875"/>
                </a:lnTo>
                <a:lnTo>
                  <a:pt x="934065" y="2706551"/>
                </a:lnTo>
                <a:lnTo>
                  <a:pt x="849209" y="2573722"/>
                </a:lnTo>
                <a:cubicBezTo>
                  <a:pt x="635771" y="2248496"/>
                  <a:pt x="414297" y="1965463"/>
                  <a:pt x="184789" y="1569916"/>
                </a:cubicBezTo>
                <a:cubicBezTo>
                  <a:pt x="81162" y="1374709"/>
                  <a:pt x="0" y="1175315"/>
                  <a:pt x="0" y="946468"/>
                </a:cubicBezTo>
                <a:cubicBezTo>
                  <a:pt x="0" y="456083"/>
                  <a:pt x="372690" y="52743"/>
                  <a:pt x="850280" y="4241"/>
                </a:cubicBezTo>
                <a:lnTo>
                  <a:pt x="934065" y="11"/>
                </a:lnTo>
                <a:close/>
              </a:path>
            </a:pathLst>
          </a:custGeom>
          <a:solidFill>
            <a:srgbClr val="CB67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5688387" y="4224315"/>
            <a:ext cx="1547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sz="2400" b="1" dirty="0"/>
              <a:t>TEXT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 flipH="1">
            <a:off x="4739854" y="4553100"/>
            <a:ext cx="249575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4"/>
          <p:cNvSpPr/>
          <p:nvPr/>
        </p:nvSpPr>
        <p:spPr>
          <a:xfrm flipH="1">
            <a:off x="4174352" y="3822207"/>
            <a:ext cx="517830" cy="750240"/>
          </a:xfrm>
          <a:custGeom>
            <a:avLst/>
            <a:gdLst/>
            <a:ahLst/>
            <a:cxnLst/>
            <a:rect l="l" t="t" r="r" b="b"/>
            <a:pathLst>
              <a:path w="1868337" h="2706875">
                <a:moveTo>
                  <a:pt x="934169" y="319622"/>
                </a:moveTo>
                <a:cubicBezTo>
                  <a:pt x="650101" y="319622"/>
                  <a:pt x="419819" y="549904"/>
                  <a:pt x="419819" y="833972"/>
                </a:cubicBezTo>
                <a:cubicBezTo>
                  <a:pt x="419819" y="1118040"/>
                  <a:pt x="650101" y="1348322"/>
                  <a:pt x="934169" y="1348322"/>
                </a:cubicBezTo>
                <a:cubicBezTo>
                  <a:pt x="1218237" y="1348322"/>
                  <a:pt x="1448519" y="1118040"/>
                  <a:pt x="1448519" y="833972"/>
                </a:cubicBezTo>
                <a:cubicBezTo>
                  <a:pt x="1448519" y="549904"/>
                  <a:pt x="1218237" y="319622"/>
                  <a:pt x="934169" y="319622"/>
                </a:cubicBezTo>
                <a:close/>
                <a:moveTo>
                  <a:pt x="934065" y="0"/>
                </a:moveTo>
                <a:lnTo>
                  <a:pt x="934169" y="5"/>
                </a:lnTo>
                <a:lnTo>
                  <a:pt x="934272" y="0"/>
                </a:lnTo>
                <a:lnTo>
                  <a:pt x="934272" y="11"/>
                </a:lnTo>
                <a:lnTo>
                  <a:pt x="1018057" y="4241"/>
                </a:lnTo>
                <a:cubicBezTo>
                  <a:pt x="1495647" y="52743"/>
                  <a:pt x="1868337" y="456083"/>
                  <a:pt x="1868337" y="946468"/>
                </a:cubicBezTo>
                <a:cubicBezTo>
                  <a:pt x="1868337" y="1175315"/>
                  <a:pt x="1787175" y="1374709"/>
                  <a:pt x="1683548" y="1569916"/>
                </a:cubicBezTo>
                <a:cubicBezTo>
                  <a:pt x="1454040" y="1965463"/>
                  <a:pt x="1232566" y="2248496"/>
                  <a:pt x="1019128" y="2573722"/>
                </a:cubicBezTo>
                <a:lnTo>
                  <a:pt x="934272" y="2706551"/>
                </a:lnTo>
                <a:lnTo>
                  <a:pt x="934272" y="2706875"/>
                </a:lnTo>
                <a:lnTo>
                  <a:pt x="934169" y="2706713"/>
                </a:lnTo>
                <a:lnTo>
                  <a:pt x="934065" y="2706875"/>
                </a:lnTo>
                <a:lnTo>
                  <a:pt x="934065" y="2706551"/>
                </a:lnTo>
                <a:lnTo>
                  <a:pt x="849209" y="2573722"/>
                </a:lnTo>
                <a:cubicBezTo>
                  <a:pt x="635771" y="2248496"/>
                  <a:pt x="414297" y="1965463"/>
                  <a:pt x="184789" y="1569916"/>
                </a:cubicBezTo>
                <a:cubicBezTo>
                  <a:pt x="81162" y="1374709"/>
                  <a:pt x="0" y="1175315"/>
                  <a:pt x="0" y="946468"/>
                </a:cubicBezTo>
                <a:cubicBezTo>
                  <a:pt x="0" y="456083"/>
                  <a:pt x="372690" y="52743"/>
                  <a:pt x="850280" y="4241"/>
                </a:cubicBezTo>
                <a:lnTo>
                  <a:pt x="934065" y="11"/>
                </a:lnTo>
                <a:close/>
              </a:path>
            </a:pathLst>
          </a:custGeom>
          <a:solidFill>
            <a:srgbClr val="CB67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flipH="1">
            <a:off x="2640702" y="4336595"/>
            <a:ext cx="1547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sz="2400" b="1" dirty="0"/>
              <a:t>TEXT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endParaRPr kumimoji="1" lang="zh-CN" altLang="en-US" sz="2400" b="1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1444252" y="4665380"/>
            <a:ext cx="2743669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点击图标，在屏幕上方的“图标布局”面板中可以对图表的标题、坐标轴、图例、数据标签、网格线、趋势线等进行编辑。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311520" y="2345807"/>
            <a:ext cx="1366501" cy="1366501"/>
          </a:xfrm>
          <a:prstGeom prst="ellipse">
            <a:avLst/>
          </a:prstGeom>
          <a:solidFill>
            <a:srgbClr val="FFBE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>
                <a:solidFill>
                  <a:schemeClr val="bg1"/>
                </a:solidFill>
              </a:rPr>
              <a:t>A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714294" y="4462798"/>
            <a:ext cx="1366501" cy="1366501"/>
          </a:xfrm>
          <a:prstGeom prst="ellipse">
            <a:avLst/>
          </a:prstGeom>
          <a:solidFill>
            <a:srgbClr val="FFBE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>
                <a:solidFill>
                  <a:schemeClr val="bg1"/>
                </a:solidFill>
              </a:rPr>
              <a:t>B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1845" y="280043"/>
            <a:ext cx="3052309" cy="735570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</a:rPr>
              <a:t>MORE THAN TEMPLATE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defTabSz="457106">
              <a:lnSpc>
                <a:spcPct val="110000"/>
              </a:lnSpc>
            </a:pP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7" y="3476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161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rot="19965803" flipH="1" flipV="1">
            <a:off x="-780686" y="2998699"/>
            <a:ext cx="14747829" cy="5763608"/>
          </a:xfrm>
          <a:prstGeom prst="triangle">
            <a:avLst>
              <a:gd name="adj" fmla="val 71782"/>
            </a:avLst>
          </a:prstGeom>
          <a:solidFill>
            <a:srgbClr val="FFFFFF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555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4010" y="3702063"/>
            <a:ext cx="2956890" cy="1918020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defTabSz="609555">
              <a:lnSpc>
                <a:spcPct val="80000"/>
              </a:lnSpc>
            </a:pPr>
            <a:r>
              <a:rPr kumimoji="1" lang="en-US" altLang="zh-CN" sz="7200" b="1" dirty="0" smtClean="0">
                <a:solidFill>
                  <a:srgbClr val="00B0F0"/>
                </a:solidFill>
              </a:rPr>
              <a:t>THANK</a:t>
            </a:r>
          </a:p>
          <a:p>
            <a:pPr defTabSz="609555">
              <a:lnSpc>
                <a:spcPct val="80000"/>
              </a:lnSpc>
            </a:pPr>
            <a:r>
              <a:rPr kumimoji="1" lang="en-US" altLang="zh-CN" sz="7200" b="1" dirty="0" smtClean="0">
                <a:solidFill>
                  <a:srgbClr val="00B0F0"/>
                </a:solidFill>
              </a:rPr>
              <a:t>YOU!</a:t>
            </a:r>
            <a:endParaRPr kumimoji="1" lang="zh-CN" altLang="en-US" sz="7200" b="1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8525" y="5488825"/>
            <a:ext cx="3063201" cy="385677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defTabSz="609555">
              <a:lnSpc>
                <a:spcPct val="80000"/>
              </a:lnSpc>
            </a:pPr>
            <a:r>
              <a:rPr kumimoji="1" lang="en-US" altLang="zh-CN" sz="2133" b="1" dirty="0">
                <a:solidFill>
                  <a:srgbClr val="00B0F0"/>
                </a:solidFill>
              </a:rPr>
              <a:t>DESIGNED</a:t>
            </a:r>
            <a:r>
              <a:rPr kumimoji="1" lang="zh-CN" altLang="en-US" sz="2133" b="1" dirty="0">
                <a:solidFill>
                  <a:srgbClr val="00B0F0"/>
                </a:solidFill>
              </a:rPr>
              <a:t> </a:t>
            </a:r>
            <a:r>
              <a:rPr kumimoji="1" lang="en-US" altLang="zh-CN" sz="2133" b="1" dirty="0">
                <a:solidFill>
                  <a:srgbClr val="00B0F0"/>
                </a:solidFill>
              </a:rPr>
              <a:t>BY</a:t>
            </a:r>
            <a:r>
              <a:rPr kumimoji="1" lang="zh-CN" altLang="en-US" sz="2133" b="1" dirty="0">
                <a:solidFill>
                  <a:srgbClr val="00B0F0"/>
                </a:solidFill>
              </a:rPr>
              <a:t> </a:t>
            </a:r>
            <a:r>
              <a:rPr kumimoji="1" lang="en-US" altLang="zh-CN" sz="2133" b="1" dirty="0" err="1" smtClean="0">
                <a:solidFill>
                  <a:srgbClr val="00B0F0"/>
                </a:solidFill>
              </a:rPr>
              <a:t>OfficePLUS</a:t>
            </a:r>
            <a:endParaRPr kumimoji="1" lang="zh-CN" altLang="en-US" sz="2133" b="1" dirty="0">
              <a:solidFill>
                <a:srgbClr val="00B0F0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 rot="19965803" flipH="1" flipV="1">
            <a:off x="-468629" y="3082401"/>
            <a:ext cx="14747829" cy="5763608"/>
          </a:xfrm>
          <a:prstGeom prst="triangle">
            <a:avLst>
              <a:gd name="adj" fmla="val 71782"/>
            </a:avLst>
          </a:prstGeom>
          <a:solidFill>
            <a:srgbClr val="FFFFFF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555"/>
            <a:endParaRPr kumimoji="1" lang="zh-CN" altLang="en-US" sz="2400">
              <a:solidFill>
                <a:prstClr val="white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483" y="43527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70C0"/>
      </a:accent2>
      <a:accent3>
        <a:srgbClr val="F8C15E"/>
      </a:accent3>
      <a:accent4>
        <a:srgbClr val="CE2C6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自定义 6">
      <a:dk1>
        <a:srgbClr val="1E2D43"/>
      </a:dk1>
      <a:lt1>
        <a:sysClr val="window" lastClr="FFFFFF"/>
      </a:lt1>
      <a:dk2>
        <a:srgbClr val="3492D6"/>
      </a:dk2>
      <a:lt2>
        <a:srgbClr val="67B4DA"/>
      </a:lt2>
      <a:accent1>
        <a:srgbClr val="9A9B99"/>
      </a:accent1>
      <a:accent2>
        <a:srgbClr val="D87D1C"/>
      </a:accent2>
      <a:accent3>
        <a:srgbClr val="FDC125"/>
      </a:accent3>
      <a:accent4>
        <a:srgbClr val="B6D95D"/>
      </a:accent4>
      <a:accent5>
        <a:srgbClr val="38C4D2"/>
      </a:accent5>
      <a:accent6>
        <a:srgbClr val="F79646"/>
      </a:accent6>
      <a:hlink>
        <a:srgbClr val="404040"/>
      </a:hlink>
      <a:folHlink>
        <a:srgbClr val="80808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721</Words>
  <Application>Microsoft Office PowerPoint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Levenim MT</vt:lpstr>
      <vt:lpstr>宋体</vt:lpstr>
      <vt:lpstr>微软雅黑</vt:lpstr>
      <vt:lpstr>Arial</vt:lpstr>
      <vt:lpstr>Calibri</vt:lpstr>
      <vt:lpstr>Calibri Light</vt:lpstr>
      <vt:lpstr>Century Gothic</vt:lpstr>
      <vt:lpstr>Segoe UI Light</vt:lpstr>
      <vt:lpstr>Office 主题</vt:lpstr>
      <vt:lpstr>8_Office Theme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Asus</cp:lastModifiedBy>
  <cp:revision>26</cp:revision>
  <dcterms:created xsi:type="dcterms:W3CDTF">2015-07-23T03:20:45Z</dcterms:created>
  <dcterms:modified xsi:type="dcterms:W3CDTF">2015-09-22T09:39:37Z</dcterms:modified>
</cp:coreProperties>
</file>