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76" r:id="rId18"/>
    <p:sldId id="275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A44"/>
    <a:srgbClr val="E73A1C"/>
    <a:srgbClr val="7EC799"/>
    <a:srgbClr val="F2F2F2"/>
    <a:srgbClr val="037D6A"/>
    <a:srgbClr val="02B295"/>
    <a:srgbClr val="007A37"/>
    <a:srgbClr val="F95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4660"/>
  </p:normalViewPr>
  <p:slideViewPr>
    <p:cSldViewPr snapToGrid="0">
      <p:cViewPr>
        <p:scale>
          <a:sx n="50" d="100"/>
          <a:sy n="50" d="100"/>
        </p:scale>
        <p:origin x="12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6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373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6851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628689" y="1197166"/>
            <a:ext cx="4552554" cy="4010673"/>
            <a:chOff x="1628689" y="1197166"/>
            <a:chExt cx="4552554" cy="4010673"/>
          </a:xfrm>
        </p:grpSpPr>
        <p:grpSp>
          <p:nvGrpSpPr>
            <p:cNvPr id="8" name="组合 7"/>
            <p:cNvGrpSpPr/>
            <p:nvPr/>
          </p:nvGrpSpPr>
          <p:grpSpPr>
            <a:xfrm rot="20626497">
              <a:off x="1628689" y="1197166"/>
              <a:ext cx="4552554" cy="4010673"/>
              <a:chOff x="-2838588" y="943387"/>
              <a:chExt cx="5781453" cy="5093299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-1465473" y="2432162"/>
                <a:ext cx="2760750" cy="2379957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rot="973503" flipV="1">
                <a:off x="-10164" y="1933701"/>
                <a:ext cx="324888" cy="582668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等腰三角形 11"/>
              <p:cNvSpPr/>
              <p:nvPr/>
            </p:nvSpPr>
            <p:spPr>
              <a:xfrm rot="17747361">
                <a:off x="-257375" y="1008926"/>
                <a:ext cx="950319" cy="819241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/>
              <p:cNvCxnSpPr>
                <a:stCxn id="12" idx="0"/>
              </p:cNvCxnSpPr>
              <p:nvPr/>
            </p:nvCxnSpPr>
            <p:spPr>
              <a:xfrm rot="973503" flipH="1">
                <a:off x="-785288" y="1149928"/>
                <a:ext cx="565975" cy="569395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等腰三角形 13"/>
              <p:cNvSpPr/>
              <p:nvPr/>
            </p:nvSpPr>
            <p:spPr>
              <a:xfrm rot="16699907">
                <a:off x="-2331777" y="1137351"/>
                <a:ext cx="598296" cy="515773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H="1" flipV="1">
                <a:off x="-1825500" y="1709548"/>
                <a:ext cx="678195" cy="34978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/>
            </p:nvSpPr>
            <p:spPr>
              <a:xfrm rot="16699907">
                <a:off x="-1167160" y="1615435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线连接符 26"/>
              <p:cNvCxnSpPr/>
              <p:nvPr/>
            </p:nvCxnSpPr>
            <p:spPr>
              <a:xfrm>
                <a:off x="1242873" y="4775373"/>
                <a:ext cx="288227" cy="349523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等腰三角形 17"/>
              <p:cNvSpPr/>
              <p:nvPr/>
            </p:nvSpPr>
            <p:spPr>
              <a:xfrm rot="19787919">
                <a:off x="1176468" y="5025952"/>
                <a:ext cx="1107867" cy="955057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线连接符 30"/>
              <p:cNvCxnSpPr/>
              <p:nvPr/>
            </p:nvCxnSpPr>
            <p:spPr>
              <a:xfrm flipV="1">
                <a:off x="2423206" y="5366759"/>
                <a:ext cx="347701" cy="273441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等腰三角形 19"/>
              <p:cNvSpPr/>
              <p:nvPr/>
            </p:nvSpPr>
            <p:spPr>
              <a:xfrm rot="10800000">
                <a:off x="2592107" y="5064381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线连接符 19"/>
              <p:cNvCxnSpPr/>
              <p:nvPr/>
            </p:nvCxnSpPr>
            <p:spPr>
              <a:xfrm flipV="1">
                <a:off x="-1776884" y="4801819"/>
                <a:ext cx="325571" cy="199573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等腰三角形 21"/>
              <p:cNvSpPr/>
              <p:nvPr/>
            </p:nvSpPr>
            <p:spPr>
              <a:xfrm rot="15197039">
                <a:off x="-2480509" y="5151906"/>
                <a:ext cx="950319" cy="819241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线连接符 23"/>
              <p:cNvCxnSpPr/>
              <p:nvPr/>
            </p:nvCxnSpPr>
            <p:spPr>
              <a:xfrm flipH="1" flipV="1">
                <a:off x="-2567006" y="5451225"/>
                <a:ext cx="190448" cy="235842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等腰三角形 23"/>
              <p:cNvSpPr/>
              <p:nvPr/>
            </p:nvSpPr>
            <p:spPr>
              <a:xfrm rot="16699907">
                <a:off x="-2862778" y="5108628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3461908" y="2615819"/>
              <a:ext cx="82731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文本占位符 26"/>
          <p:cNvSpPr>
            <a:spLocks noGrp="1"/>
          </p:cNvSpPr>
          <p:nvPr>
            <p:ph type="body" sz="quarter" idx="10" hasCustomPrompt="1"/>
          </p:nvPr>
        </p:nvSpPr>
        <p:spPr>
          <a:xfrm>
            <a:off x="6944124" y="2330069"/>
            <a:ext cx="3074987" cy="52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53A44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469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3258763" y="2125437"/>
            <a:ext cx="2434284" cy="2434284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0" b="1" dirty="0"/>
          </a:p>
        </p:txBody>
      </p:sp>
      <p:sp>
        <p:nvSpPr>
          <p:cNvPr id="9" name="椭圆 8"/>
          <p:cNvSpPr/>
          <p:nvPr userDrawn="1"/>
        </p:nvSpPr>
        <p:spPr>
          <a:xfrm>
            <a:off x="2060384" y="1845721"/>
            <a:ext cx="1073347" cy="10733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556749" y="2999635"/>
            <a:ext cx="450937" cy="45093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6415306" y="4097719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5526616" y="4454586"/>
            <a:ext cx="670310" cy="670310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5587210" y="1845721"/>
            <a:ext cx="511551" cy="511551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5290086" y="1503203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1"/>
          <p:cNvCxnSpPr>
            <a:stCxn id="9" idx="6"/>
            <a:endCxn id="8" idx="1"/>
          </p:cNvCxnSpPr>
          <p:nvPr userDrawn="1"/>
        </p:nvCxnSpPr>
        <p:spPr>
          <a:xfrm>
            <a:off x="3133731" y="2382395"/>
            <a:ext cx="481525" cy="99535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2"/>
          <p:cNvCxnSpPr>
            <a:stCxn id="10" idx="7"/>
            <a:endCxn id="9" idx="3"/>
          </p:cNvCxnSpPr>
          <p:nvPr userDrawn="1"/>
        </p:nvCxnSpPr>
        <p:spPr>
          <a:xfrm flipV="1">
            <a:off x="1941648" y="2761880"/>
            <a:ext cx="275924" cy="30379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9"/>
          <p:cNvCxnSpPr>
            <a:stCxn id="8" idx="7"/>
            <a:endCxn id="13" idx="3"/>
          </p:cNvCxnSpPr>
          <p:nvPr userDrawn="1"/>
        </p:nvCxnSpPr>
        <p:spPr>
          <a:xfrm flipV="1">
            <a:off x="5336554" y="2282357"/>
            <a:ext cx="325571" cy="19957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23"/>
          <p:cNvCxnSpPr>
            <a:stCxn id="13" idx="1"/>
            <a:endCxn id="14" idx="5"/>
          </p:cNvCxnSpPr>
          <p:nvPr userDrawn="1"/>
        </p:nvCxnSpPr>
        <p:spPr>
          <a:xfrm flipH="1" flipV="1">
            <a:off x="5471677" y="1684794"/>
            <a:ext cx="190448" cy="235842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26"/>
          <p:cNvCxnSpPr>
            <a:stCxn id="8" idx="5"/>
            <a:endCxn id="12" idx="1"/>
          </p:cNvCxnSpPr>
          <p:nvPr userDrawn="1"/>
        </p:nvCxnSpPr>
        <p:spPr>
          <a:xfrm>
            <a:off x="5336554" y="4203228"/>
            <a:ext cx="288227" cy="34952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30"/>
          <p:cNvCxnSpPr>
            <a:stCxn id="12" idx="7"/>
            <a:endCxn id="11" idx="3"/>
          </p:cNvCxnSpPr>
          <p:nvPr userDrawn="1"/>
        </p:nvCxnSpPr>
        <p:spPr>
          <a:xfrm flipV="1">
            <a:off x="6098761" y="4279310"/>
            <a:ext cx="347701" cy="273441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 userDrawn="1"/>
        </p:nvSpPr>
        <p:spPr>
          <a:xfrm>
            <a:off x="2342988" y="3608453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36"/>
          <p:cNvCxnSpPr>
            <a:stCxn id="10" idx="5"/>
            <a:endCxn id="21" idx="1"/>
          </p:cNvCxnSpPr>
          <p:nvPr userDrawn="1"/>
        </p:nvCxnSpPr>
        <p:spPr>
          <a:xfrm>
            <a:off x="1941648" y="3384534"/>
            <a:ext cx="432496" cy="255075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1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788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rot="16200000">
            <a:off x="8314767" y="-85164"/>
            <a:ext cx="3792070" cy="3962398"/>
          </a:xfrm>
          <a:prstGeom prst="triangle">
            <a:avLst>
              <a:gd name="adj" fmla="val 100000"/>
            </a:avLst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8176395">
            <a:off x="7469998" y="304909"/>
            <a:ext cx="1519208" cy="1587446"/>
          </a:xfrm>
          <a:prstGeom prst="triangle">
            <a:avLst>
              <a:gd name="adj" fmla="val 100000"/>
            </a:avLst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8246661" y="1420601"/>
            <a:ext cx="759605" cy="793724"/>
          </a:xfrm>
          <a:prstGeom prst="triangle">
            <a:avLst>
              <a:gd name="adj" fmla="val 100000"/>
            </a:avLst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8987553">
            <a:off x="6774103" y="1178163"/>
            <a:ext cx="717450" cy="749675"/>
          </a:xfrm>
          <a:prstGeom prst="triangle">
            <a:avLst>
              <a:gd name="adj" fmla="val 100000"/>
            </a:avLst>
          </a:prstGeom>
          <a:solidFill>
            <a:srgbClr val="7EC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8212237">
            <a:off x="6804037" y="1178190"/>
            <a:ext cx="717450" cy="749675"/>
          </a:xfrm>
          <a:prstGeom prst="triangle">
            <a:avLst>
              <a:gd name="adj" fmla="val 100000"/>
            </a:avLst>
          </a:pr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8987553">
            <a:off x="8634666" y="2273965"/>
            <a:ext cx="717450" cy="749675"/>
          </a:xfrm>
          <a:prstGeom prst="triangle">
            <a:avLst>
              <a:gd name="adj" fmla="val 100000"/>
            </a:avLst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8212237">
            <a:off x="8664600" y="2273992"/>
            <a:ext cx="717450" cy="749675"/>
          </a:xfrm>
          <a:prstGeom prst="triangle">
            <a:avLst>
              <a:gd name="adj" fmla="val 100000"/>
            </a:avLst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7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43189" y="277535"/>
            <a:ext cx="2520928" cy="1892356"/>
            <a:chOff x="6774103" y="304909"/>
            <a:chExt cx="2520928" cy="1892356"/>
          </a:xfrm>
        </p:grpSpPr>
        <p:sp>
          <p:nvSpPr>
            <p:cNvPr id="9" name="等腰三角形 8"/>
            <p:cNvSpPr/>
            <p:nvPr/>
          </p:nvSpPr>
          <p:spPr>
            <a:xfrm rot="8176395">
              <a:off x="7469998" y="304909"/>
              <a:ext cx="1519208" cy="1587446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8246661" y="1420601"/>
              <a:ext cx="759605" cy="793724"/>
            </a:xfrm>
            <a:prstGeom prst="triangle">
              <a:avLst>
                <a:gd name="adj" fmla="val 10000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987553">
              <a:off x="6774103" y="1178163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7EC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8212237">
              <a:off x="6804037" y="1178190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987553">
              <a:off x="8577581" y="561231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45338">
              <a:off x="8245236" y="1425474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2B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89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43189" y="277535"/>
            <a:ext cx="2520928" cy="1892356"/>
            <a:chOff x="6774103" y="304909"/>
            <a:chExt cx="2520928" cy="1892356"/>
          </a:xfrm>
        </p:grpSpPr>
        <p:sp>
          <p:nvSpPr>
            <p:cNvPr id="8" name="等腰三角形 7"/>
            <p:cNvSpPr/>
            <p:nvPr/>
          </p:nvSpPr>
          <p:spPr>
            <a:xfrm rot="8176395">
              <a:off x="7469998" y="304909"/>
              <a:ext cx="1519208" cy="1587446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8246661" y="1420601"/>
              <a:ext cx="759605" cy="793724"/>
            </a:xfrm>
            <a:prstGeom prst="triangle">
              <a:avLst>
                <a:gd name="adj" fmla="val 10000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8987553">
              <a:off x="6774103" y="1178163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7EC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8212237">
              <a:off x="6804037" y="1178190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8987553">
              <a:off x="8577581" y="561231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6245338">
              <a:off x="8245236" y="1425474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2B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-16335" y="3541396"/>
            <a:ext cx="12208335" cy="1088662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26"/>
          <p:cNvSpPr>
            <a:spLocks noGrp="1"/>
          </p:cNvSpPr>
          <p:nvPr>
            <p:ph type="body" sz="quarter" idx="10" hasCustomPrompt="1"/>
          </p:nvPr>
        </p:nvSpPr>
        <p:spPr>
          <a:xfrm>
            <a:off x="2352583" y="3704931"/>
            <a:ext cx="3074987" cy="52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2352583" y="4162992"/>
            <a:ext cx="3505200" cy="27019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点击此处添加标题点击此处添加标题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51965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33643"/>
          <a:stretch/>
        </p:blipFill>
        <p:spPr>
          <a:xfrm>
            <a:off x="0" y="0"/>
            <a:ext cx="12192000" cy="476068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4238171"/>
            <a:ext cx="12192000" cy="52251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7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 rot="18605767">
            <a:off x="-2504959" y="446616"/>
            <a:ext cx="14263385" cy="4714262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43189" y="228599"/>
            <a:ext cx="2027808" cy="1522191"/>
            <a:chOff x="6774103" y="304909"/>
            <a:chExt cx="2520928" cy="1892356"/>
          </a:xfrm>
        </p:grpSpPr>
        <p:sp>
          <p:nvSpPr>
            <p:cNvPr id="25" name="等腰三角形 24"/>
            <p:cNvSpPr/>
            <p:nvPr/>
          </p:nvSpPr>
          <p:spPr>
            <a:xfrm rot="8176395">
              <a:off x="7469998" y="304909"/>
              <a:ext cx="1519208" cy="1587446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8246661" y="1420601"/>
              <a:ext cx="759605" cy="793724"/>
            </a:xfrm>
            <a:prstGeom prst="triangle">
              <a:avLst>
                <a:gd name="adj" fmla="val 10000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8987553">
              <a:off x="6774103" y="1178163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7EC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8212237">
              <a:off x="6804037" y="1178190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8987553">
              <a:off x="8577581" y="561231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6245338">
              <a:off x="8245236" y="1425474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2B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5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657" r:id="rId3"/>
    <p:sldLayoutId id="2147483662" r:id="rId4"/>
    <p:sldLayoutId id="2147483663" r:id="rId5"/>
    <p:sldLayoutId id="2147483664" r:id="rId6"/>
    <p:sldLayoutId id="2147483649" r:id="rId7"/>
    <p:sldLayoutId id="2147483673" r:id="rId8"/>
    <p:sldLayoutId id="2147483658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34972"/>
            <a:ext cx="348343" cy="1335314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0572" y="3871632"/>
            <a:ext cx="3982180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b="1" dirty="0" smtClean="0">
                <a:solidFill>
                  <a:schemeClr val="bg1"/>
                </a:solidFill>
              </a:rPr>
              <a:t>PO</a:t>
            </a:r>
            <a:r>
              <a:rPr kumimoji="1" lang="en-US" altLang="zh-CN" sz="4800" b="1" dirty="0" smtClean="0">
                <a:solidFill>
                  <a:schemeClr val="bg1"/>
                </a:solidFill>
              </a:rPr>
              <a:t>WERPOINT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 </a:t>
            </a:r>
            <a:endParaRPr kumimoji="1" lang="en-US" altLang="zh-CN" sz="4800" b="1" dirty="0" smtClean="0">
              <a:solidFill>
                <a:schemeClr val="bg1"/>
              </a:solidFill>
            </a:endParaRPr>
          </a:p>
          <a:p>
            <a:r>
              <a:rPr kumimoji="1" lang="en-US" altLang="zh-CN" sz="4800" b="1" dirty="0" smtClean="0">
                <a:solidFill>
                  <a:schemeClr val="bg1"/>
                </a:solidFill>
              </a:rPr>
              <a:t>TEMPLATE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86466" y="5093287"/>
            <a:ext cx="2089538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169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6" r="31462" b="2910"/>
          <a:stretch/>
        </p:blipFill>
        <p:spPr>
          <a:xfrm>
            <a:off x="1664907" y="2261749"/>
            <a:ext cx="2757880" cy="25753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2769" y="4078460"/>
            <a:ext cx="3830018" cy="151733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占位符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7" t="40768" r="31201" b="22357"/>
          <a:stretch/>
        </p:blipFill>
        <p:spPr>
          <a:xfrm>
            <a:off x="4784661" y="2985396"/>
            <a:ext cx="2757880" cy="26103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84661" y="2226728"/>
            <a:ext cx="2757880" cy="151733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8" r="67913" b="35608"/>
          <a:stretch/>
        </p:blipFill>
        <p:spPr>
          <a:xfrm>
            <a:off x="7904413" y="2226728"/>
            <a:ext cx="2757880" cy="28003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04414" y="4078460"/>
            <a:ext cx="3754186" cy="151733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/>
          <p:cNvSpPr txBox="1"/>
          <p:nvPr/>
        </p:nvSpPr>
        <p:spPr>
          <a:xfrm>
            <a:off x="761532" y="4640398"/>
            <a:ext cx="3665344" cy="72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3704" y="4302758"/>
            <a:ext cx="2245962" cy="3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67577" y="2535596"/>
            <a:ext cx="592044" cy="592044"/>
            <a:chOff x="6405563" y="241300"/>
            <a:chExt cx="530225" cy="530225"/>
          </a:xfrm>
          <a:solidFill>
            <a:schemeClr val="bg1"/>
          </a:solidFill>
        </p:grpSpPr>
        <p:sp>
          <p:nvSpPr>
            <p:cNvPr id="11" name="Freeform 130"/>
            <p:cNvSpPr>
              <a:spLocks noEditPoints="1"/>
            </p:cNvSpPr>
            <p:nvPr/>
          </p:nvSpPr>
          <p:spPr bwMode="auto">
            <a:xfrm>
              <a:off x="6427788" y="241300"/>
              <a:ext cx="508000" cy="508000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288" y="4"/>
                </a:cxn>
                <a:cxn ang="0">
                  <a:pos x="256" y="10"/>
                </a:cxn>
                <a:cxn ang="0">
                  <a:pos x="220" y="24"/>
                </a:cxn>
                <a:cxn ang="0">
                  <a:pos x="208" y="30"/>
                </a:cxn>
                <a:cxn ang="0">
                  <a:pos x="184" y="46"/>
                </a:cxn>
                <a:cxn ang="0">
                  <a:pos x="174" y="56"/>
                </a:cxn>
                <a:cxn ang="0">
                  <a:pos x="88" y="154"/>
                </a:cxn>
                <a:cxn ang="0">
                  <a:pos x="0" y="196"/>
                </a:cxn>
                <a:cxn ang="0">
                  <a:pos x="48" y="208"/>
                </a:cxn>
                <a:cxn ang="0">
                  <a:pos x="42" y="232"/>
                </a:cxn>
                <a:cxn ang="0">
                  <a:pos x="42" y="232"/>
                </a:cxn>
                <a:cxn ang="0">
                  <a:pos x="48" y="246"/>
                </a:cxn>
                <a:cxn ang="0">
                  <a:pos x="60" y="260"/>
                </a:cxn>
                <a:cxn ang="0">
                  <a:pos x="82" y="278"/>
                </a:cxn>
                <a:cxn ang="0">
                  <a:pos x="90" y="278"/>
                </a:cxn>
                <a:cxn ang="0">
                  <a:pos x="106" y="272"/>
                </a:cxn>
                <a:cxn ang="0">
                  <a:pos x="126" y="320"/>
                </a:cxn>
                <a:cxn ang="0">
                  <a:pos x="166" y="230"/>
                </a:cxn>
                <a:cxn ang="0">
                  <a:pos x="220" y="186"/>
                </a:cxn>
                <a:cxn ang="0">
                  <a:pos x="264" y="146"/>
                </a:cxn>
                <a:cxn ang="0">
                  <a:pos x="284" y="124"/>
                </a:cxn>
                <a:cxn ang="0">
                  <a:pos x="298" y="100"/>
                </a:cxn>
                <a:cxn ang="0">
                  <a:pos x="312" y="64"/>
                </a:cxn>
                <a:cxn ang="0">
                  <a:pos x="320" y="10"/>
                </a:cxn>
                <a:cxn ang="0">
                  <a:pos x="320" y="0"/>
                </a:cxn>
                <a:cxn ang="0">
                  <a:pos x="222" y="126"/>
                </a:cxn>
                <a:cxn ang="0">
                  <a:pos x="202" y="118"/>
                </a:cxn>
                <a:cxn ang="0">
                  <a:pos x="194" y="98"/>
                </a:cxn>
                <a:cxn ang="0">
                  <a:pos x="196" y="88"/>
                </a:cxn>
                <a:cxn ang="0">
                  <a:pos x="212" y="72"/>
                </a:cxn>
                <a:cxn ang="0">
                  <a:pos x="222" y="70"/>
                </a:cxn>
                <a:cxn ang="0">
                  <a:pos x="242" y="78"/>
                </a:cxn>
                <a:cxn ang="0">
                  <a:pos x="250" y="98"/>
                </a:cxn>
                <a:cxn ang="0">
                  <a:pos x="248" y="108"/>
                </a:cxn>
                <a:cxn ang="0">
                  <a:pos x="234" y="124"/>
                </a:cxn>
                <a:cxn ang="0">
                  <a:pos x="222" y="126"/>
                </a:cxn>
              </a:cxnLst>
              <a:rect l="0" t="0" r="r" b="b"/>
              <a:pathLst>
                <a:path w="320" h="320">
                  <a:moveTo>
                    <a:pt x="320" y="0"/>
                  </a:moveTo>
                  <a:lnTo>
                    <a:pt x="320" y="0"/>
                  </a:lnTo>
                  <a:lnTo>
                    <a:pt x="312" y="2"/>
                  </a:lnTo>
                  <a:lnTo>
                    <a:pt x="288" y="4"/>
                  </a:lnTo>
                  <a:lnTo>
                    <a:pt x="274" y="6"/>
                  </a:lnTo>
                  <a:lnTo>
                    <a:pt x="256" y="10"/>
                  </a:lnTo>
                  <a:lnTo>
                    <a:pt x="238" y="16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08" y="30"/>
                  </a:lnTo>
                  <a:lnTo>
                    <a:pt x="196" y="38"/>
                  </a:lnTo>
                  <a:lnTo>
                    <a:pt x="184" y="4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34" y="102"/>
                  </a:lnTo>
                  <a:lnTo>
                    <a:pt x="88" y="154"/>
                  </a:lnTo>
                  <a:lnTo>
                    <a:pt x="28" y="154"/>
                  </a:lnTo>
                  <a:lnTo>
                    <a:pt x="0" y="196"/>
                  </a:lnTo>
                  <a:lnTo>
                    <a:pt x="48" y="208"/>
                  </a:lnTo>
                  <a:lnTo>
                    <a:pt x="48" y="208"/>
                  </a:lnTo>
                  <a:lnTo>
                    <a:pt x="50" y="216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8"/>
                  </a:lnTo>
                  <a:lnTo>
                    <a:pt x="48" y="246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74" y="272"/>
                  </a:lnTo>
                  <a:lnTo>
                    <a:pt x="82" y="278"/>
                  </a:lnTo>
                  <a:lnTo>
                    <a:pt x="88" y="278"/>
                  </a:lnTo>
                  <a:lnTo>
                    <a:pt x="90" y="278"/>
                  </a:lnTo>
                  <a:lnTo>
                    <a:pt x="106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26" y="320"/>
                  </a:lnTo>
                  <a:lnTo>
                    <a:pt x="166" y="292"/>
                  </a:lnTo>
                  <a:lnTo>
                    <a:pt x="166" y="230"/>
                  </a:lnTo>
                  <a:lnTo>
                    <a:pt x="166" y="230"/>
                  </a:lnTo>
                  <a:lnTo>
                    <a:pt x="220" y="186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74" y="136"/>
                  </a:lnTo>
                  <a:lnTo>
                    <a:pt x="284" y="124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306" y="82"/>
                  </a:lnTo>
                  <a:lnTo>
                    <a:pt x="312" y="64"/>
                  </a:lnTo>
                  <a:lnTo>
                    <a:pt x="318" y="32"/>
                  </a:lnTo>
                  <a:lnTo>
                    <a:pt x="320" y="1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222" y="126"/>
                  </a:moveTo>
                  <a:lnTo>
                    <a:pt x="222" y="126"/>
                  </a:lnTo>
                  <a:lnTo>
                    <a:pt x="212" y="124"/>
                  </a:lnTo>
                  <a:lnTo>
                    <a:pt x="202" y="118"/>
                  </a:lnTo>
                  <a:lnTo>
                    <a:pt x="196" y="108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196" y="88"/>
                  </a:lnTo>
                  <a:lnTo>
                    <a:pt x="202" y="78"/>
                  </a:lnTo>
                  <a:lnTo>
                    <a:pt x="212" y="72"/>
                  </a:lnTo>
                  <a:lnTo>
                    <a:pt x="222" y="70"/>
                  </a:lnTo>
                  <a:lnTo>
                    <a:pt x="222" y="70"/>
                  </a:lnTo>
                  <a:lnTo>
                    <a:pt x="234" y="72"/>
                  </a:lnTo>
                  <a:lnTo>
                    <a:pt x="242" y="78"/>
                  </a:lnTo>
                  <a:lnTo>
                    <a:pt x="248" y="8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8" y="108"/>
                  </a:lnTo>
                  <a:lnTo>
                    <a:pt x="242" y="118"/>
                  </a:lnTo>
                  <a:lnTo>
                    <a:pt x="234" y="124"/>
                  </a:lnTo>
                  <a:lnTo>
                    <a:pt x="222" y="126"/>
                  </a:lnTo>
                  <a:lnTo>
                    <a:pt x="222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1"/>
            <p:cNvSpPr>
              <a:spLocks/>
            </p:cNvSpPr>
            <p:nvPr/>
          </p:nvSpPr>
          <p:spPr bwMode="auto">
            <a:xfrm>
              <a:off x="6405563" y="619125"/>
              <a:ext cx="155575" cy="152400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24" y="72"/>
                </a:cxn>
                <a:cxn ang="0">
                  <a:pos x="24" y="66"/>
                </a:cxn>
                <a:cxn ang="0">
                  <a:pos x="26" y="50"/>
                </a:cxn>
                <a:cxn ang="0">
                  <a:pos x="26" y="38"/>
                </a:cxn>
                <a:cxn ang="0">
                  <a:pos x="30" y="28"/>
                </a:cxn>
                <a:cxn ang="0">
                  <a:pos x="36" y="1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8" y="20"/>
                </a:cxn>
                <a:cxn ang="0">
                  <a:pos x="10" y="34"/>
                </a:cxn>
                <a:cxn ang="0">
                  <a:pos x="6" y="50"/>
                </a:cxn>
                <a:cxn ang="0">
                  <a:pos x="2" y="64"/>
                </a:cxn>
                <a:cxn ang="0">
                  <a:pos x="0" y="88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10" y="96"/>
                </a:cxn>
                <a:cxn ang="0">
                  <a:pos x="32" y="94"/>
                </a:cxn>
                <a:cxn ang="0">
                  <a:pos x="46" y="92"/>
                </a:cxn>
                <a:cxn ang="0">
                  <a:pos x="62" y="86"/>
                </a:cxn>
                <a:cxn ang="0">
                  <a:pos x="76" y="80"/>
                </a:cxn>
                <a:cxn ang="0">
                  <a:pos x="90" y="68"/>
                </a:cxn>
                <a:cxn ang="0">
                  <a:pos x="90" y="68"/>
                </a:cxn>
                <a:cxn ang="0">
                  <a:pos x="98" y="58"/>
                </a:cxn>
                <a:cxn ang="0">
                  <a:pos x="98" y="58"/>
                </a:cxn>
                <a:cxn ang="0">
                  <a:pos x="90" y="54"/>
                </a:cxn>
                <a:cxn ang="0">
                  <a:pos x="90" y="54"/>
                </a:cxn>
                <a:cxn ang="0">
                  <a:pos x="80" y="62"/>
                </a:cxn>
                <a:cxn ang="0">
                  <a:pos x="68" y="66"/>
                </a:cxn>
                <a:cxn ang="0">
                  <a:pos x="58" y="70"/>
                </a:cxn>
                <a:cxn ang="0">
                  <a:pos x="48" y="72"/>
                </a:cxn>
                <a:cxn ang="0">
                  <a:pos x="30" y="72"/>
                </a:cxn>
                <a:cxn ang="0">
                  <a:pos x="24" y="72"/>
                </a:cxn>
                <a:cxn ang="0">
                  <a:pos x="24" y="72"/>
                </a:cxn>
              </a:cxnLst>
              <a:rect l="0" t="0" r="r" b="b"/>
              <a:pathLst>
                <a:path w="98" h="96">
                  <a:moveTo>
                    <a:pt x="24" y="72"/>
                  </a:moveTo>
                  <a:lnTo>
                    <a:pt x="24" y="72"/>
                  </a:lnTo>
                  <a:lnTo>
                    <a:pt x="24" y="66"/>
                  </a:lnTo>
                  <a:lnTo>
                    <a:pt x="26" y="50"/>
                  </a:lnTo>
                  <a:lnTo>
                    <a:pt x="26" y="38"/>
                  </a:lnTo>
                  <a:lnTo>
                    <a:pt x="30" y="28"/>
                  </a:lnTo>
                  <a:lnTo>
                    <a:pt x="36" y="1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8" y="20"/>
                  </a:lnTo>
                  <a:lnTo>
                    <a:pt x="10" y="34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0" y="96"/>
                  </a:lnTo>
                  <a:lnTo>
                    <a:pt x="32" y="94"/>
                  </a:lnTo>
                  <a:lnTo>
                    <a:pt x="46" y="92"/>
                  </a:lnTo>
                  <a:lnTo>
                    <a:pt x="62" y="86"/>
                  </a:lnTo>
                  <a:lnTo>
                    <a:pt x="76" y="80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80" y="62"/>
                  </a:lnTo>
                  <a:lnTo>
                    <a:pt x="68" y="66"/>
                  </a:lnTo>
                  <a:lnTo>
                    <a:pt x="58" y="70"/>
                  </a:lnTo>
                  <a:lnTo>
                    <a:pt x="48" y="72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4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053027" y="3241175"/>
            <a:ext cx="2245962" cy="3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2955" y="4328169"/>
            <a:ext cx="2441715" cy="92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</p:spTree>
    <p:extLst>
      <p:ext uri="{BB962C8B-B14F-4D97-AF65-F5344CB8AC3E}">
        <p14:creationId xmlns:p14="http://schemas.microsoft.com/office/powerpoint/2010/main" val="5689031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5684" y="4120072"/>
            <a:ext cx="7136315" cy="294730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13532" y="2628885"/>
            <a:ext cx="7778467" cy="294730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96"/>
          <p:cNvGrpSpPr/>
          <p:nvPr/>
        </p:nvGrpSpPr>
        <p:grpSpPr>
          <a:xfrm>
            <a:off x="730097" y="2587131"/>
            <a:ext cx="4187088" cy="2403937"/>
            <a:chOff x="5722601" y="203979"/>
            <a:chExt cx="3666422" cy="2105007"/>
          </a:xfrm>
        </p:grpSpPr>
        <p:grpSp>
          <p:nvGrpSpPr>
            <p:cNvPr id="5" name="组合 94"/>
            <p:cNvGrpSpPr/>
            <p:nvPr/>
          </p:nvGrpSpPr>
          <p:grpSpPr>
            <a:xfrm>
              <a:off x="5722601" y="2198845"/>
              <a:ext cx="3666422" cy="110141"/>
              <a:chOff x="5629784" y="2731027"/>
              <a:chExt cx="2955441" cy="88783"/>
            </a:xfrm>
          </p:grpSpPr>
          <p:sp>
            <p:nvSpPr>
              <p:cNvPr id="10" name="任意多边形 82"/>
              <p:cNvSpPr/>
              <p:nvPr/>
            </p:nvSpPr>
            <p:spPr>
              <a:xfrm>
                <a:off x="5629784" y="2731028"/>
                <a:ext cx="2955441" cy="88782"/>
              </a:xfrm>
              <a:custGeom>
                <a:avLst/>
                <a:gdLst>
                  <a:gd name="connsiteX0" fmla="*/ 0 w 1610539"/>
                  <a:gd name="connsiteY0" fmla="*/ 0 h 48381"/>
                  <a:gd name="connsiteX1" fmla="*/ 1610539 w 1610539"/>
                  <a:gd name="connsiteY1" fmla="*/ 0 h 48381"/>
                  <a:gd name="connsiteX2" fmla="*/ 1603330 w 1610539"/>
                  <a:gd name="connsiteY2" fmla="*/ 10692 h 48381"/>
                  <a:gd name="connsiteX3" fmla="*/ 1512342 w 1610539"/>
                  <a:gd name="connsiteY3" fmla="*/ 48381 h 48381"/>
                  <a:gd name="connsiteX4" fmla="*/ 98197 w 1610539"/>
                  <a:gd name="connsiteY4" fmla="*/ 48381 h 48381"/>
                  <a:gd name="connsiteX5" fmla="*/ 7209 w 1610539"/>
                  <a:gd name="connsiteY5" fmla="*/ 10692 h 4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0539" h="48381">
                    <a:moveTo>
                      <a:pt x="0" y="0"/>
                    </a:moveTo>
                    <a:lnTo>
                      <a:pt x="1610539" y="0"/>
                    </a:lnTo>
                    <a:lnTo>
                      <a:pt x="1603330" y="10692"/>
                    </a:lnTo>
                    <a:cubicBezTo>
                      <a:pt x="1580044" y="33978"/>
                      <a:pt x="1547875" y="48381"/>
                      <a:pt x="1512342" y="48381"/>
                    </a:cubicBezTo>
                    <a:lnTo>
                      <a:pt x="98197" y="48381"/>
                    </a:lnTo>
                    <a:cubicBezTo>
                      <a:pt x="62664" y="48381"/>
                      <a:pt x="30495" y="33978"/>
                      <a:pt x="7209" y="1069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85"/>
              <p:cNvSpPr/>
              <p:nvPr/>
            </p:nvSpPr>
            <p:spPr>
              <a:xfrm flipH="1">
                <a:off x="6894912" y="2731027"/>
                <a:ext cx="437916" cy="25887"/>
              </a:xfrm>
              <a:custGeom>
                <a:avLst/>
                <a:gdLst>
                  <a:gd name="connsiteX0" fmla="*/ 437916 w 437916"/>
                  <a:gd name="connsiteY0" fmla="*/ 0 h 25887"/>
                  <a:gd name="connsiteX1" fmla="*/ 0 w 437916"/>
                  <a:gd name="connsiteY1" fmla="*/ 0 h 25887"/>
                  <a:gd name="connsiteX2" fmla="*/ 2729 w 437916"/>
                  <a:gd name="connsiteY2" fmla="*/ 6588 h 25887"/>
                  <a:gd name="connsiteX3" fmla="*/ 49321 w 437916"/>
                  <a:gd name="connsiteY3" fmla="*/ 25887 h 25887"/>
                  <a:gd name="connsiteX4" fmla="*/ 388594 w 437916"/>
                  <a:gd name="connsiteY4" fmla="*/ 25887 h 25887"/>
                  <a:gd name="connsiteX5" fmla="*/ 435187 w 437916"/>
                  <a:gd name="connsiteY5" fmla="*/ 6588 h 25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916" h="25887">
                    <a:moveTo>
                      <a:pt x="437916" y="0"/>
                    </a:moveTo>
                    <a:lnTo>
                      <a:pt x="0" y="0"/>
                    </a:lnTo>
                    <a:lnTo>
                      <a:pt x="2729" y="6588"/>
                    </a:lnTo>
                    <a:cubicBezTo>
                      <a:pt x="14653" y="18512"/>
                      <a:pt x="31126" y="25887"/>
                      <a:pt x="49321" y="25887"/>
                    </a:cubicBezTo>
                    <a:lnTo>
                      <a:pt x="388594" y="25887"/>
                    </a:lnTo>
                    <a:cubicBezTo>
                      <a:pt x="406790" y="25887"/>
                      <a:pt x="423263" y="18512"/>
                      <a:pt x="435187" y="6588"/>
                    </a:cubicBezTo>
                    <a:close/>
                  </a:path>
                </a:pathLst>
              </a:cu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任意多边形 90"/>
            <p:cNvSpPr/>
            <p:nvPr/>
          </p:nvSpPr>
          <p:spPr>
            <a:xfrm>
              <a:off x="6053625" y="203979"/>
              <a:ext cx="3004372" cy="1993748"/>
            </a:xfrm>
            <a:custGeom>
              <a:avLst/>
              <a:gdLst>
                <a:gd name="connsiteX0" fmla="*/ 78343 w 2421774"/>
                <a:gd name="connsiteY0" fmla="*/ 0 h 1607127"/>
                <a:gd name="connsiteX1" fmla="*/ 2343431 w 2421774"/>
                <a:gd name="connsiteY1" fmla="*/ 0 h 1607127"/>
                <a:gd name="connsiteX2" fmla="*/ 2421774 w 2421774"/>
                <a:gd name="connsiteY2" fmla="*/ 78343 h 1607127"/>
                <a:gd name="connsiteX3" fmla="*/ 2421774 w 2421774"/>
                <a:gd name="connsiteY3" fmla="*/ 1578660 h 1607127"/>
                <a:gd name="connsiteX4" fmla="*/ 2416027 w 2421774"/>
                <a:gd name="connsiteY4" fmla="*/ 1607127 h 1607127"/>
                <a:gd name="connsiteX5" fmla="*/ 5747 w 2421774"/>
                <a:gd name="connsiteY5" fmla="*/ 1607127 h 1607127"/>
                <a:gd name="connsiteX6" fmla="*/ 0 w 2421774"/>
                <a:gd name="connsiteY6" fmla="*/ 1578660 h 1607127"/>
                <a:gd name="connsiteX7" fmla="*/ 0 w 2421774"/>
                <a:gd name="connsiteY7" fmla="*/ 78343 h 1607127"/>
                <a:gd name="connsiteX8" fmla="*/ 78343 w 2421774"/>
                <a:gd name="connsiteY8" fmla="*/ 0 h 16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1774" h="1607127">
                  <a:moveTo>
                    <a:pt x="78343" y="0"/>
                  </a:moveTo>
                  <a:lnTo>
                    <a:pt x="2343431" y="0"/>
                  </a:lnTo>
                  <a:cubicBezTo>
                    <a:pt x="2386699" y="0"/>
                    <a:pt x="2421774" y="35075"/>
                    <a:pt x="2421774" y="78343"/>
                  </a:cubicBezTo>
                  <a:lnTo>
                    <a:pt x="2421774" y="1578660"/>
                  </a:lnTo>
                  <a:lnTo>
                    <a:pt x="2416027" y="1607127"/>
                  </a:lnTo>
                  <a:lnTo>
                    <a:pt x="5747" y="1607127"/>
                  </a:lnTo>
                  <a:lnTo>
                    <a:pt x="0" y="1578660"/>
                  </a:lnTo>
                  <a:lnTo>
                    <a:pt x="0" y="78343"/>
                  </a:lnTo>
                  <a:cubicBezTo>
                    <a:pt x="0" y="35075"/>
                    <a:pt x="35075" y="0"/>
                    <a:pt x="78343" y="0"/>
                  </a:cubicBezTo>
                  <a:close/>
                </a:path>
              </a:pathLst>
            </a:custGeom>
            <a:solidFill>
              <a:srgbClr val="3A3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88"/>
            <p:cNvSpPr/>
            <p:nvPr/>
          </p:nvSpPr>
          <p:spPr>
            <a:xfrm>
              <a:off x="6163625" y="313979"/>
              <a:ext cx="2784374" cy="1753124"/>
            </a:xfrm>
            <a:prstGeom prst="rect">
              <a:avLst/>
            </a:prstGeom>
            <a:solidFill>
              <a:srgbClr val="485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92"/>
            <p:cNvSpPr/>
            <p:nvPr/>
          </p:nvSpPr>
          <p:spPr>
            <a:xfrm>
              <a:off x="7431406" y="203979"/>
              <a:ext cx="1619720" cy="2055623"/>
            </a:xfrm>
            <a:custGeom>
              <a:avLst/>
              <a:gdLst>
                <a:gd name="connsiteX0" fmla="*/ 0 w 1305629"/>
                <a:gd name="connsiteY0" fmla="*/ 0 h 1657003"/>
                <a:gd name="connsiteX1" fmla="*/ 1227286 w 1305629"/>
                <a:gd name="connsiteY1" fmla="*/ 0 h 1657003"/>
                <a:gd name="connsiteX2" fmla="*/ 1305629 w 1305629"/>
                <a:gd name="connsiteY2" fmla="*/ 78343 h 1657003"/>
                <a:gd name="connsiteX3" fmla="*/ 1305629 w 1305629"/>
                <a:gd name="connsiteY3" fmla="*/ 1578660 h 1657003"/>
                <a:gd name="connsiteX4" fmla="*/ 1227286 w 1305629"/>
                <a:gd name="connsiteY4" fmla="*/ 1657003 h 1657003"/>
                <a:gd name="connsiteX5" fmla="*/ 580167 w 1305629"/>
                <a:gd name="connsiteY5" fmla="*/ 1657003 h 165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629" h="1657003">
                  <a:moveTo>
                    <a:pt x="0" y="0"/>
                  </a:moveTo>
                  <a:lnTo>
                    <a:pt x="1227286" y="0"/>
                  </a:lnTo>
                  <a:cubicBezTo>
                    <a:pt x="1270554" y="0"/>
                    <a:pt x="1305629" y="35075"/>
                    <a:pt x="1305629" y="78343"/>
                  </a:cubicBezTo>
                  <a:lnTo>
                    <a:pt x="1305629" y="1578660"/>
                  </a:lnTo>
                  <a:cubicBezTo>
                    <a:pt x="1305629" y="1621928"/>
                    <a:pt x="1270554" y="1657003"/>
                    <a:pt x="1227286" y="1657003"/>
                  </a:cubicBezTo>
                  <a:lnTo>
                    <a:pt x="580167" y="1657003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93"/>
            <p:cNvSpPr/>
            <p:nvPr/>
          </p:nvSpPr>
          <p:spPr>
            <a:xfrm>
              <a:off x="7531787" y="239767"/>
              <a:ext cx="48051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37"/>
          <p:cNvGrpSpPr/>
          <p:nvPr/>
        </p:nvGrpSpPr>
        <p:grpSpPr>
          <a:xfrm rot="16200000" flipV="1">
            <a:off x="4026129" y="2617889"/>
            <a:ext cx="1916547" cy="2724585"/>
            <a:chOff x="2132515" y="1040815"/>
            <a:chExt cx="2233745" cy="3175519"/>
          </a:xfrm>
        </p:grpSpPr>
        <p:sp>
          <p:nvSpPr>
            <p:cNvPr id="13" name="任意多边形 22"/>
            <p:cNvSpPr/>
            <p:nvPr/>
          </p:nvSpPr>
          <p:spPr>
            <a:xfrm>
              <a:off x="3275469" y="2618168"/>
              <a:ext cx="658570" cy="205171"/>
            </a:xfrm>
            <a:custGeom>
              <a:avLst/>
              <a:gdLst>
                <a:gd name="connsiteX0" fmla="*/ 110736 w 658570"/>
                <a:gd name="connsiteY0" fmla="*/ 0 h 205171"/>
                <a:gd name="connsiteX1" fmla="*/ 550365 w 658570"/>
                <a:gd name="connsiteY1" fmla="*/ 0 h 205171"/>
                <a:gd name="connsiteX2" fmla="*/ 550297 w 658570"/>
                <a:gd name="connsiteY2" fmla="*/ 50330 h 205171"/>
                <a:gd name="connsiteX3" fmla="*/ 565304 w 658570"/>
                <a:gd name="connsiteY3" fmla="*/ 147236 h 205171"/>
                <a:gd name="connsiteX4" fmla="*/ 575233 w 658570"/>
                <a:gd name="connsiteY4" fmla="*/ 176233 h 205171"/>
                <a:gd name="connsiteX5" fmla="*/ 632693 w 658570"/>
                <a:gd name="connsiteY5" fmla="*/ 184755 h 205171"/>
                <a:gd name="connsiteX6" fmla="*/ 658570 w 658570"/>
                <a:gd name="connsiteY6" fmla="*/ 197572 h 205171"/>
                <a:gd name="connsiteX7" fmla="*/ 643228 w 658570"/>
                <a:gd name="connsiteY7" fmla="*/ 205171 h 205171"/>
                <a:gd name="connsiteX8" fmla="*/ 15342 w 658570"/>
                <a:gd name="connsiteY8" fmla="*/ 205171 h 205171"/>
                <a:gd name="connsiteX9" fmla="*/ 0 w 658570"/>
                <a:gd name="connsiteY9" fmla="*/ 197572 h 205171"/>
                <a:gd name="connsiteX10" fmla="*/ 25877 w 658570"/>
                <a:gd name="connsiteY10" fmla="*/ 184755 h 205171"/>
                <a:gd name="connsiteX11" fmla="*/ 86003 w 658570"/>
                <a:gd name="connsiteY11" fmla="*/ 175837 h 205171"/>
                <a:gd name="connsiteX12" fmla="*/ 95797 w 658570"/>
                <a:gd name="connsiteY12" fmla="*/ 147236 h 205171"/>
                <a:gd name="connsiteX13" fmla="*/ 110805 w 658570"/>
                <a:gd name="connsiteY13" fmla="*/ 50331 h 20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8570" h="205171">
                  <a:moveTo>
                    <a:pt x="110736" y="0"/>
                  </a:moveTo>
                  <a:lnTo>
                    <a:pt x="550365" y="0"/>
                  </a:lnTo>
                  <a:lnTo>
                    <a:pt x="550297" y="50330"/>
                  </a:lnTo>
                  <a:cubicBezTo>
                    <a:pt x="552935" y="84909"/>
                    <a:pt x="558144" y="117646"/>
                    <a:pt x="565304" y="147236"/>
                  </a:cubicBezTo>
                  <a:lnTo>
                    <a:pt x="575233" y="176233"/>
                  </a:lnTo>
                  <a:lnTo>
                    <a:pt x="632693" y="184755"/>
                  </a:lnTo>
                  <a:cubicBezTo>
                    <a:pt x="649356" y="188694"/>
                    <a:pt x="658570" y="193026"/>
                    <a:pt x="658570" y="197572"/>
                  </a:cubicBezTo>
                  <a:lnTo>
                    <a:pt x="643228" y="205171"/>
                  </a:lnTo>
                  <a:lnTo>
                    <a:pt x="15342" y="205171"/>
                  </a:lnTo>
                  <a:lnTo>
                    <a:pt x="0" y="197572"/>
                  </a:lnTo>
                  <a:cubicBezTo>
                    <a:pt x="0" y="193026"/>
                    <a:pt x="9214" y="188694"/>
                    <a:pt x="25877" y="184755"/>
                  </a:cubicBezTo>
                  <a:lnTo>
                    <a:pt x="86003" y="175837"/>
                  </a:lnTo>
                  <a:lnTo>
                    <a:pt x="95797" y="147236"/>
                  </a:lnTo>
                  <a:cubicBezTo>
                    <a:pt x="102958" y="117645"/>
                    <a:pt x="108167" y="84909"/>
                    <a:pt x="110805" y="50331"/>
                  </a:cubicBezTo>
                  <a:close/>
                </a:path>
              </a:pathLst>
            </a:custGeom>
            <a:solidFill>
              <a:srgbClr val="E6E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25"/>
            <p:cNvSpPr/>
            <p:nvPr/>
          </p:nvSpPr>
          <p:spPr>
            <a:xfrm>
              <a:off x="3084729" y="2624246"/>
              <a:ext cx="439629" cy="37466"/>
            </a:xfrm>
            <a:custGeom>
              <a:avLst/>
              <a:gdLst>
                <a:gd name="connsiteX0" fmla="*/ 0 w 439629"/>
                <a:gd name="connsiteY0" fmla="*/ 0 h 37466"/>
                <a:gd name="connsiteX1" fmla="*/ 439629 w 439629"/>
                <a:gd name="connsiteY1" fmla="*/ 0 h 37466"/>
                <a:gd name="connsiteX2" fmla="*/ 439579 w 439629"/>
                <a:gd name="connsiteY2" fmla="*/ 37466 h 37466"/>
                <a:gd name="connsiteX3" fmla="*/ 51 w 439629"/>
                <a:gd name="connsiteY3" fmla="*/ 37466 h 3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29" h="37466">
                  <a:moveTo>
                    <a:pt x="0" y="0"/>
                  </a:moveTo>
                  <a:lnTo>
                    <a:pt x="439629" y="0"/>
                  </a:lnTo>
                  <a:lnTo>
                    <a:pt x="439579" y="37466"/>
                  </a:lnTo>
                  <a:lnTo>
                    <a:pt x="51" y="37466"/>
                  </a:lnTo>
                  <a:close/>
                </a:path>
              </a:pathLst>
            </a:custGeom>
            <a:solidFill>
              <a:srgbClr val="D5D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29"/>
            <p:cNvSpPr/>
            <p:nvPr/>
          </p:nvSpPr>
          <p:spPr>
            <a:xfrm>
              <a:off x="2132516" y="1040815"/>
              <a:ext cx="2233744" cy="3175519"/>
            </a:xfrm>
            <a:prstGeom prst="roundRect">
              <a:avLst>
                <a:gd name="adj" fmla="val 5726"/>
              </a:avLst>
            </a:prstGeom>
            <a:solidFill>
              <a:srgbClr val="E6E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30"/>
            <p:cNvSpPr/>
            <p:nvPr/>
          </p:nvSpPr>
          <p:spPr>
            <a:xfrm>
              <a:off x="2280590" y="1323752"/>
              <a:ext cx="1937589" cy="2609641"/>
            </a:xfrm>
            <a:prstGeom prst="rect">
              <a:avLst/>
            </a:prstGeom>
            <a:solidFill>
              <a:srgbClr val="485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31"/>
            <p:cNvSpPr/>
            <p:nvPr/>
          </p:nvSpPr>
          <p:spPr>
            <a:xfrm>
              <a:off x="3138414" y="4010265"/>
              <a:ext cx="144880" cy="144880"/>
            </a:xfrm>
            <a:prstGeom prst="ellipse">
              <a:avLst/>
            </a:prstGeom>
            <a:solidFill>
              <a:srgbClr val="BF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32"/>
            <p:cNvSpPr/>
            <p:nvPr/>
          </p:nvSpPr>
          <p:spPr>
            <a:xfrm>
              <a:off x="3182713" y="1159424"/>
              <a:ext cx="45719" cy="45719"/>
            </a:xfrm>
            <a:prstGeom prst="ellipse">
              <a:avLst/>
            </a:prstGeom>
            <a:solidFill>
              <a:srgbClr val="BF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35"/>
            <p:cNvSpPr/>
            <p:nvPr/>
          </p:nvSpPr>
          <p:spPr>
            <a:xfrm rot="16200000" flipV="1">
              <a:off x="2635538" y="537792"/>
              <a:ext cx="1227700" cy="2233745"/>
            </a:xfrm>
            <a:custGeom>
              <a:avLst/>
              <a:gdLst>
                <a:gd name="connsiteX0" fmla="*/ 0 w 387419"/>
                <a:gd name="connsiteY0" fmla="*/ 0 h 1002082"/>
                <a:gd name="connsiteX1" fmla="*/ 347057 w 387419"/>
                <a:gd name="connsiteY1" fmla="*/ 0 h 1002082"/>
                <a:gd name="connsiteX2" fmla="*/ 387419 w 387419"/>
                <a:gd name="connsiteY2" fmla="*/ 40362 h 1002082"/>
                <a:gd name="connsiteX3" fmla="*/ 387419 w 387419"/>
                <a:gd name="connsiteY3" fmla="*/ 961720 h 1002082"/>
                <a:gd name="connsiteX4" fmla="*/ 347057 w 387419"/>
                <a:gd name="connsiteY4" fmla="*/ 1002082 h 1002082"/>
                <a:gd name="connsiteX5" fmla="*/ 324264 w 387419"/>
                <a:gd name="connsiteY5" fmla="*/ 1002082 h 10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419" h="1002082">
                  <a:moveTo>
                    <a:pt x="0" y="0"/>
                  </a:moveTo>
                  <a:lnTo>
                    <a:pt x="347057" y="0"/>
                  </a:lnTo>
                  <a:cubicBezTo>
                    <a:pt x="369348" y="0"/>
                    <a:pt x="387419" y="18071"/>
                    <a:pt x="387419" y="40362"/>
                  </a:cubicBezTo>
                  <a:lnTo>
                    <a:pt x="387419" y="961720"/>
                  </a:lnTo>
                  <a:cubicBezTo>
                    <a:pt x="387419" y="984011"/>
                    <a:pt x="369348" y="1002082"/>
                    <a:pt x="347057" y="1002082"/>
                  </a:cubicBezTo>
                  <a:lnTo>
                    <a:pt x="324264" y="1002082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48"/>
          <p:cNvGrpSpPr/>
          <p:nvPr/>
        </p:nvGrpSpPr>
        <p:grpSpPr>
          <a:xfrm>
            <a:off x="5857726" y="3509290"/>
            <a:ext cx="674805" cy="1407569"/>
            <a:chOff x="2981358" y="2687571"/>
            <a:chExt cx="566719" cy="1182114"/>
          </a:xfrm>
        </p:grpSpPr>
        <p:sp>
          <p:nvSpPr>
            <p:cNvPr id="21" name="圆角矩形 39"/>
            <p:cNvSpPr/>
            <p:nvPr/>
          </p:nvSpPr>
          <p:spPr>
            <a:xfrm>
              <a:off x="2981358" y="2687571"/>
              <a:ext cx="566719" cy="1182114"/>
            </a:xfrm>
            <a:prstGeom prst="roundRect">
              <a:avLst>
                <a:gd name="adj" fmla="val 12986"/>
              </a:avLst>
            </a:prstGeom>
            <a:solidFill>
              <a:srgbClr val="E6E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40"/>
            <p:cNvSpPr/>
            <p:nvPr/>
          </p:nvSpPr>
          <p:spPr>
            <a:xfrm>
              <a:off x="3026252" y="2849243"/>
              <a:ext cx="476930" cy="858771"/>
            </a:xfrm>
            <a:prstGeom prst="rect">
              <a:avLst/>
            </a:prstGeom>
            <a:solidFill>
              <a:srgbClr val="485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41"/>
            <p:cNvSpPr/>
            <p:nvPr/>
          </p:nvSpPr>
          <p:spPr>
            <a:xfrm>
              <a:off x="3214467" y="3733090"/>
              <a:ext cx="104250" cy="104250"/>
            </a:xfrm>
            <a:prstGeom prst="ellipse">
              <a:avLst/>
            </a:prstGeom>
            <a:solidFill>
              <a:srgbClr val="BF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44"/>
            <p:cNvGrpSpPr/>
            <p:nvPr/>
          </p:nvGrpSpPr>
          <p:grpSpPr>
            <a:xfrm>
              <a:off x="3210717" y="2731028"/>
              <a:ext cx="108000" cy="64676"/>
              <a:chOff x="3208161" y="2724121"/>
              <a:chExt cx="108000" cy="64676"/>
            </a:xfrm>
          </p:grpSpPr>
          <p:sp>
            <p:nvSpPr>
              <p:cNvPr id="26" name="椭圆 42"/>
              <p:cNvSpPr/>
              <p:nvPr/>
            </p:nvSpPr>
            <p:spPr>
              <a:xfrm>
                <a:off x="3251361" y="2724121"/>
                <a:ext cx="21600" cy="21600"/>
              </a:xfrm>
              <a:prstGeom prst="ellipse">
                <a:avLst/>
              </a:prstGeom>
              <a:solidFill>
                <a:srgbClr val="A7A5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43"/>
              <p:cNvSpPr/>
              <p:nvPr/>
            </p:nvSpPr>
            <p:spPr>
              <a:xfrm>
                <a:off x="3208161" y="2770797"/>
                <a:ext cx="108000" cy="18000"/>
              </a:xfrm>
              <a:prstGeom prst="roundRect">
                <a:avLst/>
              </a:prstGeom>
              <a:solidFill>
                <a:srgbClr val="A7A5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任意多边形 47"/>
            <p:cNvSpPr/>
            <p:nvPr/>
          </p:nvSpPr>
          <p:spPr>
            <a:xfrm>
              <a:off x="3207527" y="2687571"/>
              <a:ext cx="340550" cy="1034024"/>
            </a:xfrm>
            <a:custGeom>
              <a:avLst/>
              <a:gdLst>
                <a:gd name="connsiteX0" fmla="*/ 0 w 340550"/>
                <a:gd name="connsiteY0" fmla="*/ 0 h 1034024"/>
                <a:gd name="connsiteX1" fmla="*/ 266956 w 340550"/>
                <a:gd name="connsiteY1" fmla="*/ 0 h 1034024"/>
                <a:gd name="connsiteX2" fmla="*/ 340550 w 340550"/>
                <a:gd name="connsiteY2" fmla="*/ 73594 h 1034024"/>
                <a:gd name="connsiteX3" fmla="*/ 340550 w 340550"/>
                <a:gd name="connsiteY3" fmla="*/ 1034024 h 103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50" h="1034024">
                  <a:moveTo>
                    <a:pt x="0" y="0"/>
                  </a:moveTo>
                  <a:lnTo>
                    <a:pt x="266956" y="0"/>
                  </a:lnTo>
                  <a:cubicBezTo>
                    <a:pt x="307601" y="0"/>
                    <a:pt x="340550" y="32949"/>
                    <a:pt x="340550" y="73594"/>
                  </a:cubicBezTo>
                  <a:lnTo>
                    <a:pt x="340550" y="1034024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886306" y="2343029"/>
            <a:ext cx="2920779" cy="52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40473" y="3828343"/>
            <a:ext cx="2920779" cy="52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707797" y="3095453"/>
            <a:ext cx="445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7010956" y="4537245"/>
            <a:ext cx="445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97152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6944124" y="2839526"/>
            <a:ext cx="374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1908" y="2615819"/>
            <a:ext cx="8273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3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57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6335" y="2681548"/>
            <a:ext cx="12192000" cy="52251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占位符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2" b="33779"/>
          <a:stretch/>
        </p:blipFill>
        <p:spPr>
          <a:xfrm>
            <a:off x="-16335" y="2681548"/>
            <a:ext cx="6678392" cy="21190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37497" y="2710576"/>
            <a:ext cx="345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6837497" y="3233091"/>
            <a:ext cx="48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修改标题数字等都可以通过点击和重新输入进行更改，顶部“开始”面板中可以对字体、字号、颜色、行距等进行修改</a:t>
            </a:r>
            <a:endParaRPr lang="zh-CN" altLang="en-US" sz="1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6837497" y="4220062"/>
            <a:ext cx="483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</a:t>
            </a:r>
            <a:r>
              <a:rPr lang="en-US" altLang="zh-CN" sz="12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.</a:t>
            </a:r>
            <a:endParaRPr lang="zh-CN" altLang="en-US" sz="1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526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25358"/>
            <a:ext cx="6096000" cy="279400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2725358"/>
            <a:ext cx="6096000" cy="279400"/>
          </a:xfrm>
          <a:prstGeom prst="rect">
            <a:avLst/>
          </a:pr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3"/>
          <p:cNvSpPr/>
          <p:nvPr/>
        </p:nvSpPr>
        <p:spPr bwMode="auto">
          <a:xfrm>
            <a:off x="9615034" y="4549650"/>
            <a:ext cx="1133299" cy="2308350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9"/>
          <p:cNvSpPr>
            <a:spLocks/>
          </p:cNvSpPr>
          <p:nvPr/>
        </p:nvSpPr>
        <p:spPr bwMode="gray">
          <a:xfrm>
            <a:off x="1422816" y="4549650"/>
            <a:ext cx="1001070" cy="2308350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gray">
          <a:xfrm>
            <a:off x="2714588" y="6217495"/>
            <a:ext cx="277770" cy="64050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gray">
          <a:xfrm>
            <a:off x="2714588" y="5493657"/>
            <a:ext cx="277770" cy="64050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gray">
          <a:xfrm>
            <a:off x="3189124" y="6217495"/>
            <a:ext cx="277770" cy="64050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gray">
          <a:xfrm>
            <a:off x="3189124" y="5493657"/>
            <a:ext cx="277770" cy="64050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gray">
          <a:xfrm>
            <a:off x="3663661" y="6217495"/>
            <a:ext cx="277770" cy="64050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gray">
          <a:xfrm>
            <a:off x="4089873" y="6217495"/>
            <a:ext cx="277770" cy="64050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3"/>
          <p:cNvSpPr/>
          <p:nvPr/>
        </p:nvSpPr>
        <p:spPr bwMode="auto">
          <a:xfrm>
            <a:off x="6800848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3"/>
          <p:cNvSpPr/>
          <p:nvPr/>
        </p:nvSpPr>
        <p:spPr bwMode="auto">
          <a:xfrm>
            <a:off x="4513975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973721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3"/>
          <p:cNvSpPr/>
          <p:nvPr/>
        </p:nvSpPr>
        <p:spPr bwMode="auto">
          <a:xfrm>
            <a:off x="5433468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3"/>
          <p:cNvSpPr/>
          <p:nvPr/>
        </p:nvSpPr>
        <p:spPr bwMode="auto">
          <a:xfrm>
            <a:off x="5889261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3"/>
          <p:cNvSpPr/>
          <p:nvPr/>
        </p:nvSpPr>
        <p:spPr bwMode="auto">
          <a:xfrm>
            <a:off x="6345054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椭圆 13"/>
          <p:cNvSpPr/>
          <p:nvPr/>
        </p:nvSpPr>
        <p:spPr bwMode="auto">
          <a:xfrm>
            <a:off x="7260112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3"/>
          <p:cNvSpPr/>
          <p:nvPr/>
        </p:nvSpPr>
        <p:spPr bwMode="auto">
          <a:xfrm>
            <a:off x="6800848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3"/>
          <p:cNvSpPr/>
          <p:nvPr/>
        </p:nvSpPr>
        <p:spPr bwMode="auto">
          <a:xfrm>
            <a:off x="4513975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13"/>
          <p:cNvSpPr/>
          <p:nvPr/>
        </p:nvSpPr>
        <p:spPr bwMode="auto">
          <a:xfrm>
            <a:off x="4973721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13"/>
          <p:cNvSpPr/>
          <p:nvPr/>
        </p:nvSpPr>
        <p:spPr bwMode="auto">
          <a:xfrm>
            <a:off x="5433468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13"/>
          <p:cNvSpPr/>
          <p:nvPr/>
        </p:nvSpPr>
        <p:spPr bwMode="auto">
          <a:xfrm>
            <a:off x="5889261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13"/>
          <p:cNvSpPr/>
          <p:nvPr/>
        </p:nvSpPr>
        <p:spPr bwMode="auto">
          <a:xfrm>
            <a:off x="6345054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13"/>
          <p:cNvSpPr/>
          <p:nvPr/>
        </p:nvSpPr>
        <p:spPr bwMode="auto">
          <a:xfrm>
            <a:off x="7260112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13"/>
          <p:cNvSpPr/>
          <p:nvPr/>
        </p:nvSpPr>
        <p:spPr bwMode="auto">
          <a:xfrm>
            <a:off x="3603332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13"/>
          <p:cNvSpPr/>
          <p:nvPr/>
        </p:nvSpPr>
        <p:spPr bwMode="auto">
          <a:xfrm>
            <a:off x="4063078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13"/>
          <p:cNvSpPr/>
          <p:nvPr/>
        </p:nvSpPr>
        <p:spPr bwMode="auto">
          <a:xfrm>
            <a:off x="7713377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13"/>
          <p:cNvSpPr/>
          <p:nvPr/>
        </p:nvSpPr>
        <p:spPr bwMode="auto">
          <a:xfrm>
            <a:off x="8172641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13"/>
          <p:cNvSpPr/>
          <p:nvPr/>
        </p:nvSpPr>
        <p:spPr bwMode="auto">
          <a:xfrm>
            <a:off x="7713377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13"/>
          <p:cNvSpPr/>
          <p:nvPr/>
        </p:nvSpPr>
        <p:spPr bwMode="auto">
          <a:xfrm>
            <a:off x="8172641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13"/>
          <p:cNvSpPr/>
          <p:nvPr/>
        </p:nvSpPr>
        <p:spPr bwMode="auto">
          <a:xfrm>
            <a:off x="8626769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椭圆 13"/>
          <p:cNvSpPr/>
          <p:nvPr/>
        </p:nvSpPr>
        <p:spPr bwMode="auto">
          <a:xfrm>
            <a:off x="9086033" y="6217495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椭圆 13"/>
          <p:cNvSpPr/>
          <p:nvPr/>
        </p:nvSpPr>
        <p:spPr bwMode="auto">
          <a:xfrm>
            <a:off x="8626769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椭圆 13"/>
          <p:cNvSpPr/>
          <p:nvPr/>
        </p:nvSpPr>
        <p:spPr bwMode="auto">
          <a:xfrm>
            <a:off x="9086033" y="5493657"/>
            <a:ext cx="314460" cy="640505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11810" y="2680392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40020" y="2680392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3"/>
          <p:cNvSpPr txBox="1"/>
          <p:nvPr/>
        </p:nvSpPr>
        <p:spPr>
          <a:xfrm>
            <a:off x="1268900" y="3173397"/>
            <a:ext cx="4261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标题数字等都可以通过点击和重新输入进行更改，顶部“开始”面板中可以对字体、字号、颜色、行距等进行修改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 defTabSz="914400"/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6405809" y="3173397"/>
            <a:ext cx="4261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标题数字等都可以通过点击和重新输入进行更改，顶部“开标题数字等都可以通过点击和重新输入进行更改，顶部“开始”面板中可以对字体、字号、颜色、行距等进行修改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 algn="r" defTabSz="914400"/>
            <a:r>
              <a:rPr lang="zh-CN" altLang="en-US" sz="12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始</a:t>
            </a:r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”面板中可以对字体、字号、颜色、行距等进行修改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9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04229" y="2220686"/>
            <a:ext cx="1117600" cy="1117600"/>
          </a:xfrm>
          <a:prstGeom prst="rect">
            <a:avLst/>
          </a:prstGeom>
          <a:solidFill>
            <a:srgbClr val="7EC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55658" y="2220686"/>
            <a:ext cx="1117600" cy="1117600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04229" y="3599543"/>
            <a:ext cx="1117600" cy="1117600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55658" y="3599543"/>
            <a:ext cx="1117600" cy="1117600"/>
          </a:xfrm>
          <a:prstGeom prst="rect">
            <a:avLst/>
          </a:pr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054475" y="2561840"/>
            <a:ext cx="580270" cy="456369"/>
            <a:chOff x="8251825" y="1574800"/>
            <a:chExt cx="892175" cy="701675"/>
          </a:xfrm>
          <a:solidFill>
            <a:schemeClr val="bg1"/>
          </a:solidFill>
        </p:grpSpPr>
        <p:sp>
          <p:nvSpPr>
            <p:cNvPr id="7" name="Freeform 137"/>
            <p:cNvSpPr>
              <a:spLocks/>
            </p:cNvSpPr>
            <p:nvPr/>
          </p:nvSpPr>
          <p:spPr bwMode="auto">
            <a:xfrm>
              <a:off x="8509000" y="1800225"/>
              <a:ext cx="377825" cy="37782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20" y="0"/>
                </a:cxn>
                <a:cxn ang="0">
                  <a:pos x="132" y="2"/>
                </a:cxn>
                <a:cxn ang="0">
                  <a:pos x="142" y="4"/>
                </a:cxn>
                <a:cxn ang="0">
                  <a:pos x="166" y="10"/>
                </a:cxn>
                <a:cxn ang="0">
                  <a:pos x="186" y="20"/>
                </a:cxn>
                <a:cxn ang="0">
                  <a:pos x="202" y="36"/>
                </a:cxn>
                <a:cxn ang="0">
                  <a:pos x="218" y="52"/>
                </a:cxn>
                <a:cxn ang="0">
                  <a:pos x="228" y="74"/>
                </a:cxn>
                <a:cxn ang="0">
                  <a:pos x="236" y="96"/>
                </a:cxn>
                <a:cxn ang="0">
                  <a:pos x="238" y="108"/>
                </a:cxn>
                <a:cxn ang="0">
                  <a:pos x="238" y="120"/>
                </a:cxn>
                <a:cxn ang="0">
                  <a:pos x="238" y="120"/>
                </a:cxn>
                <a:cxn ang="0">
                  <a:pos x="238" y="132"/>
                </a:cxn>
                <a:cxn ang="0">
                  <a:pos x="236" y="144"/>
                </a:cxn>
                <a:cxn ang="0">
                  <a:pos x="228" y="166"/>
                </a:cxn>
                <a:cxn ang="0">
                  <a:pos x="218" y="186"/>
                </a:cxn>
                <a:cxn ang="0">
                  <a:pos x="202" y="204"/>
                </a:cxn>
                <a:cxn ang="0">
                  <a:pos x="186" y="218"/>
                </a:cxn>
                <a:cxn ang="0">
                  <a:pos x="166" y="228"/>
                </a:cxn>
                <a:cxn ang="0">
                  <a:pos x="142" y="236"/>
                </a:cxn>
                <a:cxn ang="0">
                  <a:pos x="132" y="238"/>
                </a:cxn>
                <a:cxn ang="0">
                  <a:pos x="120" y="238"/>
                </a:cxn>
                <a:cxn ang="0">
                  <a:pos x="120" y="238"/>
                </a:cxn>
                <a:cxn ang="0">
                  <a:pos x="106" y="238"/>
                </a:cxn>
                <a:cxn ang="0">
                  <a:pos x="96" y="236"/>
                </a:cxn>
                <a:cxn ang="0">
                  <a:pos x="72" y="228"/>
                </a:cxn>
                <a:cxn ang="0">
                  <a:pos x="52" y="218"/>
                </a:cxn>
                <a:cxn ang="0">
                  <a:pos x="36" y="204"/>
                </a:cxn>
                <a:cxn ang="0">
                  <a:pos x="20" y="186"/>
                </a:cxn>
                <a:cxn ang="0">
                  <a:pos x="10" y="166"/>
                </a:cxn>
                <a:cxn ang="0">
                  <a:pos x="2" y="144"/>
                </a:cxn>
                <a:cxn ang="0">
                  <a:pos x="2" y="132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08"/>
                </a:cxn>
                <a:cxn ang="0">
                  <a:pos x="2" y="96"/>
                </a:cxn>
                <a:cxn ang="0">
                  <a:pos x="10" y="74"/>
                </a:cxn>
                <a:cxn ang="0">
                  <a:pos x="20" y="52"/>
                </a:cxn>
                <a:cxn ang="0">
                  <a:pos x="36" y="36"/>
                </a:cxn>
                <a:cxn ang="0">
                  <a:pos x="52" y="20"/>
                </a:cxn>
                <a:cxn ang="0">
                  <a:pos x="72" y="10"/>
                </a:cxn>
                <a:cxn ang="0">
                  <a:pos x="96" y="4"/>
                </a:cxn>
                <a:cxn ang="0">
                  <a:pos x="106" y="2"/>
                </a:cxn>
                <a:cxn ang="0">
                  <a:pos x="120" y="0"/>
                </a:cxn>
                <a:cxn ang="0">
                  <a:pos x="120" y="0"/>
                </a:cxn>
              </a:cxnLst>
              <a:rect l="0" t="0" r="r" b="b"/>
              <a:pathLst>
                <a:path w="238" h="238">
                  <a:moveTo>
                    <a:pt x="120" y="0"/>
                  </a:moveTo>
                  <a:lnTo>
                    <a:pt x="120" y="0"/>
                  </a:lnTo>
                  <a:lnTo>
                    <a:pt x="132" y="2"/>
                  </a:lnTo>
                  <a:lnTo>
                    <a:pt x="142" y="4"/>
                  </a:lnTo>
                  <a:lnTo>
                    <a:pt x="166" y="10"/>
                  </a:lnTo>
                  <a:lnTo>
                    <a:pt x="186" y="20"/>
                  </a:lnTo>
                  <a:lnTo>
                    <a:pt x="202" y="36"/>
                  </a:lnTo>
                  <a:lnTo>
                    <a:pt x="218" y="52"/>
                  </a:lnTo>
                  <a:lnTo>
                    <a:pt x="228" y="74"/>
                  </a:lnTo>
                  <a:lnTo>
                    <a:pt x="236" y="96"/>
                  </a:lnTo>
                  <a:lnTo>
                    <a:pt x="238" y="108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32"/>
                  </a:lnTo>
                  <a:lnTo>
                    <a:pt x="236" y="144"/>
                  </a:lnTo>
                  <a:lnTo>
                    <a:pt x="228" y="166"/>
                  </a:lnTo>
                  <a:lnTo>
                    <a:pt x="218" y="186"/>
                  </a:lnTo>
                  <a:lnTo>
                    <a:pt x="202" y="204"/>
                  </a:lnTo>
                  <a:lnTo>
                    <a:pt x="186" y="218"/>
                  </a:lnTo>
                  <a:lnTo>
                    <a:pt x="166" y="228"/>
                  </a:lnTo>
                  <a:lnTo>
                    <a:pt x="142" y="236"/>
                  </a:lnTo>
                  <a:lnTo>
                    <a:pt x="132" y="238"/>
                  </a:lnTo>
                  <a:lnTo>
                    <a:pt x="120" y="238"/>
                  </a:lnTo>
                  <a:lnTo>
                    <a:pt x="120" y="238"/>
                  </a:lnTo>
                  <a:lnTo>
                    <a:pt x="106" y="238"/>
                  </a:lnTo>
                  <a:lnTo>
                    <a:pt x="96" y="236"/>
                  </a:lnTo>
                  <a:lnTo>
                    <a:pt x="72" y="228"/>
                  </a:lnTo>
                  <a:lnTo>
                    <a:pt x="52" y="218"/>
                  </a:lnTo>
                  <a:lnTo>
                    <a:pt x="36" y="204"/>
                  </a:lnTo>
                  <a:lnTo>
                    <a:pt x="20" y="186"/>
                  </a:lnTo>
                  <a:lnTo>
                    <a:pt x="10" y="166"/>
                  </a:lnTo>
                  <a:lnTo>
                    <a:pt x="2" y="144"/>
                  </a:lnTo>
                  <a:lnTo>
                    <a:pt x="2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08"/>
                  </a:lnTo>
                  <a:lnTo>
                    <a:pt x="2" y="96"/>
                  </a:lnTo>
                  <a:lnTo>
                    <a:pt x="10" y="7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6" y="4"/>
                  </a:lnTo>
                  <a:lnTo>
                    <a:pt x="106" y="2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8"/>
            <p:cNvSpPr>
              <a:spLocks/>
            </p:cNvSpPr>
            <p:nvPr/>
          </p:nvSpPr>
          <p:spPr bwMode="auto">
            <a:xfrm>
              <a:off x="8251825" y="1863725"/>
              <a:ext cx="892175" cy="412750"/>
            </a:xfrm>
            <a:custGeom>
              <a:avLst/>
              <a:gdLst/>
              <a:ahLst/>
              <a:cxnLst>
                <a:cxn ang="0">
                  <a:pos x="282" y="226"/>
                </a:cxn>
                <a:cxn ang="0">
                  <a:pos x="282" y="226"/>
                </a:cxn>
                <a:cxn ang="0">
                  <a:pos x="266" y="226"/>
                </a:cxn>
                <a:cxn ang="0">
                  <a:pos x="252" y="224"/>
                </a:cxn>
                <a:cxn ang="0">
                  <a:pos x="238" y="220"/>
                </a:cxn>
                <a:cxn ang="0">
                  <a:pos x="224" y="216"/>
                </a:cxn>
                <a:cxn ang="0">
                  <a:pos x="210" y="208"/>
                </a:cxn>
                <a:cxn ang="0">
                  <a:pos x="198" y="202"/>
                </a:cxn>
                <a:cxn ang="0">
                  <a:pos x="188" y="194"/>
                </a:cxn>
                <a:cxn ang="0">
                  <a:pos x="176" y="184"/>
                </a:cxn>
                <a:cxn ang="0">
                  <a:pos x="168" y="174"/>
                </a:cxn>
                <a:cxn ang="0">
                  <a:pos x="158" y="162"/>
                </a:cxn>
                <a:cxn ang="0">
                  <a:pos x="152" y="150"/>
                </a:cxn>
                <a:cxn ang="0">
                  <a:pos x="146" y="136"/>
                </a:cxn>
                <a:cxn ang="0">
                  <a:pos x="140" y="124"/>
                </a:cxn>
                <a:cxn ang="0">
                  <a:pos x="136" y="108"/>
                </a:cxn>
                <a:cxn ang="0">
                  <a:pos x="134" y="94"/>
                </a:cxn>
                <a:cxn ang="0">
                  <a:pos x="134" y="80"/>
                </a:cxn>
                <a:cxn ang="0">
                  <a:pos x="134" y="80"/>
                </a:cxn>
                <a:cxn ang="0">
                  <a:pos x="136" y="58"/>
                </a:cxn>
                <a:cxn ang="0">
                  <a:pos x="140" y="38"/>
                </a:cxn>
                <a:cxn ang="0">
                  <a:pos x="148" y="18"/>
                </a:cxn>
                <a:cxn ang="0">
                  <a:pos x="158" y="0"/>
                </a:cxn>
                <a:cxn ang="0">
                  <a:pos x="0" y="0"/>
                </a:cxn>
                <a:cxn ang="0">
                  <a:pos x="0" y="260"/>
                </a:cxn>
                <a:cxn ang="0">
                  <a:pos x="562" y="260"/>
                </a:cxn>
                <a:cxn ang="0">
                  <a:pos x="562" y="0"/>
                </a:cxn>
                <a:cxn ang="0">
                  <a:pos x="406" y="0"/>
                </a:cxn>
                <a:cxn ang="0">
                  <a:pos x="406" y="0"/>
                </a:cxn>
                <a:cxn ang="0">
                  <a:pos x="416" y="18"/>
                </a:cxn>
                <a:cxn ang="0">
                  <a:pos x="422" y="38"/>
                </a:cxn>
                <a:cxn ang="0">
                  <a:pos x="428" y="58"/>
                </a:cxn>
                <a:cxn ang="0">
                  <a:pos x="428" y="80"/>
                </a:cxn>
                <a:cxn ang="0">
                  <a:pos x="428" y="80"/>
                </a:cxn>
                <a:cxn ang="0">
                  <a:pos x="428" y="94"/>
                </a:cxn>
                <a:cxn ang="0">
                  <a:pos x="426" y="108"/>
                </a:cxn>
                <a:cxn ang="0">
                  <a:pos x="422" y="124"/>
                </a:cxn>
                <a:cxn ang="0">
                  <a:pos x="418" y="136"/>
                </a:cxn>
                <a:cxn ang="0">
                  <a:pos x="410" y="150"/>
                </a:cxn>
                <a:cxn ang="0">
                  <a:pos x="404" y="162"/>
                </a:cxn>
                <a:cxn ang="0">
                  <a:pos x="394" y="174"/>
                </a:cxn>
                <a:cxn ang="0">
                  <a:pos x="386" y="184"/>
                </a:cxn>
                <a:cxn ang="0">
                  <a:pos x="374" y="194"/>
                </a:cxn>
                <a:cxn ang="0">
                  <a:pos x="364" y="202"/>
                </a:cxn>
                <a:cxn ang="0">
                  <a:pos x="352" y="208"/>
                </a:cxn>
                <a:cxn ang="0">
                  <a:pos x="338" y="216"/>
                </a:cxn>
                <a:cxn ang="0">
                  <a:pos x="324" y="220"/>
                </a:cxn>
                <a:cxn ang="0">
                  <a:pos x="310" y="224"/>
                </a:cxn>
                <a:cxn ang="0">
                  <a:pos x="296" y="226"/>
                </a:cxn>
                <a:cxn ang="0">
                  <a:pos x="282" y="226"/>
                </a:cxn>
                <a:cxn ang="0">
                  <a:pos x="282" y="226"/>
                </a:cxn>
              </a:cxnLst>
              <a:rect l="0" t="0" r="r" b="b"/>
              <a:pathLst>
                <a:path w="562" h="260">
                  <a:moveTo>
                    <a:pt x="282" y="226"/>
                  </a:moveTo>
                  <a:lnTo>
                    <a:pt x="282" y="226"/>
                  </a:lnTo>
                  <a:lnTo>
                    <a:pt x="266" y="226"/>
                  </a:lnTo>
                  <a:lnTo>
                    <a:pt x="252" y="224"/>
                  </a:lnTo>
                  <a:lnTo>
                    <a:pt x="238" y="220"/>
                  </a:lnTo>
                  <a:lnTo>
                    <a:pt x="224" y="216"/>
                  </a:lnTo>
                  <a:lnTo>
                    <a:pt x="210" y="208"/>
                  </a:lnTo>
                  <a:lnTo>
                    <a:pt x="198" y="202"/>
                  </a:lnTo>
                  <a:lnTo>
                    <a:pt x="188" y="194"/>
                  </a:lnTo>
                  <a:lnTo>
                    <a:pt x="176" y="184"/>
                  </a:lnTo>
                  <a:lnTo>
                    <a:pt x="168" y="174"/>
                  </a:lnTo>
                  <a:lnTo>
                    <a:pt x="158" y="162"/>
                  </a:lnTo>
                  <a:lnTo>
                    <a:pt x="152" y="150"/>
                  </a:lnTo>
                  <a:lnTo>
                    <a:pt x="146" y="136"/>
                  </a:lnTo>
                  <a:lnTo>
                    <a:pt x="140" y="124"/>
                  </a:lnTo>
                  <a:lnTo>
                    <a:pt x="136" y="108"/>
                  </a:lnTo>
                  <a:lnTo>
                    <a:pt x="134" y="94"/>
                  </a:lnTo>
                  <a:lnTo>
                    <a:pt x="134" y="80"/>
                  </a:lnTo>
                  <a:lnTo>
                    <a:pt x="134" y="80"/>
                  </a:lnTo>
                  <a:lnTo>
                    <a:pt x="136" y="58"/>
                  </a:lnTo>
                  <a:lnTo>
                    <a:pt x="140" y="38"/>
                  </a:lnTo>
                  <a:lnTo>
                    <a:pt x="148" y="18"/>
                  </a:lnTo>
                  <a:lnTo>
                    <a:pt x="158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562" y="260"/>
                  </a:lnTo>
                  <a:lnTo>
                    <a:pt x="562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6" y="18"/>
                  </a:lnTo>
                  <a:lnTo>
                    <a:pt x="422" y="38"/>
                  </a:lnTo>
                  <a:lnTo>
                    <a:pt x="428" y="58"/>
                  </a:lnTo>
                  <a:lnTo>
                    <a:pt x="428" y="80"/>
                  </a:lnTo>
                  <a:lnTo>
                    <a:pt x="428" y="80"/>
                  </a:lnTo>
                  <a:lnTo>
                    <a:pt x="428" y="94"/>
                  </a:lnTo>
                  <a:lnTo>
                    <a:pt x="426" y="108"/>
                  </a:lnTo>
                  <a:lnTo>
                    <a:pt x="422" y="124"/>
                  </a:lnTo>
                  <a:lnTo>
                    <a:pt x="418" y="136"/>
                  </a:lnTo>
                  <a:lnTo>
                    <a:pt x="410" y="150"/>
                  </a:lnTo>
                  <a:lnTo>
                    <a:pt x="404" y="162"/>
                  </a:lnTo>
                  <a:lnTo>
                    <a:pt x="394" y="174"/>
                  </a:lnTo>
                  <a:lnTo>
                    <a:pt x="386" y="184"/>
                  </a:lnTo>
                  <a:lnTo>
                    <a:pt x="374" y="194"/>
                  </a:lnTo>
                  <a:lnTo>
                    <a:pt x="364" y="202"/>
                  </a:lnTo>
                  <a:lnTo>
                    <a:pt x="352" y="208"/>
                  </a:lnTo>
                  <a:lnTo>
                    <a:pt x="338" y="216"/>
                  </a:lnTo>
                  <a:lnTo>
                    <a:pt x="324" y="220"/>
                  </a:lnTo>
                  <a:lnTo>
                    <a:pt x="310" y="224"/>
                  </a:lnTo>
                  <a:lnTo>
                    <a:pt x="296" y="226"/>
                  </a:lnTo>
                  <a:lnTo>
                    <a:pt x="282" y="226"/>
                  </a:lnTo>
                  <a:lnTo>
                    <a:pt x="282" y="2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39"/>
            <p:cNvSpPr>
              <a:spLocks noEditPoints="1"/>
            </p:cNvSpPr>
            <p:nvPr/>
          </p:nvSpPr>
          <p:spPr bwMode="auto">
            <a:xfrm>
              <a:off x="8251825" y="1574800"/>
              <a:ext cx="892175" cy="241300"/>
            </a:xfrm>
            <a:custGeom>
              <a:avLst/>
              <a:gdLst/>
              <a:ahLst/>
              <a:cxnLst>
                <a:cxn ang="0">
                  <a:pos x="562" y="80"/>
                </a:cxn>
                <a:cxn ang="0">
                  <a:pos x="378" y="80"/>
                </a:cxn>
                <a:cxn ang="0">
                  <a:pos x="344" y="0"/>
                </a:cxn>
                <a:cxn ang="0">
                  <a:pos x="332" y="0"/>
                </a:cxn>
                <a:cxn ang="0">
                  <a:pos x="230" y="0"/>
                </a:cxn>
                <a:cxn ang="0">
                  <a:pos x="218" y="0"/>
                </a:cxn>
                <a:cxn ang="0">
                  <a:pos x="184" y="80"/>
                </a:cxn>
                <a:cxn ang="0">
                  <a:pos x="0" y="80"/>
                </a:cxn>
                <a:cxn ang="0">
                  <a:pos x="0" y="152"/>
                </a:cxn>
                <a:cxn ang="0">
                  <a:pos x="182" y="152"/>
                </a:cxn>
                <a:cxn ang="0">
                  <a:pos x="182" y="152"/>
                </a:cxn>
                <a:cxn ang="0">
                  <a:pos x="192" y="144"/>
                </a:cxn>
                <a:cxn ang="0">
                  <a:pos x="202" y="136"/>
                </a:cxn>
                <a:cxn ang="0">
                  <a:pos x="214" y="130"/>
                </a:cxn>
                <a:cxn ang="0">
                  <a:pos x="226" y="124"/>
                </a:cxn>
                <a:cxn ang="0">
                  <a:pos x="240" y="120"/>
                </a:cxn>
                <a:cxn ang="0">
                  <a:pos x="252" y="116"/>
                </a:cxn>
                <a:cxn ang="0">
                  <a:pos x="266" y="114"/>
                </a:cxn>
                <a:cxn ang="0">
                  <a:pos x="282" y="114"/>
                </a:cxn>
                <a:cxn ang="0">
                  <a:pos x="282" y="114"/>
                </a:cxn>
                <a:cxn ang="0">
                  <a:pos x="296" y="114"/>
                </a:cxn>
                <a:cxn ang="0">
                  <a:pos x="310" y="116"/>
                </a:cxn>
                <a:cxn ang="0">
                  <a:pos x="322" y="120"/>
                </a:cxn>
                <a:cxn ang="0">
                  <a:pos x="336" y="124"/>
                </a:cxn>
                <a:cxn ang="0">
                  <a:pos x="348" y="130"/>
                </a:cxn>
                <a:cxn ang="0">
                  <a:pos x="360" y="136"/>
                </a:cxn>
                <a:cxn ang="0">
                  <a:pos x="370" y="144"/>
                </a:cxn>
                <a:cxn ang="0">
                  <a:pos x="380" y="152"/>
                </a:cxn>
                <a:cxn ang="0">
                  <a:pos x="562" y="152"/>
                </a:cxn>
                <a:cxn ang="0">
                  <a:pos x="562" y="80"/>
                </a:cxn>
                <a:cxn ang="0">
                  <a:pos x="314" y="64"/>
                </a:cxn>
                <a:cxn ang="0">
                  <a:pos x="248" y="64"/>
                </a:cxn>
                <a:cxn ang="0">
                  <a:pos x="248" y="28"/>
                </a:cxn>
                <a:cxn ang="0">
                  <a:pos x="314" y="28"/>
                </a:cxn>
                <a:cxn ang="0">
                  <a:pos x="314" y="64"/>
                </a:cxn>
              </a:cxnLst>
              <a:rect l="0" t="0" r="r" b="b"/>
              <a:pathLst>
                <a:path w="562" h="152">
                  <a:moveTo>
                    <a:pt x="562" y="80"/>
                  </a:moveTo>
                  <a:lnTo>
                    <a:pt x="378" y="80"/>
                  </a:lnTo>
                  <a:lnTo>
                    <a:pt x="344" y="0"/>
                  </a:lnTo>
                  <a:lnTo>
                    <a:pt x="332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184" y="80"/>
                  </a:lnTo>
                  <a:lnTo>
                    <a:pt x="0" y="80"/>
                  </a:lnTo>
                  <a:lnTo>
                    <a:pt x="0" y="152"/>
                  </a:lnTo>
                  <a:lnTo>
                    <a:pt x="182" y="152"/>
                  </a:lnTo>
                  <a:lnTo>
                    <a:pt x="182" y="152"/>
                  </a:lnTo>
                  <a:lnTo>
                    <a:pt x="192" y="144"/>
                  </a:lnTo>
                  <a:lnTo>
                    <a:pt x="202" y="136"/>
                  </a:lnTo>
                  <a:lnTo>
                    <a:pt x="214" y="130"/>
                  </a:lnTo>
                  <a:lnTo>
                    <a:pt x="226" y="124"/>
                  </a:lnTo>
                  <a:lnTo>
                    <a:pt x="240" y="120"/>
                  </a:lnTo>
                  <a:lnTo>
                    <a:pt x="252" y="116"/>
                  </a:lnTo>
                  <a:lnTo>
                    <a:pt x="266" y="114"/>
                  </a:lnTo>
                  <a:lnTo>
                    <a:pt x="282" y="114"/>
                  </a:lnTo>
                  <a:lnTo>
                    <a:pt x="282" y="114"/>
                  </a:lnTo>
                  <a:lnTo>
                    <a:pt x="296" y="114"/>
                  </a:lnTo>
                  <a:lnTo>
                    <a:pt x="310" y="116"/>
                  </a:lnTo>
                  <a:lnTo>
                    <a:pt x="322" y="120"/>
                  </a:lnTo>
                  <a:lnTo>
                    <a:pt x="336" y="124"/>
                  </a:lnTo>
                  <a:lnTo>
                    <a:pt x="348" y="130"/>
                  </a:lnTo>
                  <a:lnTo>
                    <a:pt x="360" y="136"/>
                  </a:lnTo>
                  <a:lnTo>
                    <a:pt x="370" y="144"/>
                  </a:lnTo>
                  <a:lnTo>
                    <a:pt x="380" y="152"/>
                  </a:lnTo>
                  <a:lnTo>
                    <a:pt x="562" y="152"/>
                  </a:lnTo>
                  <a:lnTo>
                    <a:pt x="562" y="80"/>
                  </a:lnTo>
                  <a:close/>
                  <a:moveTo>
                    <a:pt x="314" y="64"/>
                  </a:moveTo>
                  <a:lnTo>
                    <a:pt x="248" y="64"/>
                  </a:lnTo>
                  <a:lnTo>
                    <a:pt x="248" y="28"/>
                  </a:lnTo>
                  <a:lnTo>
                    <a:pt x="314" y="28"/>
                  </a:lnTo>
                  <a:lnTo>
                    <a:pt x="31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40"/>
            <p:cNvSpPr>
              <a:spLocks noChangeArrowheads="1"/>
            </p:cNvSpPr>
            <p:nvPr/>
          </p:nvSpPr>
          <p:spPr bwMode="auto">
            <a:xfrm>
              <a:off x="8296275" y="1670050"/>
              <a:ext cx="104775" cy="190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41"/>
            <p:cNvSpPr>
              <a:spLocks noChangeArrowheads="1"/>
            </p:cNvSpPr>
            <p:nvPr/>
          </p:nvSpPr>
          <p:spPr bwMode="auto">
            <a:xfrm>
              <a:off x="8308975" y="1638300"/>
              <a:ext cx="79375" cy="41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Freeform 21"/>
          <p:cNvSpPr>
            <a:spLocks noEditPoints="1"/>
          </p:cNvSpPr>
          <p:nvPr/>
        </p:nvSpPr>
        <p:spPr bwMode="auto">
          <a:xfrm>
            <a:off x="6509958" y="2525555"/>
            <a:ext cx="608999" cy="543749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252" y="10"/>
              </a:cxn>
              <a:cxn ang="0">
                <a:pos x="244" y="30"/>
              </a:cxn>
              <a:cxn ang="0">
                <a:pos x="238" y="42"/>
              </a:cxn>
              <a:cxn ang="0">
                <a:pos x="208" y="46"/>
              </a:cxn>
              <a:cxn ang="0">
                <a:pos x="56" y="130"/>
              </a:cxn>
              <a:cxn ang="0">
                <a:pos x="38" y="142"/>
              </a:cxn>
              <a:cxn ang="0">
                <a:pos x="12" y="178"/>
              </a:cxn>
              <a:cxn ang="0">
                <a:pos x="0" y="242"/>
              </a:cxn>
              <a:cxn ang="0">
                <a:pos x="4" y="278"/>
              </a:cxn>
              <a:cxn ang="0">
                <a:pos x="24" y="318"/>
              </a:cxn>
              <a:cxn ang="0">
                <a:pos x="52" y="340"/>
              </a:cxn>
              <a:cxn ang="0">
                <a:pos x="102" y="356"/>
              </a:cxn>
              <a:cxn ang="0">
                <a:pos x="244" y="420"/>
              </a:cxn>
              <a:cxn ang="0">
                <a:pos x="252" y="442"/>
              </a:cxn>
              <a:cxn ang="0">
                <a:pos x="274" y="450"/>
              </a:cxn>
              <a:cxn ang="0">
                <a:pos x="480" y="450"/>
              </a:cxn>
              <a:cxn ang="0">
                <a:pos x="502" y="432"/>
              </a:cxn>
              <a:cxn ang="0">
                <a:pos x="504" y="30"/>
              </a:cxn>
              <a:cxn ang="0">
                <a:pos x="502" y="18"/>
              </a:cxn>
              <a:cxn ang="0">
                <a:pos x="480" y="0"/>
              </a:cxn>
              <a:cxn ang="0">
                <a:pos x="244" y="128"/>
              </a:cxn>
              <a:cxn ang="0">
                <a:pos x="204" y="112"/>
              </a:cxn>
              <a:cxn ang="0">
                <a:pos x="244" y="78"/>
              </a:cxn>
              <a:cxn ang="0">
                <a:pos x="406" y="22"/>
              </a:cxn>
              <a:cxn ang="0">
                <a:pos x="410" y="26"/>
              </a:cxn>
              <a:cxn ang="0">
                <a:pos x="406" y="30"/>
              </a:cxn>
              <a:cxn ang="0">
                <a:pos x="340" y="28"/>
              </a:cxn>
              <a:cxn ang="0">
                <a:pos x="340" y="24"/>
              </a:cxn>
              <a:cxn ang="0">
                <a:pos x="374" y="434"/>
              </a:cxn>
              <a:cxn ang="0">
                <a:pos x="364" y="430"/>
              </a:cxn>
              <a:cxn ang="0">
                <a:pos x="358" y="420"/>
              </a:cxn>
              <a:cxn ang="0">
                <a:pos x="368" y="406"/>
              </a:cxn>
              <a:cxn ang="0">
                <a:pos x="380" y="406"/>
              </a:cxn>
              <a:cxn ang="0">
                <a:pos x="390" y="420"/>
              </a:cxn>
              <a:cxn ang="0">
                <a:pos x="384" y="430"/>
              </a:cxn>
              <a:cxn ang="0">
                <a:pos x="374" y="434"/>
              </a:cxn>
              <a:cxn ang="0">
                <a:pos x="264" y="356"/>
              </a:cxn>
              <a:cxn ang="0">
                <a:pos x="400" y="356"/>
              </a:cxn>
              <a:cxn ang="0">
                <a:pos x="418" y="348"/>
              </a:cxn>
              <a:cxn ang="0">
                <a:pos x="424" y="328"/>
              </a:cxn>
              <a:cxn ang="0">
                <a:pos x="418" y="312"/>
              </a:cxn>
              <a:cxn ang="0">
                <a:pos x="272" y="304"/>
              </a:cxn>
              <a:cxn ang="0">
                <a:pos x="448" y="298"/>
              </a:cxn>
              <a:cxn ang="0">
                <a:pos x="470" y="284"/>
              </a:cxn>
              <a:cxn ang="0">
                <a:pos x="472" y="272"/>
              </a:cxn>
              <a:cxn ang="0">
                <a:pos x="456" y="250"/>
              </a:cxn>
              <a:cxn ang="0">
                <a:pos x="272" y="240"/>
              </a:cxn>
              <a:cxn ang="0">
                <a:pos x="484" y="238"/>
              </a:cxn>
              <a:cxn ang="0">
                <a:pos x="484" y="188"/>
              </a:cxn>
              <a:cxn ang="0">
                <a:pos x="272" y="178"/>
              </a:cxn>
              <a:cxn ang="0">
                <a:pos x="438" y="176"/>
              </a:cxn>
              <a:cxn ang="0">
                <a:pos x="452" y="154"/>
              </a:cxn>
              <a:cxn ang="0">
                <a:pos x="450" y="142"/>
              </a:cxn>
              <a:cxn ang="0">
                <a:pos x="428" y="128"/>
              </a:cxn>
              <a:cxn ang="0">
                <a:pos x="264" y="48"/>
              </a:cxn>
            </a:cxnLst>
            <a:rect l="0" t="0" r="r" b="b"/>
            <a:pathLst>
              <a:path w="504" h="450">
                <a:moveTo>
                  <a:pt x="474" y="0"/>
                </a:moveTo>
                <a:lnTo>
                  <a:pt x="274" y="0"/>
                </a:lnTo>
                <a:lnTo>
                  <a:pt x="274" y="0"/>
                </a:lnTo>
                <a:lnTo>
                  <a:pt x="268" y="0"/>
                </a:lnTo>
                <a:lnTo>
                  <a:pt x="262" y="2"/>
                </a:lnTo>
                <a:lnTo>
                  <a:pt x="252" y="10"/>
                </a:lnTo>
                <a:lnTo>
                  <a:pt x="246" y="18"/>
                </a:lnTo>
                <a:lnTo>
                  <a:pt x="244" y="24"/>
                </a:lnTo>
                <a:lnTo>
                  <a:pt x="244" y="30"/>
                </a:lnTo>
                <a:lnTo>
                  <a:pt x="244" y="48"/>
                </a:lnTo>
                <a:lnTo>
                  <a:pt x="244" y="48"/>
                </a:lnTo>
                <a:lnTo>
                  <a:pt x="238" y="42"/>
                </a:lnTo>
                <a:lnTo>
                  <a:pt x="230" y="40"/>
                </a:lnTo>
                <a:lnTo>
                  <a:pt x="220" y="42"/>
                </a:lnTo>
                <a:lnTo>
                  <a:pt x="208" y="46"/>
                </a:lnTo>
                <a:lnTo>
                  <a:pt x="208" y="46"/>
                </a:lnTo>
                <a:lnTo>
                  <a:pt x="122" y="94"/>
                </a:lnTo>
                <a:lnTo>
                  <a:pt x="56" y="130"/>
                </a:lnTo>
                <a:lnTo>
                  <a:pt x="56" y="130"/>
                </a:lnTo>
                <a:lnTo>
                  <a:pt x="48" y="136"/>
                </a:lnTo>
                <a:lnTo>
                  <a:pt x="38" y="142"/>
                </a:lnTo>
                <a:lnTo>
                  <a:pt x="28" y="152"/>
                </a:lnTo>
                <a:lnTo>
                  <a:pt x="20" y="164"/>
                </a:lnTo>
                <a:lnTo>
                  <a:pt x="12" y="178"/>
                </a:lnTo>
                <a:lnTo>
                  <a:pt x="6" y="196"/>
                </a:lnTo>
                <a:lnTo>
                  <a:pt x="2" y="216"/>
                </a:lnTo>
                <a:lnTo>
                  <a:pt x="0" y="242"/>
                </a:lnTo>
                <a:lnTo>
                  <a:pt x="0" y="242"/>
                </a:lnTo>
                <a:lnTo>
                  <a:pt x="2" y="262"/>
                </a:lnTo>
                <a:lnTo>
                  <a:pt x="4" y="278"/>
                </a:lnTo>
                <a:lnTo>
                  <a:pt x="10" y="294"/>
                </a:lnTo>
                <a:lnTo>
                  <a:pt x="16" y="308"/>
                </a:lnTo>
                <a:lnTo>
                  <a:pt x="24" y="318"/>
                </a:lnTo>
                <a:lnTo>
                  <a:pt x="32" y="328"/>
                </a:lnTo>
                <a:lnTo>
                  <a:pt x="42" y="334"/>
                </a:lnTo>
                <a:lnTo>
                  <a:pt x="52" y="340"/>
                </a:lnTo>
                <a:lnTo>
                  <a:pt x="70" y="350"/>
                </a:lnTo>
                <a:lnTo>
                  <a:pt x="86" y="354"/>
                </a:lnTo>
                <a:lnTo>
                  <a:pt x="102" y="356"/>
                </a:lnTo>
                <a:lnTo>
                  <a:pt x="244" y="356"/>
                </a:lnTo>
                <a:lnTo>
                  <a:pt x="244" y="420"/>
                </a:lnTo>
                <a:lnTo>
                  <a:pt x="244" y="420"/>
                </a:lnTo>
                <a:lnTo>
                  <a:pt x="244" y="426"/>
                </a:lnTo>
                <a:lnTo>
                  <a:pt x="246" y="432"/>
                </a:lnTo>
                <a:lnTo>
                  <a:pt x="252" y="442"/>
                </a:lnTo>
                <a:lnTo>
                  <a:pt x="262" y="448"/>
                </a:lnTo>
                <a:lnTo>
                  <a:pt x="268" y="450"/>
                </a:lnTo>
                <a:lnTo>
                  <a:pt x="274" y="450"/>
                </a:lnTo>
                <a:lnTo>
                  <a:pt x="474" y="450"/>
                </a:lnTo>
                <a:lnTo>
                  <a:pt x="474" y="450"/>
                </a:lnTo>
                <a:lnTo>
                  <a:pt x="480" y="450"/>
                </a:lnTo>
                <a:lnTo>
                  <a:pt x="486" y="448"/>
                </a:lnTo>
                <a:lnTo>
                  <a:pt x="496" y="442"/>
                </a:lnTo>
                <a:lnTo>
                  <a:pt x="502" y="432"/>
                </a:lnTo>
                <a:lnTo>
                  <a:pt x="504" y="426"/>
                </a:lnTo>
                <a:lnTo>
                  <a:pt x="504" y="420"/>
                </a:lnTo>
                <a:lnTo>
                  <a:pt x="504" y="30"/>
                </a:lnTo>
                <a:lnTo>
                  <a:pt x="504" y="30"/>
                </a:lnTo>
                <a:lnTo>
                  <a:pt x="504" y="24"/>
                </a:lnTo>
                <a:lnTo>
                  <a:pt x="502" y="18"/>
                </a:lnTo>
                <a:lnTo>
                  <a:pt x="496" y="10"/>
                </a:lnTo>
                <a:lnTo>
                  <a:pt x="486" y="2"/>
                </a:lnTo>
                <a:lnTo>
                  <a:pt x="480" y="0"/>
                </a:lnTo>
                <a:lnTo>
                  <a:pt x="474" y="0"/>
                </a:lnTo>
                <a:lnTo>
                  <a:pt x="474" y="0"/>
                </a:lnTo>
                <a:close/>
                <a:moveTo>
                  <a:pt x="244" y="128"/>
                </a:moveTo>
                <a:lnTo>
                  <a:pt x="186" y="128"/>
                </a:lnTo>
                <a:lnTo>
                  <a:pt x="186" y="128"/>
                </a:lnTo>
                <a:lnTo>
                  <a:pt x="204" y="112"/>
                </a:lnTo>
                <a:lnTo>
                  <a:pt x="220" y="100"/>
                </a:lnTo>
                <a:lnTo>
                  <a:pt x="234" y="90"/>
                </a:lnTo>
                <a:lnTo>
                  <a:pt x="244" y="78"/>
                </a:lnTo>
                <a:lnTo>
                  <a:pt x="244" y="128"/>
                </a:lnTo>
                <a:close/>
                <a:moveTo>
                  <a:pt x="342" y="22"/>
                </a:moveTo>
                <a:lnTo>
                  <a:pt x="406" y="22"/>
                </a:lnTo>
                <a:lnTo>
                  <a:pt x="406" y="22"/>
                </a:lnTo>
                <a:lnTo>
                  <a:pt x="408" y="24"/>
                </a:lnTo>
                <a:lnTo>
                  <a:pt x="410" y="26"/>
                </a:lnTo>
                <a:lnTo>
                  <a:pt x="410" y="26"/>
                </a:lnTo>
                <a:lnTo>
                  <a:pt x="408" y="28"/>
                </a:lnTo>
                <a:lnTo>
                  <a:pt x="406" y="30"/>
                </a:lnTo>
                <a:lnTo>
                  <a:pt x="342" y="30"/>
                </a:lnTo>
                <a:lnTo>
                  <a:pt x="342" y="30"/>
                </a:lnTo>
                <a:lnTo>
                  <a:pt x="340" y="28"/>
                </a:lnTo>
                <a:lnTo>
                  <a:pt x="338" y="26"/>
                </a:lnTo>
                <a:lnTo>
                  <a:pt x="338" y="26"/>
                </a:lnTo>
                <a:lnTo>
                  <a:pt x="340" y="24"/>
                </a:lnTo>
                <a:lnTo>
                  <a:pt x="342" y="22"/>
                </a:lnTo>
                <a:lnTo>
                  <a:pt x="342" y="22"/>
                </a:lnTo>
                <a:close/>
                <a:moveTo>
                  <a:pt x="374" y="434"/>
                </a:moveTo>
                <a:lnTo>
                  <a:pt x="374" y="434"/>
                </a:lnTo>
                <a:lnTo>
                  <a:pt x="368" y="434"/>
                </a:lnTo>
                <a:lnTo>
                  <a:pt x="364" y="430"/>
                </a:lnTo>
                <a:lnTo>
                  <a:pt x="360" y="426"/>
                </a:lnTo>
                <a:lnTo>
                  <a:pt x="358" y="420"/>
                </a:lnTo>
                <a:lnTo>
                  <a:pt x="358" y="420"/>
                </a:lnTo>
                <a:lnTo>
                  <a:pt x="360" y="414"/>
                </a:lnTo>
                <a:lnTo>
                  <a:pt x="364" y="408"/>
                </a:lnTo>
                <a:lnTo>
                  <a:pt x="368" y="406"/>
                </a:lnTo>
                <a:lnTo>
                  <a:pt x="374" y="404"/>
                </a:lnTo>
                <a:lnTo>
                  <a:pt x="374" y="404"/>
                </a:lnTo>
                <a:lnTo>
                  <a:pt x="380" y="406"/>
                </a:lnTo>
                <a:lnTo>
                  <a:pt x="384" y="408"/>
                </a:lnTo>
                <a:lnTo>
                  <a:pt x="388" y="414"/>
                </a:lnTo>
                <a:lnTo>
                  <a:pt x="390" y="420"/>
                </a:lnTo>
                <a:lnTo>
                  <a:pt x="390" y="420"/>
                </a:lnTo>
                <a:lnTo>
                  <a:pt x="388" y="426"/>
                </a:lnTo>
                <a:lnTo>
                  <a:pt x="384" y="430"/>
                </a:lnTo>
                <a:lnTo>
                  <a:pt x="380" y="434"/>
                </a:lnTo>
                <a:lnTo>
                  <a:pt x="374" y="434"/>
                </a:lnTo>
                <a:lnTo>
                  <a:pt x="374" y="434"/>
                </a:lnTo>
                <a:close/>
                <a:moveTo>
                  <a:pt x="484" y="394"/>
                </a:moveTo>
                <a:lnTo>
                  <a:pt x="264" y="394"/>
                </a:lnTo>
                <a:lnTo>
                  <a:pt x="264" y="356"/>
                </a:lnTo>
                <a:lnTo>
                  <a:pt x="272" y="356"/>
                </a:lnTo>
                <a:lnTo>
                  <a:pt x="272" y="356"/>
                </a:lnTo>
                <a:lnTo>
                  <a:pt x="400" y="356"/>
                </a:lnTo>
                <a:lnTo>
                  <a:pt x="400" y="356"/>
                </a:lnTo>
                <a:lnTo>
                  <a:pt x="410" y="354"/>
                </a:lnTo>
                <a:lnTo>
                  <a:pt x="418" y="348"/>
                </a:lnTo>
                <a:lnTo>
                  <a:pt x="422" y="340"/>
                </a:lnTo>
                <a:lnTo>
                  <a:pt x="424" y="332"/>
                </a:lnTo>
                <a:lnTo>
                  <a:pt x="424" y="328"/>
                </a:lnTo>
                <a:lnTo>
                  <a:pt x="424" y="328"/>
                </a:lnTo>
                <a:lnTo>
                  <a:pt x="422" y="320"/>
                </a:lnTo>
                <a:lnTo>
                  <a:pt x="418" y="312"/>
                </a:lnTo>
                <a:lnTo>
                  <a:pt x="410" y="306"/>
                </a:lnTo>
                <a:lnTo>
                  <a:pt x="400" y="304"/>
                </a:lnTo>
                <a:lnTo>
                  <a:pt x="272" y="304"/>
                </a:lnTo>
                <a:lnTo>
                  <a:pt x="272" y="298"/>
                </a:lnTo>
                <a:lnTo>
                  <a:pt x="448" y="298"/>
                </a:lnTo>
                <a:lnTo>
                  <a:pt x="448" y="298"/>
                </a:lnTo>
                <a:lnTo>
                  <a:pt x="456" y="296"/>
                </a:lnTo>
                <a:lnTo>
                  <a:pt x="464" y="290"/>
                </a:lnTo>
                <a:lnTo>
                  <a:pt x="470" y="284"/>
                </a:lnTo>
                <a:lnTo>
                  <a:pt x="472" y="274"/>
                </a:lnTo>
                <a:lnTo>
                  <a:pt x="472" y="272"/>
                </a:lnTo>
                <a:lnTo>
                  <a:pt x="472" y="272"/>
                </a:lnTo>
                <a:lnTo>
                  <a:pt x="470" y="262"/>
                </a:lnTo>
                <a:lnTo>
                  <a:pt x="464" y="254"/>
                </a:lnTo>
                <a:lnTo>
                  <a:pt x="456" y="250"/>
                </a:lnTo>
                <a:lnTo>
                  <a:pt x="448" y="248"/>
                </a:lnTo>
                <a:lnTo>
                  <a:pt x="272" y="248"/>
                </a:lnTo>
                <a:lnTo>
                  <a:pt x="272" y="240"/>
                </a:lnTo>
                <a:lnTo>
                  <a:pt x="478" y="240"/>
                </a:lnTo>
                <a:lnTo>
                  <a:pt x="478" y="240"/>
                </a:lnTo>
                <a:lnTo>
                  <a:pt x="484" y="238"/>
                </a:lnTo>
                <a:lnTo>
                  <a:pt x="484" y="394"/>
                </a:lnTo>
                <a:close/>
                <a:moveTo>
                  <a:pt x="484" y="188"/>
                </a:moveTo>
                <a:lnTo>
                  <a:pt x="484" y="188"/>
                </a:lnTo>
                <a:lnTo>
                  <a:pt x="478" y="188"/>
                </a:lnTo>
                <a:lnTo>
                  <a:pt x="272" y="188"/>
                </a:lnTo>
                <a:lnTo>
                  <a:pt x="272" y="178"/>
                </a:lnTo>
                <a:lnTo>
                  <a:pt x="428" y="178"/>
                </a:lnTo>
                <a:lnTo>
                  <a:pt x="428" y="178"/>
                </a:lnTo>
                <a:lnTo>
                  <a:pt x="438" y="176"/>
                </a:lnTo>
                <a:lnTo>
                  <a:pt x="446" y="172"/>
                </a:lnTo>
                <a:lnTo>
                  <a:pt x="450" y="164"/>
                </a:lnTo>
                <a:lnTo>
                  <a:pt x="452" y="154"/>
                </a:lnTo>
                <a:lnTo>
                  <a:pt x="452" y="152"/>
                </a:lnTo>
                <a:lnTo>
                  <a:pt x="452" y="152"/>
                </a:lnTo>
                <a:lnTo>
                  <a:pt x="450" y="142"/>
                </a:lnTo>
                <a:lnTo>
                  <a:pt x="446" y="134"/>
                </a:lnTo>
                <a:lnTo>
                  <a:pt x="438" y="130"/>
                </a:lnTo>
                <a:lnTo>
                  <a:pt x="428" y="128"/>
                </a:lnTo>
                <a:lnTo>
                  <a:pt x="272" y="128"/>
                </a:lnTo>
                <a:lnTo>
                  <a:pt x="264" y="128"/>
                </a:lnTo>
                <a:lnTo>
                  <a:pt x="264" y="48"/>
                </a:lnTo>
                <a:lnTo>
                  <a:pt x="484" y="48"/>
                </a:lnTo>
                <a:lnTo>
                  <a:pt x="484" y="1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3" name="Freeform 20"/>
          <p:cNvSpPr>
            <a:spLocks noEditPoints="1"/>
          </p:cNvSpPr>
          <p:nvPr/>
        </p:nvSpPr>
        <p:spPr bwMode="auto">
          <a:xfrm>
            <a:off x="5054475" y="3939398"/>
            <a:ext cx="617119" cy="437889"/>
          </a:xfrm>
          <a:custGeom>
            <a:avLst/>
            <a:gdLst/>
            <a:ahLst/>
            <a:cxnLst>
              <a:cxn ang="0">
                <a:pos x="426" y="206"/>
              </a:cxn>
              <a:cxn ang="0">
                <a:pos x="598" y="34"/>
              </a:cxn>
              <a:cxn ang="0">
                <a:pos x="604" y="32"/>
              </a:cxn>
              <a:cxn ang="0">
                <a:pos x="606" y="38"/>
              </a:cxn>
              <a:cxn ang="0">
                <a:pos x="606" y="386"/>
              </a:cxn>
              <a:cxn ang="0">
                <a:pos x="604" y="392"/>
              </a:cxn>
              <a:cxn ang="0">
                <a:pos x="596" y="390"/>
              </a:cxn>
              <a:cxn ang="0">
                <a:pos x="336" y="296"/>
              </a:cxn>
              <a:cxn ang="0">
                <a:pos x="328" y="302"/>
              </a:cxn>
              <a:cxn ang="0">
                <a:pos x="310" y="310"/>
              </a:cxn>
              <a:cxn ang="0">
                <a:pos x="298" y="310"/>
              </a:cxn>
              <a:cxn ang="0">
                <a:pos x="288" y="310"/>
              </a:cxn>
              <a:cxn ang="0">
                <a:pos x="270" y="302"/>
              </a:cxn>
              <a:cxn ang="0">
                <a:pos x="210" y="244"/>
              </a:cxn>
              <a:cxn ang="0">
                <a:pos x="38" y="422"/>
              </a:cxn>
              <a:cxn ang="0">
                <a:pos x="36" y="428"/>
              </a:cxn>
              <a:cxn ang="0">
                <a:pos x="42" y="430"/>
              </a:cxn>
              <a:cxn ang="0">
                <a:pos x="568" y="430"/>
              </a:cxn>
              <a:cxn ang="0">
                <a:pos x="574" y="428"/>
              </a:cxn>
              <a:cxn ang="0">
                <a:pos x="572" y="422"/>
              </a:cxn>
              <a:cxn ang="0">
                <a:pos x="336" y="296"/>
              </a:cxn>
              <a:cxn ang="0">
                <a:pos x="298" y="272"/>
              </a:cxn>
              <a:cxn ang="0">
                <a:pos x="304" y="270"/>
              </a:cxn>
              <a:cxn ang="0">
                <a:pos x="568" y="8"/>
              </a:cxn>
              <a:cxn ang="0">
                <a:pos x="568" y="6"/>
              </a:cxn>
              <a:cxn ang="0">
                <a:pos x="566" y="0"/>
              </a:cxn>
              <a:cxn ang="0">
                <a:pos x="34" y="0"/>
              </a:cxn>
              <a:cxn ang="0">
                <a:pos x="30" y="0"/>
              </a:cxn>
              <a:cxn ang="0">
                <a:pos x="28" y="6"/>
              </a:cxn>
              <a:cxn ang="0">
                <a:pos x="290" y="268"/>
              </a:cxn>
              <a:cxn ang="0">
                <a:pos x="294" y="270"/>
              </a:cxn>
              <a:cxn ang="0">
                <a:pos x="298" y="272"/>
              </a:cxn>
              <a:cxn ang="0">
                <a:pos x="0" y="388"/>
              </a:cxn>
              <a:cxn ang="0">
                <a:pos x="2" y="392"/>
              </a:cxn>
              <a:cxn ang="0">
                <a:pos x="8" y="394"/>
              </a:cxn>
              <a:cxn ang="0">
                <a:pos x="182" y="216"/>
              </a:cxn>
              <a:cxn ang="0">
                <a:pos x="10" y="44"/>
              </a:cxn>
              <a:cxn ang="0">
                <a:pos x="4" y="44"/>
              </a:cxn>
              <a:cxn ang="0">
                <a:pos x="0" y="48"/>
              </a:cxn>
            </a:cxnLst>
            <a:rect l="0" t="0" r="r" b="b"/>
            <a:pathLst>
              <a:path w="606" h="430">
                <a:moveTo>
                  <a:pt x="596" y="390"/>
                </a:moveTo>
                <a:lnTo>
                  <a:pt x="426" y="206"/>
                </a:lnTo>
                <a:lnTo>
                  <a:pt x="598" y="34"/>
                </a:lnTo>
                <a:lnTo>
                  <a:pt x="598" y="34"/>
                </a:lnTo>
                <a:lnTo>
                  <a:pt x="600" y="32"/>
                </a:lnTo>
                <a:lnTo>
                  <a:pt x="604" y="32"/>
                </a:lnTo>
                <a:lnTo>
                  <a:pt x="606" y="34"/>
                </a:lnTo>
                <a:lnTo>
                  <a:pt x="606" y="38"/>
                </a:lnTo>
                <a:lnTo>
                  <a:pt x="606" y="386"/>
                </a:lnTo>
                <a:lnTo>
                  <a:pt x="606" y="386"/>
                </a:lnTo>
                <a:lnTo>
                  <a:pt x="606" y="390"/>
                </a:lnTo>
                <a:lnTo>
                  <a:pt x="604" y="392"/>
                </a:lnTo>
                <a:lnTo>
                  <a:pt x="600" y="392"/>
                </a:lnTo>
                <a:lnTo>
                  <a:pt x="596" y="390"/>
                </a:lnTo>
                <a:lnTo>
                  <a:pt x="596" y="390"/>
                </a:lnTo>
                <a:close/>
                <a:moveTo>
                  <a:pt x="336" y="296"/>
                </a:moveTo>
                <a:lnTo>
                  <a:pt x="336" y="296"/>
                </a:lnTo>
                <a:lnTo>
                  <a:pt x="328" y="302"/>
                </a:lnTo>
                <a:lnTo>
                  <a:pt x="320" y="306"/>
                </a:lnTo>
                <a:lnTo>
                  <a:pt x="310" y="310"/>
                </a:lnTo>
                <a:lnTo>
                  <a:pt x="300" y="310"/>
                </a:lnTo>
                <a:lnTo>
                  <a:pt x="298" y="310"/>
                </a:lnTo>
                <a:lnTo>
                  <a:pt x="298" y="310"/>
                </a:lnTo>
                <a:lnTo>
                  <a:pt x="288" y="310"/>
                </a:lnTo>
                <a:lnTo>
                  <a:pt x="278" y="306"/>
                </a:lnTo>
                <a:lnTo>
                  <a:pt x="270" y="302"/>
                </a:lnTo>
                <a:lnTo>
                  <a:pt x="262" y="296"/>
                </a:lnTo>
                <a:lnTo>
                  <a:pt x="210" y="244"/>
                </a:lnTo>
                <a:lnTo>
                  <a:pt x="38" y="422"/>
                </a:lnTo>
                <a:lnTo>
                  <a:pt x="38" y="422"/>
                </a:lnTo>
                <a:lnTo>
                  <a:pt x="36" y="424"/>
                </a:lnTo>
                <a:lnTo>
                  <a:pt x="36" y="428"/>
                </a:lnTo>
                <a:lnTo>
                  <a:pt x="38" y="430"/>
                </a:lnTo>
                <a:lnTo>
                  <a:pt x="42" y="430"/>
                </a:lnTo>
                <a:lnTo>
                  <a:pt x="568" y="430"/>
                </a:lnTo>
                <a:lnTo>
                  <a:pt x="568" y="430"/>
                </a:lnTo>
                <a:lnTo>
                  <a:pt x="572" y="430"/>
                </a:lnTo>
                <a:lnTo>
                  <a:pt x="574" y="428"/>
                </a:lnTo>
                <a:lnTo>
                  <a:pt x="574" y="424"/>
                </a:lnTo>
                <a:lnTo>
                  <a:pt x="572" y="422"/>
                </a:lnTo>
                <a:lnTo>
                  <a:pt x="398" y="234"/>
                </a:lnTo>
                <a:lnTo>
                  <a:pt x="336" y="296"/>
                </a:lnTo>
                <a:close/>
                <a:moveTo>
                  <a:pt x="298" y="272"/>
                </a:moveTo>
                <a:lnTo>
                  <a:pt x="298" y="272"/>
                </a:lnTo>
                <a:lnTo>
                  <a:pt x="298" y="272"/>
                </a:lnTo>
                <a:lnTo>
                  <a:pt x="304" y="270"/>
                </a:lnTo>
                <a:lnTo>
                  <a:pt x="308" y="268"/>
                </a:lnTo>
                <a:lnTo>
                  <a:pt x="568" y="8"/>
                </a:lnTo>
                <a:lnTo>
                  <a:pt x="568" y="8"/>
                </a:lnTo>
                <a:lnTo>
                  <a:pt x="568" y="6"/>
                </a:lnTo>
                <a:lnTo>
                  <a:pt x="568" y="2"/>
                </a:lnTo>
                <a:lnTo>
                  <a:pt x="566" y="0"/>
                </a:lnTo>
                <a:lnTo>
                  <a:pt x="564" y="0"/>
                </a:lnTo>
                <a:lnTo>
                  <a:pt x="34" y="0"/>
                </a:lnTo>
                <a:lnTo>
                  <a:pt x="34" y="0"/>
                </a:lnTo>
                <a:lnTo>
                  <a:pt x="30" y="0"/>
                </a:lnTo>
                <a:lnTo>
                  <a:pt x="28" y="2"/>
                </a:lnTo>
                <a:lnTo>
                  <a:pt x="28" y="6"/>
                </a:lnTo>
                <a:lnTo>
                  <a:pt x="30" y="8"/>
                </a:lnTo>
                <a:lnTo>
                  <a:pt x="290" y="268"/>
                </a:lnTo>
                <a:lnTo>
                  <a:pt x="290" y="268"/>
                </a:lnTo>
                <a:lnTo>
                  <a:pt x="294" y="270"/>
                </a:lnTo>
                <a:lnTo>
                  <a:pt x="298" y="272"/>
                </a:lnTo>
                <a:lnTo>
                  <a:pt x="298" y="272"/>
                </a:lnTo>
                <a:close/>
                <a:moveTo>
                  <a:pt x="0" y="48"/>
                </a:moveTo>
                <a:lnTo>
                  <a:pt x="0" y="388"/>
                </a:lnTo>
                <a:lnTo>
                  <a:pt x="0" y="388"/>
                </a:lnTo>
                <a:lnTo>
                  <a:pt x="2" y="392"/>
                </a:lnTo>
                <a:lnTo>
                  <a:pt x="4" y="394"/>
                </a:lnTo>
                <a:lnTo>
                  <a:pt x="8" y="394"/>
                </a:lnTo>
                <a:lnTo>
                  <a:pt x="10" y="392"/>
                </a:lnTo>
                <a:lnTo>
                  <a:pt x="182" y="216"/>
                </a:lnTo>
                <a:lnTo>
                  <a:pt x="10" y="44"/>
                </a:lnTo>
                <a:lnTo>
                  <a:pt x="10" y="44"/>
                </a:lnTo>
                <a:lnTo>
                  <a:pt x="8" y="42"/>
                </a:lnTo>
                <a:lnTo>
                  <a:pt x="4" y="44"/>
                </a:lnTo>
                <a:lnTo>
                  <a:pt x="2" y="46"/>
                </a:lnTo>
                <a:lnTo>
                  <a:pt x="0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552220" y="3891773"/>
            <a:ext cx="520093" cy="580633"/>
            <a:chOff x="3419475" y="1905000"/>
            <a:chExt cx="600075" cy="669925"/>
          </a:xfrm>
          <a:solidFill>
            <a:schemeClr val="bg1"/>
          </a:solidFill>
        </p:grpSpPr>
        <p:sp>
          <p:nvSpPr>
            <p:cNvPr id="15" name="Freeform 116"/>
            <p:cNvSpPr>
              <a:spLocks/>
            </p:cNvSpPr>
            <p:nvPr/>
          </p:nvSpPr>
          <p:spPr bwMode="auto">
            <a:xfrm>
              <a:off x="3419475" y="2435225"/>
              <a:ext cx="600075" cy="139700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70" y="22"/>
                </a:cxn>
                <a:cxn ang="0">
                  <a:pos x="124" y="88"/>
                </a:cxn>
                <a:cxn ang="0">
                  <a:pos x="146" y="88"/>
                </a:cxn>
                <a:cxn ang="0">
                  <a:pos x="192" y="22"/>
                </a:cxn>
                <a:cxn ang="0">
                  <a:pos x="200" y="22"/>
                </a:cxn>
                <a:cxn ang="0">
                  <a:pos x="248" y="88"/>
                </a:cxn>
                <a:cxn ang="0">
                  <a:pos x="270" y="88"/>
                </a:cxn>
                <a:cxn ang="0">
                  <a:pos x="224" y="22"/>
                </a:cxn>
                <a:cxn ang="0">
                  <a:pos x="366" y="22"/>
                </a:cxn>
                <a:cxn ang="0">
                  <a:pos x="366" y="22"/>
                </a:cxn>
                <a:cxn ang="0">
                  <a:pos x="372" y="22"/>
                </a:cxn>
                <a:cxn ang="0">
                  <a:pos x="376" y="18"/>
                </a:cxn>
                <a:cxn ang="0">
                  <a:pos x="378" y="12"/>
                </a:cxn>
                <a:cxn ang="0">
                  <a:pos x="378" y="12"/>
                </a:cxn>
                <a:cxn ang="0">
                  <a:pos x="376" y="4"/>
                </a:cxn>
                <a:cxn ang="0">
                  <a:pos x="372" y="2"/>
                </a:cxn>
                <a:cxn ang="0">
                  <a:pos x="366" y="0"/>
                </a:cxn>
                <a:cxn ang="0">
                  <a:pos x="366" y="0"/>
                </a:cxn>
              </a:cxnLst>
              <a:rect l="0" t="0" r="r" b="b"/>
              <a:pathLst>
                <a:path w="378" h="88">
                  <a:moveTo>
                    <a:pt x="366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70" y="22"/>
                  </a:lnTo>
                  <a:lnTo>
                    <a:pt x="124" y="88"/>
                  </a:lnTo>
                  <a:lnTo>
                    <a:pt x="146" y="88"/>
                  </a:lnTo>
                  <a:lnTo>
                    <a:pt x="192" y="22"/>
                  </a:lnTo>
                  <a:lnTo>
                    <a:pt x="200" y="22"/>
                  </a:lnTo>
                  <a:lnTo>
                    <a:pt x="248" y="88"/>
                  </a:lnTo>
                  <a:lnTo>
                    <a:pt x="270" y="88"/>
                  </a:lnTo>
                  <a:lnTo>
                    <a:pt x="224" y="22"/>
                  </a:lnTo>
                  <a:lnTo>
                    <a:pt x="366" y="22"/>
                  </a:lnTo>
                  <a:lnTo>
                    <a:pt x="366" y="22"/>
                  </a:lnTo>
                  <a:lnTo>
                    <a:pt x="372" y="22"/>
                  </a:lnTo>
                  <a:lnTo>
                    <a:pt x="376" y="18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76" y="4"/>
                  </a:lnTo>
                  <a:lnTo>
                    <a:pt x="372" y="2"/>
                  </a:lnTo>
                  <a:lnTo>
                    <a:pt x="366" y="0"/>
                  </a:lnTo>
                  <a:lnTo>
                    <a:pt x="3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8"/>
            <p:cNvSpPr>
              <a:spLocks noEditPoints="1"/>
            </p:cNvSpPr>
            <p:nvPr/>
          </p:nvSpPr>
          <p:spPr bwMode="auto">
            <a:xfrm>
              <a:off x="3419475" y="1905000"/>
              <a:ext cx="600075" cy="49530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8" y="2"/>
                </a:cxn>
                <a:cxn ang="0">
                  <a:pos x="22" y="6"/>
                </a:cxn>
                <a:cxn ang="0">
                  <a:pos x="8" y="20"/>
                </a:cxn>
                <a:cxn ang="0">
                  <a:pos x="0" y="46"/>
                </a:cxn>
                <a:cxn ang="0">
                  <a:pos x="0" y="268"/>
                </a:cxn>
                <a:cxn ang="0">
                  <a:pos x="8" y="292"/>
                </a:cxn>
                <a:cxn ang="0">
                  <a:pos x="22" y="306"/>
                </a:cxn>
                <a:cxn ang="0">
                  <a:pos x="38" y="310"/>
                </a:cxn>
                <a:cxn ang="0">
                  <a:pos x="334" y="312"/>
                </a:cxn>
                <a:cxn ang="0">
                  <a:pos x="340" y="310"/>
                </a:cxn>
                <a:cxn ang="0">
                  <a:pos x="356" y="306"/>
                </a:cxn>
                <a:cxn ang="0">
                  <a:pos x="370" y="292"/>
                </a:cxn>
                <a:cxn ang="0">
                  <a:pos x="378" y="268"/>
                </a:cxn>
                <a:cxn ang="0">
                  <a:pos x="378" y="46"/>
                </a:cxn>
                <a:cxn ang="0">
                  <a:pos x="370" y="20"/>
                </a:cxn>
                <a:cxn ang="0">
                  <a:pos x="356" y="6"/>
                </a:cxn>
                <a:cxn ang="0">
                  <a:pos x="340" y="2"/>
                </a:cxn>
                <a:cxn ang="0">
                  <a:pos x="334" y="0"/>
                </a:cxn>
                <a:cxn ang="0">
                  <a:pos x="44" y="46"/>
                </a:cxn>
                <a:cxn ang="0">
                  <a:pos x="334" y="90"/>
                </a:cxn>
                <a:cxn ang="0">
                  <a:pos x="334" y="156"/>
                </a:cxn>
                <a:cxn ang="0">
                  <a:pos x="222" y="178"/>
                </a:cxn>
                <a:cxn ang="0">
                  <a:pos x="334" y="156"/>
                </a:cxn>
                <a:cxn ang="0">
                  <a:pos x="112" y="200"/>
                </a:cxn>
                <a:cxn ang="0">
                  <a:pos x="178" y="200"/>
                </a:cxn>
                <a:cxn ang="0">
                  <a:pos x="172" y="226"/>
                </a:cxn>
                <a:cxn ang="0">
                  <a:pos x="158" y="248"/>
                </a:cxn>
                <a:cxn ang="0">
                  <a:pos x="138" y="262"/>
                </a:cxn>
                <a:cxn ang="0">
                  <a:pos x="112" y="268"/>
                </a:cxn>
                <a:cxn ang="0">
                  <a:pos x="98" y="266"/>
                </a:cxn>
                <a:cxn ang="0">
                  <a:pos x="74" y="256"/>
                </a:cxn>
                <a:cxn ang="0">
                  <a:pos x="56" y="238"/>
                </a:cxn>
                <a:cxn ang="0">
                  <a:pos x="46" y="214"/>
                </a:cxn>
                <a:cxn ang="0">
                  <a:pos x="44" y="200"/>
                </a:cxn>
                <a:cxn ang="0">
                  <a:pos x="50" y="174"/>
                </a:cxn>
                <a:cxn ang="0">
                  <a:pos x="64" y="154"/>
                </a:cxn>
                <a:cxn ang="0">
                  <a:pos x="86" y="140"/>
                </a:cxn>
                <a:cxn ang="0">
                  <a:pos x="112" y="134"/>
                </a:cxn>
                <a:cxn ang="0">
                  <a:pos x="222" y="222"/>
                </a:cxn>
                <a:cxn ang="0">
                  <a:pos x="334" y="244"/>
                </a:cxn>
                <a:cxn ang="0">
                  <a:pos x="222" y="222"/>
                </a:cxn>
              </a:cxnLst>
              <a:rect l="0" t="0" r="r" b="b"/>
              <a:pathLst>
                <a:path w="378" h="312">
                  <a:moveTo>
                    <a:pt x="334" y="0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6"/>
                  </a:lnTo>
                  <a:lnTo>
                    <a:pt x="14" y="12"/>
                  </a:lnTo>
                  <a:lnTo>
                    <a:pt x="8" y="20"/>
                  </a:lnTo>
                  <a:lnTo>
                    <a:pt x="2" y="30"/>
                  </a:lnTo>
                  <a:lnTo>
                    <a:pt x="0" y="46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2" y="282"/>
                  </a:lnTo>
                  <a:lnTo>
                    <a:pt x="8" y="292"/>
                  </a:lnTo>
                  <a:lnTo>
                    <a:pt x="14" y="300"/>
                  </a:lnTo>
                  <a:lnTo>
                    <a:pt x="22" y="306"/>
                  </a:lnTo>
                  <a:lnTo>
                    <a:pt x="30" y="310"/>
                  </a:lnTo>
                  <a:lnTo>
                    <a:pt x="38" y="310"/>
                  </a:lnTo>
                  <a:lnTo>
                    <a:pt x="44" y="312"/>
                  </a:lnTo>
                  <a:lnTo>
                    <a:pt x="334" y="312"/>
                  </a:lnTo>
                  <a:lnTo>
                    <a:pt x="334" y="312"/>
                  </a:lnTo>
                  <a:lnTo>
                    <a:pt x="340" y="310"/>
                  </a:lnTo>
                  <a:lnTo>
                    <a:pt x="348" y="310"/>
                  </a:lnTo>
                  <a:lnTo>
                    <a:pt x="356" y="306"/>
                  </a:lnTo>
                  <a:lnTo>
                    <a:pt x="364" y="300"/>
                  </a:lnTo>
                  <a:lnTo>
                    <a:pt x="370" y="292"/>
                  </a:lnTo>
                  <a:lnTo>
                    <a:pt x="376" y="282"/>
                  </a:lnTo>
                  <a:lnTo>
                    <a:pt x="378" y="268"/>
                  </a:lnTo>
                  <a:lnTo>
                    <a:pt x="378" y="46"/>
                  </a:lnTo>
                  <a:lnTo>
                    <a:pt x="378" y="46"/>
                  </a:lnTo>
                  <a:lnTo>
                    <a:pt x="376" y="30"/>
                  </a:lnTo>
                  <a:lnTo>
                    <a:pt x="370" y="20"/>
                  </a:lnTo>
                  <a:lnTo>
                    <a:pt x="364" y="12"/>
                  </a:lnTo>
                  <a:lnTo>
                    <a:pt x="356" y="6"/>
                  </a:lnTo>
                  <a:lnTo>
                    <a:pt x="348" y="4"/>
                  </a:lnTo>
                  <a:lnTo>
                    <a:pt x="340" y="2"/>
                  </a:lnTo>
                  <a:lnTo>
                    <a:pt x="334" y="0"/>
                  </a:lnTo>
                  <a:lnTo>
                    <a:pt x="334" y="0"/>
                  </a:lnTo>
                  <a:close/>
                  <a:moveTo>
                    <a:pt x="44" y="90"/>
                  </a:moveTo>
                  <a:lnTo>
                    <a:pt x="44" y="46"/>
                  </a:lnTo>
                  <a:lnTo>
                    <a:pt x="334" y="46"/>
                  </a:lnTo>
                  <a:lnTo>
                    <a:pt x="334" y="90"/>
                  </a:lnTo>
                  <a:lnTo>
                    <a:pt x="44" y="90"/>
                  </a:lnTo>
                  <a:close/>
                  <a:moveTo>
                    <a:pt x="334" y="156"/>
                  </a:moveTo>
                  <a:lnTo>
                    <a:pt x="334" y="178"/>
                  </a:lnTo>
                  <a:lnTo>
                    <a:pt x="222" y="178"/>
                  </a:lnTo>
                  <a:lnTo>
                    <a:pt x="222" y="156"/>
                  </a:lnTo>
                  <a:lnTo>
                    <a:pt x="334" y="156"/>
                  </a:lnTo>
                  <a:close/>
                  <a:moveTo>
                    <a:pt x="112" y="134"/>
                  </a:moveTo>
                  <a:lnTo>
                    <a:pt x="112" y="200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76" y="214"/>
                  </a:lnTo>
                  <a:lnTo>
                    <a:pt x="172" y="226"/>
                  </a:lnTo>
                  <a:lnTo>
                    <a:pt x="166" y="238"/>
                  </a:lnTo>
                  <a:lnTo>
                    <a:pt x="158" y="248"/>
                  </a:lnTo>
                  <a:lnTo>
                    <a:pt x="148" y="256"/>
                  </a:lnTo>
                  <a:lnTo>
                    <a:pt x="138" y="262"/>
                  </a:lnTo>
                  <a:lnTo>
                    <a:pt x="124" y="266"/>
                  </a:lnTo>
                  <a:lnTo>
                    <a:pt x="112" y="268"/>
                  </a:lnTo>
                  <a:lnTo>
                    <a:pt x="112" y="268"/>
                  </a:lnTo>
                  <a:lnTo>
                    <a:pt x="98" y="266"/>
                  </a:lnTo>
                  <a:lnTo>
                    <a:pt x="86" y="262"/>
                  </a:lnTo>
                  <a:lnTo>
                    <a:pt x="74" y="256"/>
                  </a:lnTo>
                  <a:lnTo>
                    <a:pt x="64" y="248"/>
                  </a:lnTo>
                  <a:lnTo>
                    <a:pt x="56" y="238"/>
                  </a:lnTo>
                  <a:lnTo>
                    <a:pt x="50" y="226"/>
                  </a:lnTo>
                  <a:lnTo>
                    <a:pt x="46" y="214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6" y="188"/>
                  </a:lnTo>
                  <a:lnTo>
                    <a:pt x="50" y="174"/>
                  </a:lnTo>
                  <a:lnTo>
                    <a:pt x="56" y="164"/>
                  </a:lnTo>
                  <a:lnTo>
                    <a:pt x="64" y="154"/>
                  </a:lnTo>
                  <a:lnTo>
                    <a:pt x="74" y="146"/>
                  </a:lnTo>
                  <a:lnTo>
                    <a:pt x="86" y="140"/>
                  </a:lnTo>
                  <a:lnTo>
                    <a:pt x="98" y="136"/>
                  </a:lnTo>
                  <a:lnTo>
                    <a:pt x="112" y="134"/>
                  </a:lnTo>
                  <a:lnTo>
                    <a:pt x="112" y="134"/>
                  </a:lnTo>
                  <a:close/>
                  <a:moveTo>
                    <a:pt x="222" y="222"/>
                  </a:moveTo>
                  <a:lnTo>
                    <a:pt x="334" y="222"/>
                  </a:lnTo>
                  <a:lnTo>
                    <a:pt x="334" y="244"/>
                  </a:lnTo>
                  <a:lnTo>
                    <a:pt x="222" y="244"/>
                  </a:lnTo>
                  <a:lnTo>
                    <a:pt x="222" y="2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TextBox 13"/>
          <p:cNvSpPr txBox="1"/>
          <p:nvPr/>
        </p:nvSpPr>
        <p:spPr>
          <a:xfrm>
            <a:off x="1144744" y="2602711"/>
            <a:ext cx="345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.</a:t>
            </a:r>
            <a:endParaRPr lang="zh-CN" altLang="en-US" sz="1200" dirty="0" smtClean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1144744" y="4048802"/>
            <a:ext cx="345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.</a:t>
            </a:r>
            <a:endParaRPr lang="zh-CN" altLang="en-US" sz="1200" dirty="0" smtClean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7631721" y="4048802"/>
            <a:ext cx="345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.</a:t>
            </a:r>
            <a:endParaRPr lang="zh-CN" altLang="en-US" sz="1200" dirty="0" smtClean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7631721" y="2602710"/>
            <a:ext cx="345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.</a:t>
            </a:r>
            <a:endParaRPr lang="zh-CN" altLang="en-US" sz="1200" dirty="0" smtClean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07087" y="2220686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07087" y="3707107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51420" y="3707107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51420" y="2259035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641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>
            <a:off x="5153025" y="-180975"/>
            <a:ext cx="6858000" cy="7219950"/>
          </a:xfrm>
          <a:prstGeom prst="triangle">
            <a:avLst>
              <a:gd name="adj" fmla="val 100000"/>
            </a:avLst>
          </a:prstGeom>
          <a:solidFill>
            <a:srgbClr val="037D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2025" y="3219450"/>
            <a:ext cx="304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THANK</a:t>
            </a:r>
          </a:p>
          <a:p>
            <a:r>
              <a:rPr lang="en-US" altLang="zh-CN" sz="6600" dirty="0" smtClean="0">
                <a:solidFill>
                  <a:schemeClr val="bg1"/>
                </a:solidFill>
              </a:rPr>
              <a:t>YOU!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390900"/>
            <a:ext cx="666750" cy="1847850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86466" y="5093287"/>
            <a:ext cx="2089538" cy="307773"/>
          </a:xfrm>
          <a:prstGeom prst="rect">
            <a:avLst/>
          </a:prstGeom>
          <a:solidFill>
            <a:srgbClr val="7EC799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40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14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788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452" y="136833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</a:t>
            </a:r>
            <a:r>
              <a:rPr kumimoji="1" lang="zh-CN" altLang="en-US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PLUS</a:t>
            </a:r>
            <a:endParaRPr lang="zh-CN" altLang="en-US" sz="8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484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31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7409" y="1553000"/>
            <a:ext cx="3867150" cy="618700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 smtClean="0">
                <a:solidFill>
                  <a:srgbClr val="F2F2F2"/>
                </a:solidFill>
              </a:rPr>
              <a:t>content</a:t>
            </a:r>
            <a:endParaRPr lang="zh-CN" altLang="en-US" sz="8800" b="1" dirty="0">
              <a:solidFill>
                <a:srgbClr val="F2F2F2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686050" y="2425534"/>
            <a:ext cx="742098" cy="742098"/>
          </a:xfrm>
          <a:prstGeom prst="ellipse">
            <a:avLst/>
          </a:prstGeom>
          <a:noFill/>
          <a:ln>
            <a:solidFill>
              <a:srgbClr val="02B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 20"/>
          <p:cNvGrpSpPr/>
          <p:nvPr/>
        </p:nvGrpSpPr>
        <p:grpSpPr>
          <a:xfrm>
            <a:off x="2749124" y="2612433"/>
            <a:ext cx="615950" cy="406400"/>
            <a:chOff x="3786188" y="1143000"/>
            <a:chExt cx="615950" cy="406400"/>
          </a:xfrm>
          <a:solidFill>
            <a:srgbClr val="02B295"/>
          </a:solidFill>
        </p:grpSpPr>
        <p:sp>
          <p:nvSpPr>
            <p:cNvPr id="5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2686050" y="3421021"/>
            <a:ext cx="742098" cy="742098"/>
          </a:xfrm>
          <a:prstGeom prst="ellipse">
            <a:avLst/>
          </a:prstGeom>
          <a:noFill/>
          <a:ln>
            <a:solidFill>
              <a:srgbClr val="02B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148"/>
          <p:cNvSpPr>
            <a:spLocks noEditPoints="1"/>
          </p:cNvSpPr>
          <p:nvPr/>
        </p:nvSpPr>
        <p:spPr bwMode="auto">
          <a:xfrm>
            <a:off x="2826951" y="3555532"/>
            <a:ext cx="485775" cy="511175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rgbClr val="02B29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86050" y="4474564"/>
            <a:ext cx="742098" cy="742098"/>
          </a:xfrm>
          <a:prstGeom prst="ellipse">
            <a:avLst/>
          </a:prstGeom>
          <a:noFill/>
          <a:ln>
            <a:solidFill>
              <a:srgbClr val="02B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56"/>
          <p:cNvSpPr>
            <a:spLocks noEditPoints="1"/>
          </p:cNvSpPr>
          <p:nvPr/>
        </p:nvSpPr>
        <p:spPr bwMode="auto">
          <a:xfrm>
            <a:off x="2826951" y="4567800"/>
            <a:ext cx="504825" cy="479425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rgbClr val="02B29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97751" y="2582782"/>
            <a:ext cx="395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YOU CAN TEXT HERE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3697751" y="3558115"/>
            <a:ext cx="395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YOU CAN TEXT HERE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3697751" y="4616880"/>
            <a:ext cx="395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YOU CAN TEXT HERE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46171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6944124" y="2839526"/>
            <a:ext cx="374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1908" y="2615819"/>
            <a:ext cx="8273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1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665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66287" y="1146777"/>
            <a:ext cx="7325713" cy="5897945"/>
            <a:chOff x="4584697" y="1230597"/>
            <a:chExt cx="7325713" cy="5897945"/>
          </a:xfrm>
        </p:grpSpPr>
        <p:grpSp>
          <p:nvGrpSpPr>
            <p:cNvPr id="5" name="组合 4"/>
            <p:cNvGrpSpPr/>
            <p:nvPr/>
          </p:nvGrpSpPr>
          <p:grpSpPr>
            <a:xfrm>
              <a:off x="4584697" y="1230597"/>
              <a:ext cx="7325713" cy="5897945"/>
              <a:chOff x="6037468" y="543749"/>
              <a:chExt cx="4800477" cy="3864872"/>
            </a:xfrm>
          </p:grpSpPr>
          <p:pic>
            <p:nvPicPr>
              <p:cNvPr id="7" name="图片 6" hidden="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7468" y="1404369"/>
                <a:ext cx="1547690" cy="1675648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0338" y="543749"/>
                <a:ext cx="3657607" cy="3864872"/>
              </a:xfrm>
              <a:prstGeom prst="rect">
                <a:avLst/>
              </a:prstGeom>
            </p:spPr>
          </p:pic>
        </p:grpSp>
        <p:sp>
          <p:nvSpPr>
            <p:cNvPr id="6" name="平行四边形 5"/>
            <p:cNvSpPr/>
            <p:nvPr/>
          </p:nvSpPr>
          <p:spPr>
            <a:xfrm rot="3694266">
              <a:off x="6907046" y="2538100"/>
              <a:ext cx="2803358" cy="1100413"/>
            </a:xfrm>
            <a:prstGeom prst="parallelogram">
              <a:avLst>
                <a:gd name="adj" fmla="val 23562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13"/>
          <p:cNvSpPr txBox="1"/>
          <p:nvPr/>
        </p:nvSpPr>
        <p:spPr>
          <a:xfrm>
            <a:off x="2352583" y="4733510"/>
            <a:ext cx="4788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609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952" y="4330151"/>
            <a:ext cx="2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80634" y="4330151"/>
            <a:ext cx="2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36317" y="4330151"/>
            <a:ext cx="2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3752" y="3453341"/>
            <a:ext cx="71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69434" y="3453341"/>
            <a:ext cx="71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2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80146" y="3453341"/>
            <a:ext cx="71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813752" y="5005341"/>
            <a:ext cx="2872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修改标题数字等都可以通过点击和重新输入进行更改，顶部“开始”面板中可以对字体、字号、颜色、行距等进行修改</a:t>
            </a:r>
            <a:endParaRPr lang="zh-CN" altLang="en-US" sz="1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4500380" y="5005341"/>
            <a:ext cx="2872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修改标题数字等都可以通过点击和重新输入进行更改，顶部“开始”面板中可以对字体、字号、颜色、行距等进行修改</a:t>
            </a:r>
            <a:endParaRPr lang="zh-CN" altLang="en-US" sz="1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8026081" y="5005341"/>
            <a:ext cx="2872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修改标题数字等都可以通过点击和重新输入进行更改，顶部“开始”面板中可以对字体、字号、颜色、行距等进行修改</a:t>
            </a:r>
            <a:endParaRPr lang="zh-CN" altLang="en-US" sz="1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5473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0377" y="2210210"/>
            <a:ext cx="2906265" cy="1524658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占位符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30169"/>
          <a:stretch/>
        </p:blipFill>
        <p:spPr>
          <a:xfrm>
            <a:off x="4706642" y="2210210"/>
            <a:ext cx="3218222" cy="1503704"/>
          </a:xfrm>
          <a:prstGeom prst="rect">
            <a:avLst/>
          </a:prstGeom>
        </p:spPr>
      </p:pic>
      <p:pic>
        <p:nvPicPr>
          <p:cNvPr id="4" name="图片占位符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9" t="36655" b="-18"/>
          <a:stretch/>
        </p:blipFill>
        <p:spPr>
          <a:xfrm>
            <a:off x="7924864" y="2200706"/>
            <a:ext cx="2604051" cy="1513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24864" y="3713912"/>
            <a:ext cx="2604051" cy="1524658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29"/>
          <p:cNvSpPr>
            <a:spLocks noEditPoints="1"/>
          </p:cNvSpPr>
          <p:nvPr/>
        </p:nvSpPr>
        <p:spPr bwMode="auto">
          <a:xfrm>
            <a:off x="2844800" y="2478204"/>
            <a:ext cx="920458" cy="902583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rgbClr val="41475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13"/>
          <p:cNvSpPr txBox="1"/>
          <p:nvPr/>
        </p:nvSpPr>
        <p:spPr>
          <a:xfrm>
            <a:off x="8134691" y="4024309"/>
            <a:ext cx="2199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85863" y="3852358"/>
            <a:ext cx="2920779" cy="52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785863" y="4373817"/>
            <a:ext cx="584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.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959096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6944124" y="2839526"/>
            <a:ext cx="374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1908" y="2615819"/>
            <a:ext cx="8273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927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42120" y="2326465"/>
            <a:ext cx="6149880" cy="1794838"/>
          </a:xfrm>
          <a:prstGeom prst="rect">
            <a:avLst/>
          </a:pr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326465"/>
            <a:ext cx="6042120" cy="1794838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222"/>
          <p:cNvSpPr>
            <a:spLocks noEditPoints="1"/>
          </p:cNvSpPr>
          <p:nvPr/>
        </p:nvSpPr>
        <p:spPr bwMode="auto">
          <a:xfrm>
            <a:off x="741064" y="2654252"/>
            <a:ext cx="1055671" cy="1165637"/>
          </a:xfrm>
          <a:custGeom>
            <a:avLst/>
            <a:gdLst/>
            <a:ahLst/>
            <a:cxnLst>
              <a:cxn ang="0">
                <a:pos x="364" y="0"/>
              </a:cxn>
              <a:cxn ang="0">
                <a:pos x="342" y="14"/>
              </a:cxn>
              <a:cxn ang="0">
                <a:pos x="268" y="42"/>
              </a:cxn>
              <a:cxn ang="0">
                <a:pos x="186" y="58"/>
              </a:cxn>
              <a:cxn ang="0">
                <a:pos x="70" y="60"/>
              </a:cxn>
              <a:cxn ang="0">
                <a:pos x="10" y="48"/>
              </a:cxn>
              <a:cxn ang="0">
                <a:pos x="26" y="220"/>
              </a:cxn>
              <a:cxn ang="0">
                <a:pos x="34" y="264"/>
              </a:cxn>
              <a:cxn ang="0">
                <a:pos x="60" y="324"/>
              </a:cxn>
              <a:cxn ang="0">
                <a:pos x="96" y="372"/>
              </a:cxn>
              <a:cxn ang="0">
                <a:pos x="142" y="406"/>
              </a:cxn>
              <a:cxn ang="0">
                <a:pos x="194" y="424"/>
              </a:cxn>
              <a:cxn ang="0">
                <a:pos x="230" y="424"/>
              </a:cxn>
              <a:cxn ang="0">
                <a:pos x="284" y="406"/>
              </a:cxn>
              <a:cxn ang="0">
                <a:pos x="326" y="372"/>
              </a:cxn>
              <a:cxn ang="0">
                <a:pos x="358" y="324"/>
              </a:cxn>
              <a:cxn ang="0">
                <a:pos x="378" y="266"/>
              </a:cxn>
              <a:cxn ang="0">
                <a:pos x="384" y="198"/>
              </a:cxn>
              <a:cxn ang="0">
                <a:pos x="78" y="196"/>
              </a:cxn>
              <a:cxn ang="0">
                <a:pos x="76" y="190"/>
              </a:cxn>
              <a:cxn ang="0">
                <a:pos x="88" y="166"/>
              </a:cxn>
              <a:cxn ang="0">
                <a:pos x="118" y="156"/>
              </a:cxn>
              <a:cxn ang="0">
                <a:pos x="142" y="156"/>
              </a:cxn>
              <a:cxn ang="0">
                <a:pos x="164" y="170"/>
              </a:cxn>
              <a:cxn ang="0">
                <a:pos x="168" y="186"/>
              </a:cxn>
              <a:cxn ang="0">
                <a:pos x="142" y="180"/>
              </a:cxn>
              <a:cxn ang="0">
                <a:pos x="102" y="186"/>
              </a:cxn>
              <a:cxn ang="0">
                <a:pos x="78" y="196"/>
              </a:cxn>
              <a:cxn ang="0">
                <a:pos x="206" y="340"/>
              </a:cxn>
              <a:cxn ang="0">
                <a:pos x="152" y="332"/>
              </a:cxn>
              <a:cxn ang="0">
                <a:pos x="128" y="316"/>
              </a:cxn>
              <a:cxn ang="0">
                <a:pos x="116" y="288"/>
              </a:cxn>
              <a:cxn ang="0">
                <a:pos x="114" y="274"/>
              </a:cxn>
              <a:cxn ang="0">
                <a:pos x="152" y="282"/>
              </a:cxn>
              <a:cxn ang="0">
                <a:pos x="214" y="282"/>
              </a:cxn>
              <a:cxn ang="0">
                <a:pos x="256" y="272"/>
              </a:cxn>
              <a:cxn ang="0">
                <a:pos x="302" y="254"/>
              </a:cxn>
              <a:cxn ang="0">
                <a:pos x="310" y="264"/>
              </a:cxn>
              <a:cxn ang="0">
                <a:pos x="308" y="286"/>
              </a:cxn>
              <a:cxn ang="0">
                <a:pos x="292" y="310"/>
              </a:cxn>
              <a:cxn ang="0">
                <a:pos x="250" y="332"/>
              </a:cxn>
              <a:cxn ang="0">
                <a:pos x="220" y="338"/>
              </a:cxn>
              <a:cxn ang="0">
                <a:pos x="258" y="166"/>
              </a:cxn>
              <a:cxn ang="0">
                <a:pos x="234" y="178"/>
              </a:cxn>
              <a:cxn ang="0">
                <a:pos x="234" y="160"/>
              </a:cxn>
              <a:cxn ang="0">
                <a:pos x="254" y="142"/>
              </a:cxn>
              <a:cxn ang="0">
                <a:pos x="276" y="136"/>
              </a:cxn>
              <a:cxn ang="0">
                <a:pos x="308" y="138"/>
              </a:cxn>
              <a:cxn ang="0">
                <a:pos x="324" y="160"/>
              </a:cxn>
              <a:cxn ang="0">
                <a:pos x="326" y="166"/>
              </a:cxn>
              <a:cxn ang="0">
                <a:pos x="278" y="162"/>
              </a:cxn>
            </a:cxnLst>
            <a:rect l="0" t="0" r="r" b="b"/>
            <a:pathLst>
              <a:path w="384" h="424">
                <a:moveTo>
                  <a:pt x="382" y="176"/>
                </a:moveTo>
                <a:lnTo>
                  <a:pt x="382" y="176"/>
                </a:lnTo>
                <a:lnTo>
                  <a:pt x="364" y="0"/>
                </a:lnTo>
                <a:lnTo>
                  <a:pt x="364" y="0"/>
                </a:lnTo>
                <a:lnTo>
                  <a:pt x="354" y="6"/>
                </a:lnTo>
                <a:lnTo>
                  <a:pt x="342" y="14"/>
                </a:lnTo>
                <a:lnTo>
                  <a:pt x="324" y="24"/>
                </a:lnTo>
                <a:lnTo>
                  <a:pt x="300" y="32"/>
                </a:lnTo>
                <a:lnTo>
                  <a:pt x="268" y="42"/>
                </a:lnTo>
                <a:lnTo>
                  <a:pt x="230" y="52"/>
                </a:lnTo>
                <a:lnTo>
                  <a:pt x="186" y="58"/>
                </a:lnTo>
                <a:lnTo>
                  <a:pt x="186" y="58"/>
                </a:lnTo>
                <a:lnTo>
                  <a:pt x="142" y="62"/>
                </a:lnTo>
                <a:lnTo>
                  <a:pt x="102" y="62"/>
                </a:lnTo>
                <a:lnTo>
                  <a:pt x="70" y="60"/>
                </a:lnTo>
                <a:lnTo>
                  <a:pt x="44" y="58"/>
                </a:lnTo>
                <a:lnTo>
                  <a:pt x="24" y="52"/>
                </a:lnTo>
                <a:lnTo>
                  <a:pt x="10" y="48"/>
                </a:lnTo>
                <a:lnTo>
                  <a:pt x="0" y="44"/>
                </a:lnTo>
                <a:lnTo>
                  <a:pt x="0" y="44"/>
                </a:lnTo>
                <a:lnTo>
                  <a:pt x="26" y="220"/>
                </a:lnTo>
                <a:lnTo>
                  <a:pt x="26" y="220"/>
                </a:lnTo>
                <a:lnTo>
                  <a:pt x="30" y="242"/>
                </a:lnTo>
                <a:lnTo>
                  <a:pt x="34" y="264"/>
                </a:lnTo>
                <a:lnTo>
                  <a:pt x="42" y="286"/>
                </a:lnTo>
                <a:lnTo>
                  <a:pt x="50" y="306"/>
                </a:lnTo>
                <a:lnTo>
                  <a:pt x="60" y="324"/>
                </a:lnTo>
                <a:lnTo>
                  <a:pt x="70" y="342"/>
                </a:lnTo>
                <a:lnTo>
                  <a:pt x="82" y="358"/>
                </a:lnTo>
                <a:lnTo>
                  <a:pt x="96" y="372"/>
                </a:lnTo>
                <a:lnTo>
                  <a:pt x="110" y="386"/>
                </a:lnTo>
                <a:lnTo>
                  <a:pt x="126" y="396"/>
                </a:lnTo>
                <a:lnTo>
                  <a:pt x="142" y="406"/>
                </a:lnTo>
                <a:lnTo>
                  <a:pt x="158" y="414"/>
                </a:lnTo>
                <a:lnTo>
                  <a:pt x="176" y="420"/>
                </a:lnTo>
                <a:lnTo>
                  <a:pt x="194" y="424"/>
                </a:lnTo>
                <a:lnTo>
                  <a:pt x="212" y="424"/>
                </a:lnTo>
                <a:lnTo>
                  <a:pt x="230" y="424"/>
                </a:lnTo>
                <a:lnTo>
                  <a:pt x="230" y="424"/>
                </a:lnTo>
                <a:lnTo>
                  <a:pt x="250" y="420"/>
                </a:lnTo>
                <a:lnTo>
                  <a:pt x="266" y="414"/>
                </a:lnTo>
                <a:lnTo>
                  <a:pt x="284" y="406"/>
                </a:lnTo>
                <a:lnTo>
                  <a:pt x="300" y="396"/>
                </a:lnTo>
                <a:lnTo>
                  <a:pt x="314" y="386"/>
                </a:lnTo>
                <a:lnTo>
                  <a:pt x="326" y="372"/>
                </a:lnTo>
                <a:lnTo>
                  <a:pt x="338" y="358"/>
                </a:lnTo>
                <a:lnTo>
                  <a:pt x="350" y="342"/>
                </a:lnTo>
                <a:lnTo>
                  <a:pt x="358" y="324"/>
                </a:lnTo>
                <a:lnTo>
                  <a:pt x="366" y="306"/>
                </a:lnTo>
                <a:lnTo>
                  <a:pt x="374" y="286"/>
                </a:lnTo>
                <a:lnTo>
                  <a:pt x="378" y="266"/>
                </a:lnTo>
                <a:lnTo>
                  <a:pt x="382" y="244"/>
                </a:lnTo>
                <a:lnTo>
                  <a:pt x="384" y="222"/>
                </a:lnTo>
                <a:lnTo>
                  <a:pt x="384" y="198"/>
                </a:lnTo>
                <a:lnTo>
                  <a:pt x="382" y="176"/>
                </a:lnTo>
                <a:lnTo>
                  <a:pt x="382" y="176"/>
                </a:lnTo>
                <a:close/>
                <a:moveTo>
                  <a:pt x="78" y="196"/>
                </a:moveTo>
                <a:lnTo>
                  <a:pt x="78" y="196"/>
                </a:lnTo>
                <a:lnTo>
                  <a:pt x="76" y="190"/>
                </a:lnTo>
                <a:lnTo>
                  <a:pt x="76" y="190"/>
                </a:lnTo>
                <a:lnTo>
                  <a:pt x="78" y="180"/>
                </a:lnTo>
                <a:lnTo>
                  <a:pt x="82" y="172"/>
                </a:lnTo>
                <a:lnTo>
                  <a:pt x="88" y="166"/>
                </a:lnTo>
                <a:lnTo>
                  <a:pt x="96" y="162"/>
                </a:lnTo>
                <a:lnTo>
                  <a:pt x="112" y="156"/>
                </a:lnTo>
                <a:lnTo>
                  <a:pt x="118" y="156"/>
                </a:lnTo>
                <a:lnTo>
                  <a:pt x="118" y="156"/>
                </a:lnTo>
                <a:lnTo>
                  <a:pt x="126" y="154"/>
                </a:lnTo>
                <a:lnTo>
                  <a:pt x="142" y="156"/>
                </a:lnTo>
                <a:lnTo>
                  <a:pt x="150" y="158"/>
                </a:lnTo>
                <a:lnTo>
                  <a:pt x="158" y="162"/>
                </a:lnTo>
                <a:lnTo>
                  <a:pt x="164" y="170"/>
                </a:lnTo>
                <a:lnTo>
                  <a:pt x="168" y="178"/>
                </a:lnTo>
                <a:lnTo>
                  <a:pt x="168" y="178"/>
                </a:lnTo>
                <a:lnTo>
                  <a:pt x="168" y="186"/>
                </a:lnTo>
                <a:lnTo>
                  <a:pt x="168" y="186"/>
                </a:lnTo>
                <a:lnTo>
                  <a:pt x="156" y="182"/>
                </a:lnTo>
                <a:lnTo>
                  <a:pt x="142" y="180"/>
                </a:lnTo>
                <a:lnTo>
                  <a:pt x="122" y="182"/>
                </a:lnTo>
                <a:lnTo>
                  <a:pt x="122" y="182"/>
                </a:lnTo>
                <a:lnTo>
                  <a:pt x="102" y="186"/>
                </a:lnTo>
                <a:lnTo>
                  <a:pt x="88" y="190"/>
                </a:lnTo>
                <a:lnTo>
                  <a:pt x="78" y="196"/>
                </a:lnTo>
                <a:lnTo>
                  <a:pt x="78" y="196"/>
                </a:lnTo>
                <a:close/>
                <a:moveTo>
                  <a:pt x="220" y="338"/>
                </a:moveTo>
                <a:lnTo>
                  <a:pt x="220" y="338"/>
                </a:lnTo>
                <a:lnTo>
                  <a:pt x="206" y="340"/>
                </a:lnTo>
                <a:lnTo>
                  <a:pt x="190" y="340"/>
                </a:lnTo>
                <a:lnTo>
                  <a:pt x="172" y="336"/>
                </a:lnTo>
                <a:lnTo>
                  <a:pt x="152" y="332"/>
                </a:lnTo>
                <a:lnTo>
                  <a:pt x="144" y="328"/>
                </a:lnTo>
                <a:lnTo>
                  <a:pt x="136" y="322"/>
                </a:lnTo>
                <a:lnTo>
                  <a:pt x="128" y="316"/>
                </a:lnTo>
                <a:lnTo>
                  <a:pt x="122" y="308"/>
                </a:lnTo>
                <a:lnTo>
                  <a:pt x="118" y="298"/>
                </a:lnTo>
                <a:lnTo>
                  <a:pt x="116" y="288"/>
                </a:lnTo>
                <a:lnTo>
                  <a:pt x="116" y="288"/>
                </a:lnTo>
                <a:lnTo>
                  <a:pt x="114" y="274"/>
                </a:lnTo>
                <a:lnTo>
                  <a:pt x="114" y="274"/>
                </a:lnTo>
                <a:lnTo>
                  <a:pt x="120" y="276"/>
                </a:lnTo>
                <a:lnTo>
                  <a:pt x="138" y="280"/>
                </a:lnTo>
                <a:lnTo>
                  <a:pt x="152" y="282"/>
                </a:lnTo>
                <a:lnTo>
                  <a:pt x="170" y="284"/>
                </a:lnTo>
                <a:lnTo>
                  <a:pt x="190" y="284"/>
                </a:lnTo>
                <a:lnTo>
                  <a:pt x="214" y="282"/>
                </a:lnTo>
                <a:lnTo>
                  <a:pt x="214" y="282"/>
                </a:lnTo>
                <a:lnTo>
                  <a:pt x="236" y="278"/>
                </a:lnTo>
                <a:lnTo>
                  <a:pt x="256" y="272"/>
                </a:lnTo>
                <a:lnTo>
                  <a:pt x="272" y="268"/>
                </a:lnTo>
                <a:lnTo>
                  <a:pt x="286" y="262"/>
                </a:lnTo>
                <a:lnTo>
                  <a:pt x="302" y="254"/>
                </a:lnTo>
                <a:lnTo>
                  <a:pt x="308" y="250"/>
                </a:lnTo>
                <a:lnTo>
                  <a:pt x="308" y="250"/>
                </a:lnTo>
                <a:lnTo>
                  <a:pt x="310" y="264"/>
                </a:lnTo>
                <a:lnTo>
                  <a:pt x="310" y="264"/>
                </a:lnTo>
                <a:lnTo>
                  <a:pt x="310" y="276"/>
                </a:lnTo>
                <a:lnTo>
                  <a:pt x="308" y="286"/>
                </a:lnTo>
                <a:lnTo>
                  <a:pt x="304" y="294"/>
                </a:lnTo>
                <a:lnTo>
                  <a:pt x="300" y="302"/>
                </a:lnTo>
                <a:lnTo>
                  <a:pt x="292" y="310"/>
                </a:lnTo>
                <a:lnTo>
                  <a:pt x="284" y="316"/>
                </a:lnTo>
                <a:lnTo>
                  <a:pt x="268" y="326"/>
                </a:lnTo>
                <a:lnTo>
                  <a:pt x="250" y="332"/>
                </a:lnTo>
                <a:lnTo>
                  <a:pt x="236" y="336"/>
                </a:lnTo>
                <a:lnTo>
                  <a:pt x="220" y="338"/>
                </a:lnTo>
                <a:lnTo>
                  <a:pt x="220" y="338"/>
                </a:lnTo>
                <a:close/>
                <a:moveTo>
                  <a:pt x="278" y="162"/>
                </a:moveTo>
                <a:lnTo>
                  <a:pt x="278" y="162"/>
                </a:lnTo>
                <a:lnTo>
                  <a:pt x="258" y="166"/>
                </a:lnTo>
                <a:lnTo>
                  <a:pt x="244" y="172"/>
                </a:lnTo>
                <a:lnTo>
                  <a:pt x="234" y="178"/>
                </a:lnTo>
                <a:lnTo>
                  <a:pt x="234" y="178"/>
                </a:lnTo>
                <a:lnTo>
                  <a:pt x="234" y="170"/>
                </a:lnTo>
                <a:lnTo>
                  <a:pt x="234" y="170"/>
                </a:lnTo>
                <a:lnTo>
                  <a:pt x="234" y="160"/>
                </a:lnTo>
                <a:lnTo>
                  <a:pt x="238" y="152"/>
                </a:lnTo>
                <a:lnTo>
                  <a:pt x="246" y="146"/>
                </a:lnTo>
                <a:lnTo>
                  <a:pt x="254" y="142"/>
                </a:lnTo>
                <a:lnTo>
                  <a:pt x="268" y="138"/>
                </a:lnTo>
                <a:lnTo>
                  <a:pt x="276" y="136"/>
                </a:lnTo>
                <a:lnTo>
                  <a:pt x="276" y="136"/>
                </a:lnTo>
                <a:lnTo>
                  <a:pt x="282" y="136"/>
                </a:lnTo>
                <a:lnTo>
                  <a:pt x="298" y="136"/>
                </a:lnTo>
                <a:lnTo>
                  <a:pt x="308" y="138"/>
                </a:lnTo>
                <a:lnTo>
                  <a:pt x="316" y="144"/>
                </a:lnTo>
                <a:lnTo>
                  <a:pt x="322" y="150"/>
                </a:lnTo>
                <a:lnTo>
                  <a:pt x="324" y="160"/>
                </a:lnTo>
                <a:lnTo>
                  <a:pt x="324" y="160"/>
                </a:lnTo>
                <a:lnTo>
                  <a:pt x="326" y="166"/>
                </a:lnTo>
                <a:lnTo>
                  <a:pt x="326" y="166"/>
                </a:lnTo>
                <a:lnTo>
                  <a:pt x="314" y="162"/>
                </a:lnTo>
                <a:lnTo>
                  <a:pt x="300" y="162"/>
                </a:lnTo>
                <a:lnTo>
                  <a:pt x="278" y="162"/>
                </a:lnTo>
                <a:lnTo>
                  <a:pt x="278" y="16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13"/>
          <p:cNvSpPr txBox="1"/>
          <p:nvPr/>
        </p:nvSpPr>
        <p:spPr>
          <a:xfrm>
            <a:off x="2028055" y="2654252"/>
            <a:ext cx="3898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  <a:p>
            <a:pPr defTabSz="914400"/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6" name="Freeform 223"/>
          <p:cNvSpPr>
            <a:spLocks noEditPoints="1"/>
          </p:cNvSpPr>
          <p:nvPr/>
        </p:nvSpPr>
        <p:spPr bwMode="auto">
          <a:xfrm>
            <a:off x="10273913" y="2654252"/>
            <a:ext cx="1061744" cy="1172342"/>
          </a:xfrm>
          <a:custGeom>
            <a:avLst/>
            <a:gdLst/>
            <a:ahLst/>
            <a:cxnLst>
              <a:cxn ang="0">
                <a:pos x="152" y="52"/>
              </a:cxn>
              <a:cxn ang="0">
                <a:pos x="60" y="24"/>
              </a:cxn>
              <a:cxn ang="0">
                <a:pos x="18" y="0"/>
              </a:cxn>
              <a:cxn ang="0">
                <a:pos x="2" y="176"/>
              </a:cxn>
              <a:cxn ang="0">
                <a:pos x="0" y="244"/>
              </a:cxn>
              <a:cxn ang="0">
                <a:pos x="16" y="306"/>
              </a:cxn>
              <a:cxn ang="0">
                <a:pos x="44" y="358"/>
              </a:cxn>
              <a:cxn ang="0">
                <a:pos x="84" y="396"/>
              </a:cxn>
              <a:cxn ang="0">
                <a:pos x="134" y="420"/>
              </a:cxn>
              <a:cxn ang="0">
                <a:pos x="170" y="424"/>
              </a:cxn>
              <a:cxn ang="0">
                <a:pos x="224" y="414"/>
              </a:cxn>
              <a:cxn ang="0">
                <a:pos x="272" y="386"/>
              </a:cxn>
              <a:cxn ang="0">
                <a:pos x="312" y="342"/>
              </a:cxn>
              <a:cxn ang="0">
                <a:pos x="342" y="286"/>
              </a:cxn>
              <a:cxn ang="0">
                <a:pos x="358" y="220"/>
              </a:cxn>
              <a:cxn ang="0">
                <a:pos x="384" y="44"/>
              </a:cxn>
              <a:cxn ang="0">
                <a:pos x="338" y="58"/>
              </a:cxn>
              <a:cxn ang="0">
                <a:pos x="242" y="62"/>
              </a:cxn>
              <a:cxn ang="0">
                <a:pos x="60" y="136"/>
              </a:cxn>
              <a:cxn ang="0">
                <a:pos x="62" y="130"/>
              </a:cxn>
              <a:cxn ang="0">
                <a:pos x="106" y="144"/>
              </a:cxn>
              <a:cxn ang="0">
                <a:pos x="142" y="144"/>
              </a:cxn>
              <a:cxn ang="0">
                <a:pos x="152" y="148"/>
              </a:cxn>
              <a:cxn ang="0">
                <a:pos x="142" y="164"/>
              </a:cxn>
              <a:cxn ang="0">
                <a:pos x="110" y="172"/>
              </a:cxn>
              <a:cxn ang="0">
                <a:pos x="96" y="170"/>
              </a:cxn>
              <a:cxn ang="0">
                <a:pos x="66" y="154"/>
              </a:cxn>
              <a:cxn ang="0">
                <a:pos x="60" y="136"/>
              </a:cxn>
              <a:cxn ang="0">
                <a:pos x="260" y="346"/>
              </a:cxn>
              <a:cxn ang="0">
                <a:pos x="238" y="332"/>
              </a:cxn>
              <a:cxn ang="0">
                <a:pos x="188" y="318"/>
              </a:cxn>
              <a:cxn ang="0">
                <a:pos x="142" y="312"/>
              </a:cxn>
              <a:cxn ang="0">
                <a:pos x="90" y="314"/>
              </a:cxn>
              <a:cxn ang="0">
                <a:pos x="66" y="322"/>
              </a:cxn>
              <a:cxn ang="0">
                <a:pos x="70" y="296"/>
              </a:cxn>
              <a:cxn ang="0">
                <a:pos x="88" y="272"/>
              </a:cxn>
              <a:cxn ang="0">
                <a:pos x="122" y="258"/>
              </a:cxn>
              <a:cxn ang="0">
                <a:pos x="172" y="258"/>
              </a:cxn>
              <a:cxn ang="0">
                <a:pos x="202" y="264"/>
              </a:cxn>
              <a:cxn ang="0">
                <a:pos x="244" y="286"/>
              </a:cxn>
              <a:cxn ang="0">
                <a:pos x="260" y="310"/>
              </a:cxn>
              <a:cxn ang="0">
                <a:pos x="260" y="332"/>
              </a:cxn>
              <a:cxn ang="0">
                <a:pos x="306" y="176"/>
              </a:cxn>
              <a:cxn ang="0">
                <a:pos x="282" y="190"/>
              </a:cxn>
              <a:cxn ang="0">
                <a:pos x="260" y="190"/>
              </a:cxn>
              <a:cxn ang="0">
                <a:pos x="230" y="180"/>
              </a:cxn>
              <a:cxn ang="0">
                <a:pos x="218" y="156"/>
              </a:cxn>
              <a:cxn ang="0">
                <a:pos x="218" y="150"/>
              </a:cxn>
              <a:cxn ang="0">
                <a:pos x="264" y="164"/>
              </a:cxn>
              <a:cxn ang="0">
                <a:pos x="298" y="164"/>
              </a:cxn>
              <a:cxn ang="0">
                <a:pos x="308" y="168"/>
              </a:cxn>
            </a:cxnLst>
            <a:rect l="0" t="0" r="r" b="b"/>
            <a:pathLst>
              <a:path w="384" h="424">
                <a:moveTo>
                  <a:pt x="196" y="58"/>
                </a:moveTo>
                <a:lnTo>
                  <a:pt x="196" y="58"/>
                </a:lnTo>
                <a:lnTo>
                  <a:pt x="152" y="52"/>
                </a:lnTo>
                <a:lnTo>
                  <a:pt x="114" y="42"/>
                </a:lnTo>
                <a:lnTo>
                  <a:pt x="84" y="32"/>
                </a:lnTo>
                <a:lnTo>
                  <a:pt x="60" y="24"/>
                </a:lnTo>
                <a:lnTo>
                  <a:pt x="40" y="14"/>
                </a:lnTo>
                <a:lnTo>
                  <a:pt x="28" y="6"/>
                </a:lnTo>
                <a:lnTo>
                  <a:pt x="18" y="0"/>
                </a:lnTo>
                <a:lnTo>
                  <a:pt x="18" y="0"/>
                </a:lnTo>
                <a:lnTo>
                  <a:pt x="2" y="176"/>
                </a:lnTo>
                <a:lnTo>
                  <a:pt x="2" y="176"/>
                </a:lnTo>
                <a:lnTo>
                  <a:pt x="0" y="198"/>
                </a:lnTo>
                <a:lnTo>
                  <a:pt x="0" y="222"/>
                </a:lnTo>
                <a:lnTo>
                  <a:pt x="0" y="244"/>
                </a:lnTo>
                <a:lnTo>
                  <a:pt x="4" y="266"/>
                </a:lnTo>
                <a:lnTo>
                  <a:pt x="10" y="286"/>
                </a:lnTo>
                <a:lnTo>
                  <a:pt x="16" y="306"/>
                </a:lnTo>
                <a:lnTo>
                  <a:pt x="24" y="324"/>
                </a:lnTo>
                <a:lnTo>
                  <a:pt x="32" y="342"/>
                </a:lnTo>
                <a:lnTo>
                  <a:pt x="44" y="358"/>
                </a:lnTo>
                <a:lnTo>
                  <a:pt x="56" y="372"/>
                </a:lnTo>
                <a:lnTo>
                  <a:pt x="68" y="386"/>
                </a:lnTo>
                <a:lnTo>
                  <a:pt x="84" y="396"/>
                </a:lnTo>
                <a:lnTo>
                  <a:pt x="98" y="406"/>
                </a:lnTo>
                <a:lnTo>
                  <a:pt x="116" y="414"/>
                </a:lnTo>
                <a:lnTo>
                  <a:pt x="134" y="420"/>
                </a:lnTo>
                <a:lnTo>
                  <a:pt x="152" y="424"/>
                </a:lnTo>
                <a:lnTo>
                  <a:pt x="152" y="424"/>
                </a:lnTo>
                <a:lnTo>
                  <a:pt x="170" y="424"/>
                </a:lnTo>
                <a:lnTo>
                  <a:pt x="188" y="424"/>
                </a:lnTo>
                <a:lnTo>
                  <a:pt x="206" y="420"/>
                </a:lnTo>
                <a:lnTo>
                  <a:pt x="224" y="414"/>
                </a:lnTo>
                <a:lnTo>
                  <a:pt x="240" y="406"/>
                </a:lnTo>
                <a:lnTo>
                  <a:pt x="256" y="396"/>
                </a:lnTo>
                <a:lnTo>
                  <a:pt x="272" y="386"/>
                </a:lnTo>
                <a:lnTo>
                  <a:pt x="286" y="372"/>
                </a:lnTo>
                <a:lnTo>
                  <a:pt x="300" y="358"/>
                </a:lnTo>
                <a:lnTo>
                  <a:pt x="312" y="342"/>
                </a:lnTo>
                <a:lnTo>
                  <a:pt x="322" y="324"/>
                </a:lnTo>
                <a:lnTo>
                  <a:pt x="332" y="306"/>
                </a:lnTo>
                <a:lnTo>
                  <a:pt x="342" y="286"/>
                </a:lnTo>
                <a:lnTo>
                  <a:pt x="348" y="264"/>
                </a:lnTo>
                <a:lnTo>
                  <a:pt x="354" y="242"/>
                </a:lnTo>
                <a:lnTo>
                  <a:pt x="358" y="220"/>
                </a:lnTo>
                <a:lnTo>
                  <a:pt x="358" y="220"/>
                </a:lnTo>
                <a:lnTo>
                  <a:pt x="384" y="44"/>
                </a:lnTo>
                <a:lnTo>
                  <a:pt x="384" y="44"/>
                </a:lnTo>
                <a:lnTo>
                  <a:pt x="372" y="48"/>
                </a:lnTo>
                <a:lnTo>
                  <a:pt x="358" y="52"/>
                </a:lnTo>
                <a:lnTo>
                  <a:pt x="338" y="58"/>
                </a:lnTo>
                <a:lnTo>
                  <a:pt x="312" y="60"/>
                </a:lnTo>
                <a:lnTo>
                  <a:pt x="280" y="62"/>
                </a:lnTo>
                <a:lnTo>
                  <a:pt x="242" y="62"/>
                </a:lnTo>
                <a:lnTo>
                  <a:pt x="196" y="58"/>
                </a:lnTo>
                <a:lnTo>
                  <a:pt x="196" y="58"/>
                </a:lnTo>
                <a:close/>
                <a:moveTo>
                  <a:pt x="60" y="136"/>
                </a:moveTo>
                <a:lnTo>
                  <a:pt x="60" y="136"/>
                </a:lnTo>
                <a:lnTo>
                  <a:pt x="62" y="130"/>
                </a:lnTo>
                <a:lnTo>
                  <a:pt x="62" y="130"/>
                </a:lnTo>
                <a:lnTo>
                  <a:pt x="72" y="136"/>
                </a:lnTo>
                <a:lnTo>
                  <a:pt x="86" y="140"/>
                </a:lnTo>
                <a:lnTo>
                  <a:pt x="106" y="144"/>
                </a:lnTo>
                <a:lnTo>
                  <a:pt x="106" y="144"/>
                </a:lnTo>
                <a:lnTo>
                  <a:pt x="126" y="146"/>
                </a:lnTo>
                <a:lnTo>
                  <a:pt x="142" y="144"/>
                </a:lnTo>
                <a:lnTo>
                  <a:pt x="152" y="142"/>
                </a:lnTo>
                <a:lnTo>
                  <a:pt x="152" y="142"/>
                </a:lnTo>
                <a:lnTo>
                  <a:pt x="152" y="148"/>
                </a:lnTo>
                <a:lnTo>
                  <a:pt x="152" y="148"/>
                </a:lnTo>
                <a:lnTo>
                  <a:pt x="148" y="158"/>
                </a:lnTo>
                <a:lnTo>
                  <a:pt x="142" y="164"/>
                </a:lnTo>
                <a:lnTo>
                  <a:pt x="134" y="168"/>
                </a:lnTo>
                <a:lnTo>
                  <a:pt x="126" y="172"/>
                </a:lnTo>
                <a:lnTo>
                  <a:pt x="110" y="172"/>
                </a:lnTo>
                <a:lnTo>
                  <a:pt x="102" y="172"/>
                </a:lnTo>
                <a:lnTo>
                  <a:pt x="102" y="172"/>
                </a:lnTo>
                <a:lnTo>
                  <a:pt x="96" y="170"/>
                </a:lnTo>
                <a:lnTo>
                  <a:pt x="80" y="166"/>
                </a:lnTo>
                <a:lnTo>
                  <a:pt x="72" y="160"/>
                </a:lnTo>
                <a:lnTo>
                  <a:pt x="66" y="154"/>
                </a:lnTo>
                <a:lnTo>
                  <a:pt x="62" y="146"/>
                </a:lnTo>
                <a:lnTo>
                  <a:pt x="60" y="136"/>
                </a:lnTo>
                <a:lnTo>
                  <a:pt x="60" y="136"/>
                </a:lnTo>
                <a:close/>
                <a:moveTo>
                  <a:pt x="260" y="332"/>
                </a:moveTo>
                <a:lnTo>
                  <a:pt x="260" y="332"/>
                </a:lnTo>
                <a:lnTo>
                  <a:pt x="260" y="346"/>
                </a:lnTo>
                <a:lnTo>
                  <a:pt x="260" y="346"/>
                </a:lnTo>
                <a:lnTo>
                  <a:pt x="254" y="342"/>
                </a:lnTo>
                <a:lnTo>
                  <a:pt x="238" y="332"/>
                </a:lnTo>
                <a:lnTo>
                  <a:pt x="224" y="328"/>
                </a:lnTo>
                <a:lnTo>
                  <a:pt x="208" y="322"/>
                </a:lnTo>
                <a:lnTo>
                  <a:pt x="188" y="318"/>
                </a:lnTo>
                <a:lnTo>
                  <a:pt x="164" y="314"/>
                </a:lnTo>
                <a:lnTo>
                  <a:pt x="164" y="314"/>
                </a:lnTo>
                <a:lnTo>
                  <a:pt x="142" y="312"/>
                </a:lnTo>
                <a:lnTo>
                  <a:pt x="122" y="312"/>
                </a:lnTo>
                <a:lnTo>
                  <a:pt x="104" y="314"/>
                </a:lnTo>
                <a:lnTo>
                  <a:pt x="90" y="314"/>
                </a:lnTo>
                <a:lnTo>
                  <a:pt x="72" y="320"/>
                </a:lnTo>
                <a:lnTo>
                  <a:pt x="66" y="322"/>
                </a:lnTo>
                <a:lnTo>
                  <a:pt x="66" y="322"/>
                </a:lnTo>
                <a:lnTo>
                  <a:pt x="68" y="308"/>
                </a:lnTo>
                <a:lnTo>
                  <a:pt x="68" y="308"/>
                </a:lnTo>
                <a:lnTo>
                  <a:pt x="70" y="296"/>
                </a:lnTo>
                <a:lnTo>
                  <a:pt x="74" y="288"/>
                </a:lnTo>
                <a:lnTo>
                  <a:pt x="80" y="280"/>
                </a:lnTo>
                <a:lnTo>
                  <a:pt x="88" y="272"/>
                </a:lnTo>
                <a:lnTo>
                  <a:pt x="96" y="268"/>
                </a:lnTo>
                <a:lnTo>
                  <a:pt x="104" y="264"/>
                </a:lnTo>
                <a:lnTo>
                  <a:pt x="122" y="258"/>
                </a:lnTo>
                <a:lnTo>
                  <a:pt x="140" y="256"/>
                </a:lnTo>
                <a:lnTo>
                  <a:pt x="156" y="256"/>
                </a:lnTo>
                <a:lnTo>
                  <a:pt x="172" y="258"/>
                </a:lnTo>
                <a:lnTo>
                  <a:pt x="172" y="258"/>
                </a:lnTo>
                <a:lnTo>
                  <a:pt x="186" y="260"/>
                </a:lnTo>
                <a:lnTo>
                  <a:pt x="202" y="264"/>
                </a:lnTo>
                <a:lnTo>
                  <a:pt x="220" y="270"/>
                </a:lnTo>
                <a:lnTo>
                  <a:pt x="236" y="280"/>
                </a:lnTo>
                <a:lnTo>
                  <a:pt x="244" y="286"/>
                </a:lnTo>
                <a:lnTo>
                  <a:pt x="250" y="292"/>
                </a:lnTo>
                <a:lnTo>
                  <a:pt x="256" y="300"/>
                </a:lnTo>
                <a:lnTo>
                  <a:pt x="260" y="310"/>
                </a:lnTo>
                <a:lnTo>
                  <a:pt x="262" y="320"/>
                </a:lnTo>
                <a:lnTo>
                  <a:pt x="260" y="332"/>
                </a:lnTo>
                <a:lnTo>
                  <a:pt x="260" y="332"/>
                </a:lnTo>
                <a:close/>
                <a:moveTo>
                  <a:pt x="308" y="168"/>
                </a:moveTo>
                <a:lnTo>
                  <a:pt x="308" y="168"/>
                </a:lnTo>
                <a:lnTo>
                  <a:pt x="306" y="176"/>
                </a:lnTo>
                <a:lnTo>
                  <a:pt x="300" y="184"/>
                </a:lnTo>
                <a:lnTo>
                  <a:pt x="292" y="188"/>
                </a:lnTo>
                <a:lnTo>
                  <a:pt x="282" y="190"/>
                </a:lnTo>
                <a:lnTo>
                  <a:pt x="266" y="192"/>
                </a:lnTo>
                <a:lnTo>
                  <a:pt x="260" y="190"/>
                </a:lnTo>
                <a:lnTo>
                  <a:pt x="260" y="190"/>
                </a:lnTo>
                <a:lnTo>
                  <a:pt x="252" y="190"/>
                </a:lnTo>
                <a:lnTo>
                  <a:pt x="238" y="184"/>
                </a:lnTo>
                <a:lnTo>
                  <a:pt x="230" y="180"/>
                </a:lnTo>
                <a:lnTo>
                  <a:pt x="222" y="174"/>
                </a:lnTo>
                <a:lnTo>
                  <a:pt x="218" y="166"/>
                </a:lnTo>
                <a:lnTo>
                  <a:pt x="218" y="156"/>
                </a:lnTo>
                <a:lnTo>
                  <a:pt x="218" y="156"/>
                </a:lnTo>
                <a:lnTo>
                  <a:pt x="218" y="150"/>
                </a:lnTo>
                <a:lnTo>
                  <a:pt x="218" y="150"/>
                </a:lnTo>
                <a:lnTo>
                  <a:pt x="230" y="156"/>
                </a:lnTo>
                <a:lnTo>
                  <a:pt x="242" y="160"/>
                </a:lnTo>
                <a:lnTo>
                  <a:pt x="264" y="164"/>
                </a:lnTo>
                <a:lnTo>
                  <a:pt x="264" y="164"/>
                </a:lnTo>
                <a:lnTo>
                  <a:pt x="284" y="166"/>
                </a:lnTo>
                <a:lnTo>
                  <a:pt x="298" y="164"/>
                </a:lnTo>
                <a:lnTo>
                  <a:pt x="310" y="160"/>
                </a:lnTo>
                <a:lnTo>
                  <a:pt x="310" y="160"/>
                </a:lnTo>
                <a:lnTo>
                  <a:pt x="308" y="168"/>
                </a:lnTo>
                <a:lnTo>
                  <a:pt x="308" y="16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13"/>
          <p:cNvSpPr txBox="1"/>
          <p:nvPr/>
        </p:nvSpPr>
        <p:spPr>
          <a:xfrm>
            <a:off x="6208661" y="2654252"/>
            <a:ext cx="3898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  <a:p>
            <a:pPr algn="r" defTabSz="914400"/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1369" y="4393287"/>
            <a:ext cx="2058271" cy="377372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741064" y="4880785"/>
            <a:ext cx="4261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78236" y="4393287"/>
            <a:ext cx="2058271" cy="377372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7073981" y="4880785"/>
            <a:ext cx="4261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83199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90248" y="3715657"/>
            <a:ext cx="3726600" cy="1248229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占位符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52" b="13085"/>
          <a:stretch/>
        </p:blipFill>
        <p:spPr>
          <a:xfrm>
            <a:off x="7090248" y="2341734"/>
            <a:ext cx="3726600" cy="1248229"/>
          </a:xfrm>
          <a:prstGeom prst="rect">
            <a:avLst/>
          </a:prstGeom>
        </p:spPr>
      </p:pic>
      <p:pic>
        <p:nvPicPr>
          <p:cNvPr id="4" name="图片占位符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6" r="43956" b="13086"/>
          <a:stretch/>
        </p:blipFill>
        <p:spPr>
          <a:xfrm>
            <a:off x="4314495" y="2341734"/>
            <a:ext cx="2612571" cy="2622152"/>
          </a:xfrm>
          <a:prstGeom prst="rect">
            <a:avLst/>
          </a:prstGeom>
        </p:spPr>
      </p:pic>
      <p:pic>
        <p:nvPicPr>
          <p:cNvPr id="5" name="图片占位符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7" t="40768" r="31201" b="22357"/>
          <a:stretch/>
        </p:blipFill>
        <p:spPr>
          <a:xfrm>
            <a:off x="1447631" y="3715657"/>
            <a:ext cx="1318750" cy="1248229"/>
          </a:xfrm>
          <a:prstGeom prst="rect">
            <a:avLst/>
          </a:prstGeom>
        </p:spPr>
      </p:pic>
      <p:pic>
        <p:nvPicPr>
          <p:cNvPr id="6" name="图片占位符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7" t="13086" r="13231" b="55181"/>
          <a:stretch/>
        </p:blipFill>
        <p:spPr>
          <a:xfrm>
            <a:off x="1420041" y="2341735"/>
            <a:ext cx="2731272" cy="1248228"/>
          </a:xfrm>
          <a:prstGeom prst="rect">
            <a:avLst/>
          </a:prstGeom>
        </p:spPr>
      </p:pic>
      <p:pic>
        <p:nvPicPr>
          <p:cNvPr id="7" name="图片占位符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8" r="67913" b="35608"/>
          <a:stretch/>
        </p:blipFill>
        <p:spPr>
          <a:xfrm>
            <a:off x="2922014" y="3715658"/>
            <a:ext cx="1229299" cy="1248228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7312237" y="4224498"/>
            <a:ext cx="328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9" name="矩形 8"/>
          <p:cNvSpPr/>
          <p:nvPr/>
        </p:nvSpPr>
        <p:spPr>
          <a:xfrm>
            <a:off x="7090248" y="3860797"/>
            <a:ext cx="3726600" cy="290286"/>
          </a:xfrm>
          <a:prstGeom prst="rect">
            <a:avLst/>
          </a:pr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51703" y="3836663"/>
            <a:ext cx="201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7365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CDAE"/>
      </a:accent1>
      <a:accent2>
        <a:srgbClr val="12846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1234</Words>
  <Application>Microsoft Office PowerPoint</Application>
  <PresentationFormat>宽屏</PresentationFormat>
  <Paragraphs>68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Levenim MT</vt:lpstr>
      <vt:lpstr>微软雅黑</vt:lpstr>
      <vt:lpstr>Arial</vt:lpstr>
      <vt:lpstr>Calibri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Asus</cp:lastModifiedBy>
  <cp:revision>37</cp:revision>
  <dcterms:created xsi:type="dcterms:W3CDTF">2015-07-30T08:56:47Z</dcterms:created>
  <dcterms:modified xsi:type="dcterms:W3CDTF">2015-10-20T02:46:11Z</dcterms:modified>
</cp:coreProperties>
</file>